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9" r:id="rId4"/>
    <p:sldId id="266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89144" autoAdjust="0"/>
  </p:normalViewPr>
  <p:slideViewPr>
    <p:cSldViewPr>
      <p:cViewPr varScale="1">
        <p:scale>
          <a:sx n="99" d="100"/>
          <a:sy n="99" d="100"/>
        </p:scale>
        <p:origin x="547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1-14T13:36:19.7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贝叶斯方法把计算“具有某特征的条件下属于某类”的概率转换成需要计算“属于某类的条件下具有某特征”的概率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2462560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A15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决策树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300F9122-CE65-4D0E-A7BE-7D8DA391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1EFC4ED-9CCE-4516-B6EE-EE11C471A2BE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196D30-457B-4287-9FCA-0E3D4C79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339723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C13149B-29ED-4635-8273-A26155784BB9}"/>
              </a:ext>
            </a:extLst>
          </p:cNvPr>
          <p:cNvSpPr/>
          <p:nvPr/>
        </p:nvSpPr>
        <p:spPr>
          <a:xfrm>
            <a:off x="9600927" y="2749074"/>
            <a:ext cx="2272739" cy="1429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太难了，小鱼干在哪儿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424" y="404664"/>
            <a:ext cx="11028040" cy="634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67408" y="40466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决策树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9291" y="371932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决策树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4" name="AutoShape 2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AutoShape 4" descr="âinterest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87488" y="1275693"/>
            <a:ext cx="5616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 sklearn.tree.DecisionTreeClassifier(criterion=</a:t>
            </a:r>
            <a:r>
              <a:rPr lang="zh-CN" altLang="en-US" sz="2000" b="1" dirty="0"/>
              <a:t>’</a:t>
            </a:r>
            <a:r>
              <a:rPr lang="en-US" sz="2000" b="1" dirty="0"/>
              <a:t>gini</a:t>
            </a:r>
            <a:r>
              <a:rPr lang="zh-CN" altLang="en-US" sz="2000" b="1" dirty="0"/>
              <a:t>’</a:t>
            </a:r>
            <a:r>
              <a:rPr lang="en-US" sz="2000" b="1" dirty="0"/>
              <a:t>, max_depth=None)</a:t>
            </a:r>
            <a:r>
              <a:rPr lang="zh-CN" altLang="en-US" sz="2000" b="1" dirty="0"/>
              <a:t> </a:t>
            </a:r>
            <a:r>
              <a:rPr lang="en-US" sz="2000" b="1" dirty="0"/>
              <a:t> </a:t>
            </a:r>
            <a:endParaRPr lang="zh-CN" altLang="en-US" sz="2000" b="1" dirty="0"/>
          </a:p>
          <a:p>
            <a:r>
              <a:rPr lang="zh-CN" altLang="en-US" sz="2000" b="1" dirty="0"/>
              <a:t>决策树分类器 </a:t>
            </a:r>
            <a:r>
              <a:rPr lang="en-US" sz="2000" b="1" dirty="0"/>
              <a:t> </a:t>
            </a:r>
            <a:endParaRPr lang="zh-CN" altLang="en-US" sz="2000" b="1" dirty="0"/>
          </a:p>
          <a:p>
            <a:r>
              <a:rPr lang="en-US" sz="2000" b="1" dirty="0"/>
              <a:t>criterion:</a:t>
            </a:r>
            <a:r>
              <a:rPr lang="zh-CN" altLang="en-US" sz="2000" b="1" dirty="0"/>
              <a:t>默认是’</a:t>
            </a:r>
            <a:r>
              <a:rPr lang="en-US" sz="2000" b="1" dirty="0"/>
              <a:t>gini</a:t>
            </a:r>
            <a:r>
              <a:rPr lang="zh-CN" altLang="en-US" sz="2000" b="1" dirty="0"/>
              <a:t>’系数，也可以选择信息增益的熵’</a:t>
            </a:r>
            <a:r>
              <a:rPr lang="en-US" sz="2000" b="1" dirty="0"/>
              <a:t>entropy</a:t>
            </a:r>
            <a:r>
              <a:rPr lang="zh-CN" altLang="en-US" sz="2000" b="1" dirty="0"/>
              <a:t>’ </a:t>
            </a:r>
            <a:r>
              <a:rPr lang="en-US" sz="2000" b="1" dirty="0"/>
              <a:t> </a:t>
            </a:r>
            <a:endParaRPr lang="zh-CN" altLang="en-US" sz="2000" b="1" dirty="0"/>
          </a:p>
          <a:p>
            <a:r>
              <a:rPr lang="en-US" sz="2000" b="1" dirty="0"/>
              <a:t>max_depth:</a:t>
            </a:r>
            <a:r>
              <a:rPr lang="zh-CN" altLang="en-US" sz="2000" b="1" dirty="0"/>
              <a:t>树的深度大小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52335" y="3620019"/>
            <a:ext cx="35830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/>
              <a:t>ID3</a:t>
            </a:r>
            <a:r>
              <a:rPr lang="zh-CN" altLang="en-US" sz="2000" b="1" dirty="0"/>
              <a:t> </a:t>
            </a:r>
            <a:r>
              <a:rPr lang="en-US" altLang="en-US" sz="2000" b="1" dirty="0"/>
              <a:t> </a:t>
            </a:r>
            <a:endParaRPr lang="zh-CN" altLang="en-US" sz="2000" b="1" dirty="0"/>
          </a:p>
          <a:p>
            <a:r>
              <a:rPr lang="zh-CN" altLang="en-US" sz="2000" b="1" dirty="0"/>
              <a:t>信息增益 最大的准则 </a:t>
            </a:r>
            <a:r>
              <a:rPr lang="en-US" altLang="en-US" sz="2000" b="1" dirty="0"/>
              <a:t> </a:t>
            </a:r>
            <a:endParaRPr lang="zh-CN" altLang="en-US" sz="2000" b="1" dirty="0"/>
          </a:p>
          <a:p>
            <a:r>
              <a:rPr lang="en-US" altLang="en-US" sz="2000" b="1" dirty="0"/>
              <a:t>C4.5</a:t>
            </a:r>
            <a:r>
              <a:rPr lang="zh-CN" altLang="en-US" sz="2000" b="1" dirty="0"/>
              <a:t> </a:t>
            </a:r>
            <a:r>
              <a:rPr lang="en-US" altLang="en-US" sz="2000" b="1" dirty="0"/>
              <a:t> </a:t>
            </a:r>
            <a:endParaRPr lang="zh-CN" altLang="en-US" sz="2000" b="1" dirty="0"/>
          </a:p>
          <a:p>
            <a:r>
              <a:rPr lang="zh-CN" altLang="en-US" sz="2000" b="1" dirty="0"/>
              <a:t>信息增益比 最大的准则 </a:t>
            </a:r>
            <a:r>
              <a:rPr lang="en-US" altLang="en-US" sz="2000" b="1" dirty="0"/>
              <a:t> </a:t>
            </a:r>
            <a:endParaRPr lang="zh-CN" altLang="en-US" sz="2000" b="1" dirty="0"/>
          </a:p>
          <a:p>
            <a:r>
              <a:rPr lang="en-US" altLang="en-US" sz="2000" b="1" dirty="0"/>
              <a:t>CART  </a:t>
            </a:r>
            <a:endParaRPr lang="zh-CN" altLang="en-US" sz="2000" b="1" dirty="0"/>
          </a:p>
          <a:p>
            <a:r>
              <a:rPr lang="zh-CN" altLang="en-US" sz="2000" b="1" dirty="0"/>
              <a:t>回归树</a:t>
            </a:r>
            <a:r>
              <a:rPr lang="en-US" altLang="en-US" sz="2000" b="1" dirty="0"/>
              <a:t>: </a:t>
            </a:r>
            <a:r>
              <a:rPr lang="zh-CN" altLang="en-US" sz="2000" b="1" dirty="0"/>
              <a:t>平方误差 最小</a:t>
            </a:r>
            <a:r>
              <a:rPr lang="en-US" altLang="en-US" sz="2000" b="1" dirty="0"/>
              <a:t>  </a:t>
            </a:r>
            <a:endParaRPr lang="zh-CN" altLang="en-US" sz="2000" b="1" dirty="0"/>
          </a:p>
          <a:p>
            <a:r>
              <a:rPr lang="zh-CN" altLang="en-US" sz="2000" b="1" dirty="0"/>
              <a:t>分类树</a:t>
            </a:r>
            <a:r>
              <a:rPr lang="en-US" altLang="en-US" sz="2000" b="1" dirty="0"/>
              <a:t>: </a:t>
            </a:r>
            <a:r>
              <a:rPr lang="zh-CN" altLang="en-US" sz="2000" b="1" dirty="0"/>
              <a:t>基尼系数</a:t>
            </a:r>
            <a:r>
              <a:rPr lang="en-US" altLang="en-US" sz="2000" b="1" dirty="0"/>
              <a:t>   </a:t>
            </a:r>
            <a:r>
              <a:rPr lang="zh-CN" altLang="en-US" sz="2000" b="1" dirty="0"/>
              <a:t>最小的准则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1808" y="895152"/>
            <a:ext cx="4858868" cy="541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8C57175-C4E5-4062-93B4-B064412321B2}"/>
                  </a:ext>
                </a:extLst>
              </p14:cNvPr>
              <p14:cNvContentPartPr/>
              <p14:nvPr/>
            </p14:nvContentPartPr>
            <p14:xfrm>
              <a:off x="5160997" y="2014645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8C57175-C4E5-4062-93B4-B064412321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1997" y="20056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4046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3060679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7156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8414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414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5538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6977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4024298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0182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095736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44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24298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52729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59886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0050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8414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3024167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3874293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1"/>
          </p:cNvCxnSpPr>
          <p:nvPr/>
        </p:nvCxnSpPr>
        <p:spPr>
          <a:xfrm flipV="1">
            <a:off x="3809984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3024167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8414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095735" y="3143248"/>
            <a:ext cx="4952489" cy="414368"/>
          </a:xfrm>
          <a:prstGeom prst="wedgeRectCallout">
            <a:avLst>
              <a:gd name="adj1" fmla="val -55196"/>
              <a:gd name="adj2" fmla="val -16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dec = DecisionTreeClassifier(max_depth=5)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08168" y="4046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026" name="AutoShape 2" descr="âå³ç­æ 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s://lotabout.me/2018/decision-tree/decision-tree-abc.1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2" descr="https://img-blog.csdnimg.cn/20181107214156251.png?x-oss-process=image/watermark,type_ZmFuZ3poZW5naGVpdGk,shadow_10,text_aHR0cHM6Ly9ibG9nLmNzZG4ubmV0L2NnODk2NDA2MTY2,size_16,color_FFFFFF,t_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7928" y="1023054"/>
            <a:ext cx="6380093" cy="4298821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CA3C2F-552B-436F-AC1D-4D9D0FC0A2C0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C236C2-0908-457A-B33F-AF986259E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225A40B-1BBB-4177-8CDB-4440FB1B4C6A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37221-0FDD-434B-8267-1613E77E31BA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307</Words>
  <Application>Microsoft Office PowerPoint</Application>
  <PresentationFormat>宽屏</PresentationFormat>
  <Paragraphs>51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314</cp:revision>
  <dcterms:created xsi:type="dcterms:W3CDTF">2019-10-12T03:52:51Z</dcterms:created>
  <dcterms:modified xsi:type="dcterms:W3CDTF">2020-01-14T14:00:56Z</dcterms:modified>
</cp:coreProperties>
</file>