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8" r:id="rId5"/>
    <p:sldId id="267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1-05T07:08:05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3592" y="2551837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A05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特征处理之标准化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87C5A36F-B4EC-44F7-9DC1-AED1EA97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A44C546-ED7B-43EF-8AAC-EDBF4A733EF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6069B4-F585-40D9-A6A5-CD2C7ECD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627" y="3188100"/>
            <a:ext cx="4706415" cy="352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B9FF650B-DD33-4E8D-8D24-46E6AF78EC2B}"/>
              </a:ext>
            </a:extLst>
          </p:cNvPr>
          <p:cNvSpPr/>
          <p:nvPr/>
        </p:nvSpPr>
        <p:spPr>
          <a:xfrm>
            <a:off x="5696810" y="4869160"/>
            <a:ext cx="1696675" cy="1440160"/>
          </a:xfrm>
          <a:prstGeom prst="cloudCallout">
            <a:avLst>
              <a:gd name="adj1" fmla="val 61353"/>
              <a:gd name="adj2" fmla="val 1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标准萌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36260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为什么要标准化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3417869" y="1535099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4346" y="128586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5604" y="307181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95604" y="85723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728" y="185736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4167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7" name="直接箭头连接符 16"/>
          <p:cNvCxnSpPr>
            <a:endCxn id="12" idx="1"/>
          </p:cNvCxnSpPr>
          <p:nvPr/>
        </p:nvCxnSpPr>
        <p:spPr>
          <a:xfrm flipV="1">
            <a:off x="4381488" y="1485916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34" y="185736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 flipV="1">
            <a:off x="4381488" y="2057420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5934" y="235743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4381488" y="2214555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309919" y="2643181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3417076" y="3679032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5406" y="457200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5604" y="400050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3381357" y="4714883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1"/>
          </p:cNvCxnSpPr>
          <p:nvPr/>
        </p:nvCxnSpPr>
        <p:spPr>
          <a:xfrm flipV="1">
            <a:off x="2238350" y="4200560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1"/>
          </p:cNvCxnSpPr>
          <p:nvPr/>
        </p:nvCxnSpPr>
        <p:spPr>
          <a:xfrm rot="10800000">
            <a:off x="2238352" y="5000642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3381357" y="5786453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5604" y="614364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9" name="矩形标注 38"/>
          <p:cNvSpPr/>
          <p:nvPr/>
        </p:nvSpPr>
        <p:spPr>
          <a:xfrm>
            <a:off x="7239008" y="1428736"/>
            <a:ext cx="1881328" cy="628684"/>
          </a:xfrm>
          <a:prstGeom prst="wedgeRectCallout">
            <a:avLst>
              <a:gd name="adj1" fmla="val -77958"/>
              <a:gd name="adj2" fmla="val 470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z-score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7439" y="3629055"/>
            <a:ext cx="4589188" cy="50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596066" y="4344423"/>
            <a:ext cx="3429024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：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344539166602.1912 </a:t>
            </a:r>
            <a:endParaRPr lang="en-US" altLang="zh-CN" sz="20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9  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：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1011553792849.7585</a:t>
            </a:r>
            <a:r>
              <a:rPr lang="zh-CN" altLang="zh-CN" sz="20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585976" y="5121487"/>
            <a:ext cx="4334558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梯度下降的均方误差：236875994531124665609992798208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4915685" y="4500571"/>
            <a:ext cx="135732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标准化之前：</a:t>
            </a:r>
            <a:endParaRPr lang="zh-CN" altLang="zh-CN" sz="2000" b="1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9416" y="443994"/>
            <a:ext cx="2590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Z-Score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09786" y="1627662"/>
            <a:ext cx="171451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数学公式：</a:t>
            </a:r>
            <a:endParaRPr lang="zh-CN" altLang="zh-CN" sz="2000" b="1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881950" y="1627662"/>
            <a:ext cx="1071570" cy="658330"/>
          </a:xfrm>
          <a:prstGeom prst="wedgeRectCallout">
            <a:avLst>
              <a:gd name="adj1" fmla="val -73358"/>
              <a:gd name="adj2" fmla="val 462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平均值</a:t>
            </a:r>
          </a:p>
        </p:txBody>
      </p:sp>
      <p:sp>
        <p:nvSpPr>
          <p:cNvPr id="20" name="矩形标注 19"/>
          <p:cNvSpPr/>
          <p:nvPr/>
        </p:nvSpPr>
        <p:spPr>
          <a:xfrm>
            <a:off x="7524760" y="3429000"/>
            <a:ext cx="1071570" cy="558233"/>
          </a:xfrm>
          <a:prstGeom prst="wedgeRectCallout">
            <a:avLst>
              <a:gd name="adj1" fmla="val -85521"/>
              <a:gd name="adj2" fmla="val -632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标准差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9974" y="4355243"/>
            <a:ext cx="5090553" cy="55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20114" y="5261719"/>
            <a:ext cx="3429024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：</a:t>
            </a:r>
            <a:r>
              <a:rPr lang="zh-CN" altLang="en-US" sz="2000" dirty="0"/>
              <a:t> </a:t>
            </a:r>
            <a:r>
              <a:rPr lang="en-US" altLang="zh-CN" sz="2000" dirty="0"/>
              <a:t>-0.09432910656042244</a:t>
            </a:r>
            <a:endParaRPr lang="en-US" altLang="zh-CN" sz="20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： </a:t>
            </a:r>
            <a:r>
              <a:rPr lang="en-US" altLang="zh-CN" sz="2000" dirty="0"/>
              <a:t>-0.06942600239472911</a:t>
            </a:r>
            <a:r>
              <a:rPr lang="zh-CN" altLang="zh-CN" sz="20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104112" y="5415606"/>
            <a:ext cx="4071966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梯度下降的均方误差：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21.820065</a:t>
            </a:r>
            <a:r>
              <a:rPr lang="zh-CN" altLang="en-US" sz="2000" dirty="0"/>
              <a:t> </a:t>
            </a:r>
            <a:endParaRPr lang="zh-CN" altLang="zh-CN" sz="20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4164" y="5415608"/>
            <a:ext cx="135732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 Unicode MS"/>
                <a:ea typeface="Courier New" pitchFamily="49" charset="0"/>
                <a:cs typeface="宋体" pitchFamily="2" charset="-122"/>
              </a:rPr>
              <a:t>标准化之后：</a:t>
            </a:r>
            <a:endParaRPr lang="zh-CN" altLang="zh-CN" sz="2000" b="1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</p:txBody>
      </p:sp>
      <p:pic>
        <p:nvPicPr>
          <p:cNvPr id="5121" name="Picture 1" descr="C:\Users\Administrator\Downloads\mathpix 2019-12-28 11-54-5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85" y="2285992"/>
            <a:ext cx="4428055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422275"/>
            <a:ext cx="4033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标准化 </a:t>
            </a:r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StandardScaler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1952596" y="1282462"/>
            <a:ext cx="5143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from sklearn.preprocessing import StandardScaler</a:t>
            </a:r>
            <a:endParaRPr lang="zh-CN" altLang="en-US" sz="2000" dirty="0"/>
          </a:p>
          <a:p>
            <a:endParaRPr lang="en-US" sz="2000" dirty="0"/>
          </a:p>
          <a:p>
            <a:r>
              <a:rPr lang="en-US" sz="2000" dirty="0"/>
              <a:t>std_x = StandardScaler()</a:t>
            </a:r>
            <a:endParaRPr lang="zh-CN" altLang="en-US" sz="2000" dirty="0"/>
          </a:p>
          <a:p>
            <a:r>
              <a:rPr lang="en-US" sz="2000" dirty="0"/>
              <a:t>x_train = std_x.fit_transform(x_train)</a:t>
            </a:r>
            <a:endParaRPr lang="zh-CN" altLang="en-US" sz="2000" dirty="0"/>
          </a:p>
          <a:p>
            <a:r>
              <a:rPr lang="en-US" sz="2000" dirty="0"/>
              <a:t>x_test = std_x.transform(x_test)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952595" y="4572008"/>
            <a:ext cx="1643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fit_transform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4095736" y="5572140"/>
            <a:ext cx="150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transform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4167174" y="4000504"/>
            <a:ext cx="150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fit</a:t>
            </a:r>
            <a:endParaRPr lang="zh-CN" altLang="en-US" sz="2000" dirty="0"/>
          </a:p>
        </p:txBody>
      </p:sp>
      <p:cxnSp>
        <p:nvCxnSpPr>
          <p:cNvPr id="36" name="直接箭头连接符 35"/>
          <p:cNvCxnSpPr>
            <a:endCxn id="33" idx="1"/>
          </p:cNvCxnSpPr>
          <p:nvPr/>
        </p:nvCxnSpPr>
        <p:spPr>
          <a:xfrm flipV="1">
            <a:off x="3454382" y="4200559"/>
            <a:ext cx="712792" cy="44288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3381356" y="4929198"/>
            <a:ext cx="714380" cy="84299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524364" y="3756542"/>
            <a:ext cx="785818" cy="38683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238744" y="5816105"/>
            <a:ext cx="714380" cy="220383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524364" y="4357695"/>
            <a:ext cx="928694" cy="35693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" descr="C:\Users\Administrator\Downloads\mathpix 2019-12-28 11-54-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4562" y="5715016"/>
            <a:ext cx="2428860" cy="666144"/>
          </a:xfrm>
          <a:prstGeom prst="rect">
            <a:avLst/>
          </a:prstGeom>
          <a:noFill/>
        </p:spPr>
      </p:pic>
      <p:pic>
        <p:nvPicPr>
          <p:cNvPr id="3073" name="Picture 1" descr="C:\Users\Administrator\Downloads\mathpix 2019-12-28 12-05-3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21" y="3429001"/>
            <a:ext cx="1961905" cy="666667"/>
          </a:xfrm>
          <a:prstGeom prst="rect">
            <a:avLst/>
          </a:prstGeom>
          <a:noFill/>
        </p:spPr>
      </p:pic>
      <p:pic>
        <p:nvPicPr>
          <p:cNvPr id="3074" name="Picture 2" descr="C:\Users\Administrator\Downloads\mathpix 2019-12-28 12-06-5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4497" y="4357694"/>
            <a:ext cx="2780953" cy="790476"/>
          </a:xfrm>
          <a:prstGeom prst="rect">
            <a:avLst/>
          </a:prstGeom>
          <a:noFill/>
        </p:spPr>
      </p:pic>
      <p:pic>
        <p:nvPicPr>
          <p:cNvPr id="16" name="Picture 1" descr="C:\Users\Administrator\Downloads\mathpix 2019-12-28 11-54-54.png">
            <a:extLst>
              <a:ext uri="{FF2B5EF4-FFF2-40B4-BE49-F238E27FC236}">
                <a16:creationId xmlns:a16="http://schemas.microsoft.com/office/drawing/2014/main" id="{0DB5B05D-C643-41B0-A053-17236581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2064" y="1872358"/>
            <a:ext cx="4428055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408" y="3326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164456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933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2191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2191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9315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70754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128075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42521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128075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42521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128075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056506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163663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41993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42191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127944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1984937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1984939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127944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2191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6806413" y="1578813"/>
            <a:ext cx="4258139" cy="1643074"/>
          </a:xfrm>
          <a:prstGeom prst="wedgeRectCallout">
            <a:avLst>
              <a:gd name="adj1" fmla="val -57973"/>
              <a:gd name="adj2" fmla="val -11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12158" y="33265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1026" name="Picture 2" descr="https://timgsa.baidu.com/timg?image&amp;quality=80&amp;size=b9999_10000&amp;sec=1577512628662&amp;di=41cc776e82bc2edf94071a802cc0fdd3&amp;imgtype=0&amp;src=http%3A%2F%2Fimg.mp.itc.cn%2Fq_mini%2Cc_zoom%2Cw_640%2Fupload%2F20170719%2Fc5ee0027398b4ae49ba5ae28c953b49e_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1958" y="980728"/>
            <a:ext cx="5828658" cy="3979882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D31AF-00DC-4ABC-8DBD-7801B52939AC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96693E-43AA-4598-AE2C-9B011118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5C374F-3BF7-4107-BA63-BD777AD4D5B3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DE6556-97AF-4616-8901-7EF35B3806E1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3CD6F57-889D-431B-ACD5-B3A927CAA461}"/>
                  </a:ext>
                </a:extLst>
              </p14:cNvPr>
              <p14:cNvContentPartPr/>
              <p14:nvPr/>
            </p14:nvContentPartPr>
            <p14:xfrm>
              <a:off x="4970474" y="2172834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3CD6F57-889D-431B-ACD5-B3A927CAA4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1474" y="216383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336</Words>
  <Application>Microsoft Office PowerPoint</Application>
  <PresentationFormat>宽屏</PresentationFormat>
  <Paragraphs>72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 Unicode MS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228</cp:revision>
  <dcterms:created xsi:type="dcterms:W3CDTF">2019-10-12T03:52:51Z</dcterms:created>
  <dcterms:modified xsi:type="dcterms:W3CDTF">2020-01-10T05:38:30Z</dcterms:modified>
</cp:coreProperties>
</file>