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7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600" y="2551837"/>
            <a:ext cx="4339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A06	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多项式回归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B2E0FBD5-54F2-440F-B752-FC1A641C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CBBCD6A-B8E5-4EA0-84C0-0CC664A9B9D5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5C3DAB-29C6-4755-9D3F-D264B375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89" y="3199413"/>
            <a:ext cx="5568077" cy="34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CD722341-6AF9-47BB-A7E8-D47B6D3AD5D3}"/>
              </a:ext>
            </a:extLst>
          </p:cNvPr>
          <p:cNvSpPr/>
          <p:nvPr/>
        </p:nvSpPr>
        <p:spPr>
          <a:xfrm>
            <a:off x="5663952" y="4239009"/>
            <a:ext cx="1736206" cy="1278223"/>
          </a:xfrm>
          <a:prstGeom prst="cloudCallout">
            <a:avLst>
              <a:gd name="adj1" fmla="val 51037"/>
              <a:gd name="adj2" fmla="val -561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萌的多样性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29957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多项式回归</a:t>
            </a:r>
          </a:p>
        </p:txBody>
      </p:sp>
      <p:pic>
        <p:nvPicPr>
          <p:cNvPr id="8" name="图片 7" descr="https://ss0.bdstatic.com/70cFuHSh_Q1YnxGkpoWK1HF6hhy/it/u=4278959361,2292614555&amp;fm=26&amp;gp=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306" y="3143248"/>
            <a:ext cx="5274310" cy="351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AutoShape 2" descr="data:image/png;base64,iVBORw0KGgoAAAANSUhEUgAABQ8AAAIWCAYAAAD5x3tyAAAABHNCSVQICAgIfAhkiAAAAAlwSFlzAAAMTQAADE0B0s6tTgAAADl0RVh0U29mdHdhcmUAbWF0cGxvdGxpYiB2ZXJzaW9uIDMuMC4yLCBodHRwOi8vbWF0cGxvdGxpYi5vcmcvOIA7rQAAIABJREFUeJzs3Xt0pGd15/vfrupqu0sJtkoyl7gklWEMKybDcJG67QwnHdJcQnAuEMwEHLpP2osAQw4TdDxxhpMJizDBGHDP5UxCgETLURyvYTpMvMAQLr7gOHFsScEM2A62Ia7qruYYI5UMtqptVb+1zx9S6dJ66ybVWzd9P2tpuauet956uioO7V/vZ29zdwEAAAAAAADA2WKd3gAAAAAAAACA7kR4CAAAAAAAACAU4SEAAAAAAACAUISHAAAAAAAAAEIRHgIAAAAAAAAIRXgIAAAAAAAAIBThIQAAAAAAAIBQhIcAAAAAAAAAQhEeAgAAAAAAAAhFeAgAAAAAAAAg1J5Ob6BZ55xzjl9wwQWd3gYAAAAAAADQk06dOrXs7uc0cm3PhYcXXHCB8vl8p7cBAAAAAAAA9CQz+0Gj13JsGQAAAAAAAEAowkMAAAAAAAAAoQgPAQAAAAAAAIQiPAQAAAAAAAAQivAQAAAAAAAAQCjCQwAAAAAAAAChCA8BAAAAAAAAhCI8BAAAAAAAABCK8BAAAAAAAABAKMJDAAAAAAAAAKEIDwEAAAAAAACEIjwEAAAAAAAAEIrwEAAAAAAAAEAowkMAAAAAAAAAoQgPAQAAAAAAAIQiPAQAAAAAAAAQivAQAAAAAAAAQCjCQwAAAAAAAAChCA8BAAAAAAB6hLtrNlvQ8bmTms0W5O6d3lJ/efpp6eqrpUKh0zvpGns6vQEAAAAAAADUl18s6vDUjE4WikrEYyoFZY2kkpo+ul/pwWSnt9cV3F1zuUVl55eUGR7Q+NigzKz+C6+/fiU0rLjxRumxx6LbaA+xXkuo0+m05/P5Tm8DAAAAAACgbdxdh47dqdxCUUF5PcuJx0yZoaRunTzYWEjWx5oOV/N5aWQk/GbZrDQ2Ful+O8nMTrl7upFrObYMAAAAAADQ5eZyi8oXTm8KDiUpKLtOFIqayy12aGfdwd11eGpGuYWiSoGruByoFLhyC0UdmZrZfLx7aEgyCw8Of/hDyb2vg8NmER4CAAAAAAB0uez8kvbEwysLE/GYsvNLbd5Rd6kXrn77f35hJTA029rPcGpqJTB0l571rDbuujfQ8xAAAAAAAKDLZYYHVArKoWuloKzM8ECbd9RdKuHqcrDhSXdlP/qL1V/0zDPS3r2R763XUXkIAAAAAADQ5cbHBjWSSioe21x9GI+ZRlNJjY8Ndmhn3WFjuPrWb3xJ2esuDw8O/+zP1qsMCQ4bwsAUAAAAAACAHhA2EGQ0ldT0VQd04fn7Or29jvKnn5btq/4ZeBDIYvVr6LY9rbnHNDMwhfAQAAAAAACgR+yWcKth73yn9KlPhS695fDHtPCS8YbD1aanNfcwwkMAAAAAAAD0p8cek573vNAlf+5zNfcPDzQdrrq7Dh27U7mF4qahK/GYKTOU1K2TB/sqpG0mPGRgCgAAAAAAALrfi18sPfhg+NqJE9LIiEzShKSJTKqpW9eb1jyXW2z6nv2CgSkAAAAAAADoTl//umS28nN2cPhrv7Y+/GRkZEdvU5nWHCYRjyk7v7Sj+/cyKg8BAAAAAACwLZH1YKx1j6UlKdnaHoQbpzWfrRSUlRkeaOn79RLCQwAAAAAAADSt5QNGPvOZlWrCMMeOSe973842XMP42KBGUsnQnoejqaTGxwYje+9ux8AUAAAAAAAANKVlA0bOnJESierr5XLtKsRtCquYPPXE6S1h6Ggq2fC05l7CwBQAAAAAAABEZscDRt7/funaa8PXvvQl6XWva+FuN6tVMXnr+35GN957Qvef+qF+6sLz9OsHRhWL7e6RIYSHAAAAAAAAaEplwMhysHWtMmBkS3i4uCilqgSKZitVhhFzdx2emlmrmCwFK7+B3EJRV376XsViUn7xtBLxmP76vlO64e7s9o9h94ndHZ0CAAAAAACgaU0NGHnVq1bCwbDg8KGHVqYltyE4lGpXTOYKReUWiioFruJyoFLgyi0UdWRqRr3W9q+VCA8BAAAAAADQlMqAkXhscz/CtQEjp7+/EhiaSV/72uYXv/rVK4Ghu/TCF7Zv01qvmKzmrExx0zHs3YrwEAAAAAAAAE0xM00f3a+xoaQScVNyb1yJuOm7175Bt139Ktkll2x90RNPrASGX/1q+ze8qlbFZDWVY9i7FeEhAAAAAAAAmpYeTOq2yYP6wsVP6cEPvV6PfPgNWy/6vd9brzI877z2b/Is1SomYzUGOm85hr3LMDAFAAAAAAAAzSmXpXhcJin04PGZM1I83uZN1VepmDx72vJoKqlSUNapJ57e1A9x7Rj22GAHd91Z1msNH9PptOfz+U5vAwAAAAAAYPf5mZ+R7rorfO34cenNb27vfrbJ3TWXW1R2fkmZ4QGNjw3q1BOnQ0PF6asO6MLz93V6yy1lZqfcPd3QtYSHAAAAAAAAqKpQkIaGqq/3WLZUS1ioaFbjTHOPaiY85NgyAAAAAAAAtqoVmv31X0u/8ivt20ubmJkmMilNZFKd3krXIDwEAAAAAADAirvuWjmaXE0fVRmiMYSHAAAAAAAAu12tKsOHH5Yuvrh9e0FXiXV6AwAAAAAAAP3M3TWbLej43EnNZgvqmvkT1167EhpWCw7dV34IDnc1Kg8BAAAAAAAikl8sbpngO5JKavrofqUHk+3fkLsUq15L5j/6keYWSisDQ7KFvh0YgsYxbRkAAAAAACAC7q5Dx+5UbqGooLyev8RjpsxQUrdOHmxfMHfggDQzE7522WXS3Xc3FHTulmnE/Y5pywAAAAAAAB02l1tUvnB6U3AoSUHZdaJQ1FxuMdqpvk8+KT3rWdXXy+W1I8vursNTM2tBZykIJEm5haKOTM3o1smDOvXE6e6qokRb0PMQAAAAAAAgAtn5Je2Jh1flJeIxZeeXonnjSh/DsODwIx9Z72W4oWKwXtA5my2shYulwFVcDlQKfC1c7LWTrWgclYcAAAAAAAARyAwPqBSUQ9dKQVmZ4YHWvdm3viW95CXV1+uEe5WgcznYupaIx/S1h37Q2SpKdAyVhwAAAAAAoO91YuLx+NigRlJJxWObqw/jMdNoKqnxscGdv0mlyjAsOLzrrvUqwzrqBZ2SOlNFiY6j8hAAAAAAAPS1Tk08NjNNH92/5b1HU0lNX3Vg+4NGrr9euvrq6uvbCEYrQWfYcJfRVFI/+6IL9Om7/jn0tS2vokRXYdoyAAAAAADoW90w8bhlE4prvebxx6ULLtj+JhUeslaCzp8479yOf45onWamLRMeAgAAAACAvjWbLejKT9+r5ZAjuYm46aZ3XNrdvfouvVS6997wtec8R3rssZa+Xa2gs1a4eOH5+1q6D0SrmfCQY8sAAAAAAKBv1RsEkp1f6r7w8JlnpHPPrb5+5owUj0fy1mamiUwq9DNJDyZ12+TB1lRRomcQHgIAAAAAgL7V1onHO1UrhHvLW6TPfKZ9e6miVriI/kR4CAAAAAAA+la9QSAtmXi8E488Ir3whdXXe6zdHPpPLOo3MLOvmNk3zewbZnaXmb109fmLzexuM3vYzGbM7JKo9wIAAAAAAHaXysTjsaGkEnFTcm9cifjKkI8dTTze+cZWfsKCwxtvXAkNCQ7RBSIfmGJm57v7E6u//hVJv+/uLzez2yVNu/sNZvZmSf+3u19W734MTAEAAAAAAM1q2cTjnfjkJ6V3vav6OmEh2qSrBqZUgsNV50kqm9mzJb1c0mtXn/+spP9uZhl3z0a9JwAAAAAAsLt0tFdfrZDyoYdqH1sGOqwtPQ/NbFrSq1Yf/rykEUnfc/czkuTubmYnJI1Kyp712klJk5XH5513Xju2DAAAAAAAekhXVBZu9JM/KX3729XXqTJEj2hLeOjuhyXJzI5I+pik/yjp7H9LQv+Ndvdjko5VHqfTaf7tAgAAAAAAa/KLRR2emtHJQlGJeEyloKyRVFLTR/crPZhs30aCQNpTI2opFqV9+9q3H6AFIh+YspG7/7lWKhDzktJmtkeSbOWvAkYknWjnfgAAAAAAQG9zdx2emlFuoahS4CouByoFrtxCUUemZhT1rAdJ68NPqgWHleEn+/bJ3TWbLej43EnNZgvt2R+wA5FWHprZsyT9mLt/b/XxGyUtSHpc0n2Sfl3SDZJ+VVKWfocAAAAAAKAZc7lF5QunFZQ3h3BB2XWiUNRcbjGaPoe5nJTJVF8PCQW7pkISaELUlYfnSbrZzL5lZv9b0nskXe4rsfo7Jb3TzB6W9LuSrop4LwAAAAAAoM9k55e0Jx7e2zARjyk7v9TaN6xUGYYFh7/1W+tVhmfpigpJYBsirTx095OS9ldZe0jSZVG+PwAAAAAA6G+Z4QGVgnLoWikoKzM8sPM3uekm6corq683EPx1rEIS2KG29jwEAAAAAABopfGxQY2kkorHNlcfxmOm0VRS42OD2795pcowLDj8yleqVhmGaXuFJNAihIcAAAAAAKBnmZmmj+7X2FBSibgpuTeuRNyUGUpq+qoDWpnR2oTLLlsPDUPkC0srgeFrXtPUbdtSIQlEINJjywAAAAAAAFFLDyZ12+RBzeUWlZ1fUmZ4QONjg40Hh+5SrHp91cv/r79UIXme4jFTZmpGt04ebDqUrFRI5haKm44ut6RCEoiQ9VpDznQ67fl8vtPbAAAAAAAAva5OAJi55pYtzyXippvecem2+hOGTVseTa1USF54/r6m7wdsl5mdcvd0I9dSeQgAAAAAAHaPxx+XnvOc6uvlso7/Y14f+NwD0nKwZbnSn3A74eGOKySBDiA8BAAAAAAA/a9WQJfJSI8+uv4wwv6EZqaJTIrJyugZDEwBAAAAAAD96TOfqTn8ZG1a8obgUIp4gjPQYwgPAQAAAABAf6kEhr/2a1vXrr9+PTSs+vIWT3AGehgDUwAAAAAAQO97+cul++6rvr6N/MPd6U+IvsTAFAAAAAAAsDvUCvPuv1968Yt3cGv6EwKEhwAAAAAAoLfUq/7rsVOWQDej5yEAAAAAAOh+Tz1Ve/jJ8nLdXoYAmkflIQAAAAAAPWDX9t+jyhDoKMJDAAAAAAC6XH6xqMNTMzpZKCoRj6kUlDWSSmr66H6lB5Od3t6ObQlGv3uf7NWvrvWC9m0O2OU4tgwAAAAAQBdzdx2emlFuoahS4CouByoFrtxCUUemZuQ9HqTlF4s6dOxOve3T9+iKiVFNXDQUHhy+6U0cSwY6gMpDAAAAAAC62FxuUfnCaQXlzaFZUHadKBQ1l1vs2WnA7q7c//Ea3f7A3bUuat+GAGxB5SEAAAAAAF0sO7+kPfHwvn+JeEzZ+aXQNXfXbLag43MnNZstdF+FopksFtO/DgkOD1/xQV38/i9o9tGFSLfQ9Z8R0AWoPAQAAAAAoItlhgdUCsqha6WgrMzwwJbnu7ZHYp3hJ5lrbln7dXI1GI2qqrJrPyOgy1B5CAAAAABAFxsfG9RIKql4bHPwFo+ZRlNJjY8Nbnq+63oknjmzEhpWCQ5fNvk/lbnmlk3BoVQ9GG2FrvuMgC5GeAgAAAAAQBczM00f3a+xoaQScVNyb1yJuCkzlNT0VQdkZ4VyjfRIbNPGV34SifB1d3m5rMGfuKDhYLRVuuYzAnoAx5YBAAAAAOhy6cGkbps8qLncorLzS8oMD2h8bHBLcCit90hcDrbeJxHxUWB961vSS15Sff2sir5KMHr28eHRVHgw2iod/YyAHkN4CAAAAABADzAzTWRSdUOt7fRIbMHmqq9dcIH0+ONVl5sJRlulI58R0KM4tgwAAAAAQB9ptkfitr3//TV7Gcp95adGcFhRCUavGB/RRCYVaXAotfEzAvoA4SEAAAAAAH2k2R6J23iDlZ9rr9269l//63po2MUi/4yAPmK9NkEonU57Pp/v9DYAAAAAAOhq7t66o8D1Xtdj2UJFSz8joIeY2Sl3Tzd0LeEhAAAAAADYwl2K1Tiw+OijUibTtu0AaJ1mwkMGpgAAAAAAgHV9WmUIYHvoeQgAAAAAwG73ve/VHn5SLvdEL0MArUd4CAAAAADALuLums0WdHzu5HpgeOGF1S5e+aEPILBrER4CAAAAALBL5BeL+vi/+R1NXDSkKyZGwy+qBIZUGQIQPQ8BAAAAANgdzJSW9O9Dlj7707+iN/3d/2LSMIAtCA8BAAAAAOhXz32u9P3vV13OXHPL2q9HsgXtv2ioHbsC0EMIDwEAAAAA6Dc1Kgh/6fAxffN5L9zy/Nce+gHhIYAtCA8BAAAAAOgHdY4cf/Rv/kl//LXvtmkzAPoFA1MAAAAAAOhVTz21PjE5zNNPrw0/+dkXXVDzVvXWAexOhIcAAAAAAPSaSmD44z8evl6ZlnzOOWtPTWRSGk0lQy8fG0pqIpOKYqcAehzhIQAAAAAAveDzn69dZVgJDN1Dl81MN73jgJ4/PKA9MdPeeEx7YqYXXDCgm95xKZOWAYQyr/L/VLpVOp32fD7f6W0AAAAAAPqYu2sut6js/JIywwMaHxvsXLhW631f9jLp619v6nZd9XsD0BFmdsrd041cy8AUAAAAAAA2yC8WdXhqRicLRSXiMZWCskZSSU0f3a/0YPix35Z75Sulv//76us7KAQyM01kUhxTBtAQji0DAAAAALDK3XV4aka5haJKgau4HKgUuHILRR2ZmlHkp/cqx5LDgsO/+Iuax5IBIApUHgIAAAAAsGout6h84bSC8uaALii7ThSKmssttr5ir96RYcJCAB1E5SEAAAAAAKuy80vaEw8P8xLxmLLzS615ozNnag8/mZ+nyhBAV6DyEAAAAACAVZnhAZWCcuhaKSgrMzywszegyhBAj6HyEAAAAACAVeNjgxpJJRWPbQ754jHTaCqp8bHB5m/69a/XrjKsVBgSHALoQoSHAAAAAACsMjNNH92vsaGkEnFTcm9cibgpM5TU9FUHZPUqBzffbOXnFa8IXycwBNADLPJJUS2WTqc9n893ehsAAAAAgD7m7prLLSo7v6TM8IDGxwYbCw7/7b+VPvGJWjdu3SYBYJvM7JS7pxu5lp6HAAAAAACcxcw0kUk1Plm5VrD4+78vffCDrdkYALQZ4SEAAAAAANvB8BMAuwA9DwEAAAAAaEat4ScPPUQvQwB9hcpDAAAAAADqocoQwC5F5SEAAAAAAGFOnapdZVguU2UIoO9ReQgAAAAAwEZUGQLAGioPAQAAAAC4/vraVYaVCkOCQwC7DJWHAAAAAIDdq1aV4WtfK335y+3bCwB0IcJDAAAAAMDuwrFkAGgYx5YBAAAAALtDrWPJX/0qx5IBIASVhwAAAACA/kWVIQDsCJWHAAAAAID+8uSTtasMi0WqDAGgQVQeAgAAAAA6zt01l1tUdn5JmeEBjY8NyupVDZ6NKkMAaDnCQwAAAABog5aEY30qv1jU4akZnSwUlYjHVArKGkklNX10v9KDydovvvlm6Y1vrL7eQGDIdwMA1ZlH+DcvZnaupP8h6RJJRUmPSXqXu2fN7GuSRiX9aPXyP3f3/1zvnul02vP5fEQ7BgAAAIDW21E41ufcXYeO3ancQlFBef2/T+MxU2YoqVsnD4YHebXCvVRKWlho6P377bshCAXQCDM75e7pRq5tR+XhpyT9jbu7mf3W6uPXrq69191vacMeAAAAAKAj3F2Hp2bWwrFSEEiScgtFHZmaqR6O7RJzuUXlC6c3BYeSFJRdJwpFzeUWNZFJrTy5f780O1v9Zk0Wx/Tbd9NvQSiA7hDpwBR3f9rdv+jr5Y33SHp+lO8JAAAAAN2kkXBsN8vOL2lPPDygS8Rjys4vrQ8/CQsOP/WpbQ8/6afvZmMQWgpcxeVApcDXgtAoTx0C6G/t7nn4Xkmf3/D4Y2Z2raQHJf0Hd//ns19gZpOSJiuPzzvvvMg3CQAAAACtUgnHloOta5VwbK2yro80enw2MzygUlDe8nz2ustXfvGhqm+w4z3203fTVAUnADShbeGhmb1f0sWS3rX61Nvd/aSt/K/HeyTdopXeiJu4+zFJxyqP0+k0f10CAAAAoGdUC8ckqRSUlRkeaPOOotfM8dnxsUGNpJLKLRTlZ87onz/2y9Vv/P3vS89+dsv22U/fTT8FoQC6S1vCQzO7WtKbJL3a3YuS5O4nV//pkv67mX3czIbcvbGutgAAAADQAzaGY2cPBBlNJTU+NtjB3bVes30EzUy3X/2qejeNZK/99N30UxAKoLtE2vNQWjt2/FZJr3H3J1af22Nmz9lwza9K+j7BIQAAAIB+Y2aaPrpfY0NJJeKm5N64EvGVScLTVx3oqYEcjWi4j+Dc3HovwxBeLm+7l2Gj+um7qQSh8djmPfdiEAqgu1iUTVPNLC3ppKR/lvTk6tPPSPo5SXdKOkdSWdK8pEl3/9/17plOpz2fz0ezYQAAAACISKM9AHvd8bmT+sDnHlAx5Pxscm9cD37o9bVv0IHBHv3y3YQdFx9NrQShF56/r9PbA9BFzOyUu6cburbXJi4RHgIAAABA95rNFvS2T9+jUrD+35rHbrleb3rgjuov6rH/Lu1m/RKEAohWM+Fhu6ctAwAAAAD62MY+gt+99g3VL3zXu6RPfKJ9G9slzEwTmRTDUQC0DOEhAAAAAKBlLBbT7bUuoMoQAHpK5ANTAAAAAAC7QI3hJ/d/8W/XB6AAAHoKlYcAAAAAgO2p10tvNSz8qTZsBQAQDSoPAQAAAACNy+VqVhkqCFZCQ6oMAaAvUHkIAAAAAKivwSpDAEB/ofIQAAAAABDuD/+wdpVhpcKQ4BAA+haVhwAAAACAzWpVGb74xdL997dvLwCAjiI8BAAAAABwLBkAEIpjywAAAACwm9U6lnzzzRxLBoBdjspDAAAAANhtqDIEADSIykMAAAAA2A2efLJ2leFTT1FlCADYgspDAAAAAOhnVBkCAHaAykMAAAAA6DfHj9euMqxUGBIcAgDqoPIQAAAAAPoFVYYAgBaj8hAAAAAAetnFF1NlCACIDOEhAAAAAPSiSmD4ne9sXfvoRwkMAQAtwbFlAAAAAOgVHEsGALQZlYcAAAAAtnB3zWYLOj53UrPZgpxQqnOCoPax5JMnqTIEAESGykMAAAAAm+QXizo8NaOThaIS8ZhKQVkjqaSmj+5XejDZ6e3tHlQZAgC6AJWHAAAAANa4uw5PzSi3UFQpcBWXA5UCV26hqCNTM1QgRu3eexl+AgDoKoSHAAAAANbM5RaVL5xWUN4cTgVlV3Z+SX9xT44AMQqVwPDSS8PXCQwBAB1CeAgAAABgTXZ+SXvi4VVvgUsf/PyDOnTsTuUXi5G8/67qtfj611NlCADoevQ8BAAAALAmMzygUlCuuh6U148w3zp5UFavL18Tdk2vxVqf2S/8gvSFL7RvLwAA1EHlIQAAAIA142ODGkklFY9VD7iCsutEoai53GLL3rfvey1WKgzrVRkSHAIAugzhIQAAAIA1Zqbpo/s1NpRUldPLkqREPKbs/FLL3rdWr8VWB5VtVSswvPtujiUDALoe4SEAAACATdKDSd02eVAf+KUXV61ALAVlZYYHWvaetXottjqo3K6G+zE2WmV42WXRbRYAgBah5yEAAACALcxMb790TDfcnVVuobipIjAeM42mkhofG2zZ+9XqtdjqoHI76vZjzOWkTKb6Dc6ckeLxtu0XAIBWofIQAAAAQKiNR5gTcVNyb1yJuCkzlNT0VQdaOiylWq/FKILKZtXqx5hODaxUGFYLDitVhgSHAIAeZb3WeDidTns+n+/0NgAAAIBdw901l1tUdn5JmeEBjY8NtjQ4rAir7htNrQSVF56/r+Xv16jZbEFXfvpeLa9WRr7vrhv17+7+H1Wv93I5ks8HAIBWMbNT7p5u6FrCQwAAAADdol1BZTOOz53UBz73gB780OurXvOjcwZ06e/81dbjzAAAdCHCQwAAAABohTrBZeaaWxQzaeOQ6Hhs5Wj3rZMHOx58AgAQppnwkIEpAAAAAHC2GqHf5Bvep//1U4cUM0m+OTiUpKDsOlEoai63qIlMKtp9AgAQMcJDAAAAAJDqVhn+3MfvWOvHmAjKOj+Z0FNPBzpdCrZcm4jHlJ1fIjwEAPQ8wkMAAAAAu9eTT0rPelb19R/+cG39trP6Mbq7rvzTe0NfVgrKygwPRLFjAADaivAQAAAAwO5TrxdhSG94M9NEJrVWTejuGkkllVsoKthwdjkeM42mkhofG2zplgEA6IRYpzcAAAAAAG1x440roWG14NB9/acBZqbpo/s1NpRUIm5K7o0rEV8ZljJ91QGGpQAA+gLTlgEAAAB0JT/rmPD42OD2ArltVBk2o2X7BACgTZi2DAAAAKCn5ReLOjw1szagpBSUNZJKavrofqUHk/VvcO650jPPVF9vYRHF2ceZAQDoJxxbBgAAALAj7q7ZbEHH505qNlvQTk83ubsOT80ot1BUKXAVlwOVAlduoagjUzO17185lhwWHE5ONnUsuZu1+jMHAKAaKg8BAACAHtfJY7M7rhAMMZdbVL5wetMQEkkKyq4ThaLmcoubq/wiPpbcbaL4zAEAqIbKQwAAAKCH5ReLOnTsTr3t0/foA597QG/79D06dOxO5ReLkb/3jioEa8jOL2lPPDwQTMRjys4vSUFQe/jJd7/bN1WGG0X1mQMAUA3hIQAAANCjOh0kNVIhuB2Z4QGVgnLo2oMfer2umBiV9lQ5RFUJDJ///G29d7eL6jMHAKAawkMAAACgR3U6SGqoQnAbxscGNZJKKh5buffL8/+k7HWXK3vd5eEvqASGEYelUfcZbOT+UX3mAABUQ89DAAAAoEdVgqTlYOtaJUiKcgJwrQrBUlBWZnhgW/c1s5X+fak6r3df6feYLUTe7zHqPoON3j+qzxwAgGqoPAQAAAB6VKeDpLMrBCviMdNoKqnxscHmb/rzPy+ZVQ8ON1QZtqvfY9THw5u5fySfOQAANRAeAgAAAD2q00FSpUJwbCipRNyU3BtXIm4EpCqSAAAgAElEQVTKDCU1fdWB5ioAK8NPvvzlrWsvfemWY8nt7PcY9fHwZu7f0s8cAIAGcGwZAAAA6FGVIOns466jqfYFSenBpG6bPKi53GLzR4frXVMjAGwkcGvVke2oj4c3e/8dfeYAADSJ8BAAAADoYd0QJJmZJjKpxgO0Wnu74w7pZ3+27i3a2e8x6uPh27l/0585AADbRHgIAAAA9LieCJJ2UGUYpp39HivHw3MLxU2Vjq06Hh71/QEA2Al6HgIAAAB9yN01my3o+NxJzWYLLe0B2LATJ9Z7GYYplbb0MmxUO/s9Rt1nkD6GAIBuZh35Q8QOpNNpz+fznd4GAAAA0LXyi8UtfRBHUklNH92v9GAy+g20uMqwmrDfZ6Xf44Xn72vJe2zk7pEeD4/6/gAAVJjZKXdPN3Qt4SEAAADQP9xdh47dGXoENjOU1K2TB6MJpK6+Wrr++loba+nbVYK2R3/wlJ4+U9a+RLxm4EYwBwDAumbCQ3oeAgAAAH2knVOIJbWtynCjWpWVYYFgxysxAQDoYfQ8BAAAALpEK/oUVqYQh6lMId6xSh/DasFhpY9hBMGhu+vw1IxyC0WVAldxOVApcOUWijoyNbPlM2v2egAAsBmVhwAAAEAXaFV1XKRTiGtVGf7xH0vvfvf2792gZisr216JCQBAn6HyEAAAAOiwVlbHtXwKcaNVhm0IDqXmKyvbUokJAEAfIzwEAAAAOqyR6rhGmZmmj+7X2FBSibgpuTeuRHxlWMr0VQcaGxLy5JO1A8PFxYaPJbfiKPZGzVZWRlqJCQDALsCxZQAAAKDDKtVxy8HWtUp1XDNHa9ODSd02ebD56cItHn4SxaCSSmVl2DTpsMrKZq8HAACbUXkIAAAAdFgU1XFmpolMSleMj2gik6oeHN5wQyTDT6IaVNJsZWVLKjEBANjFqDwEAAAAOqwj1XEtrjI8W5SDSpqtrNx2JSYAAIi28tDMzjWzm83sYTP7hpl9ycwyq2vPXn38iJndb2avjHIvAAAAQLdqW3Vco8NPdhgcStEPKmm4snKb1wMAgBXtqDz8lKS/cXc3s99affxaSR+RdI+7/7yZTUj6KzN7gbufacOeAAAAgK4SaXVcrXu8/e3S9PTO3+MsDCoBAKA/RBoeuvvTkr644al7JP326q/fIumi1etmzez7kl4p6WtR7gkAAADoVpXquO0e5z3rZrXXW1BdWAuDSgAA6A/tHpjyXkmfN7MhSTF3/8GGtayk0bNfYGaTZpav/Dz11FNt2ioAAADQY8rl2seS/+mfWnYsuR4GlQAA0B9su1POmn4js/dL+kVJhyTtk3TC3Qc2rB+X9Hl3r3lmIp1Oez6fj3SvAAAAQE/pcJVh7bd2BpUAANBlzOyUu6cbubYt05bN7GpJb5L0ancvSiqamczsgg3Vh2OSTrRjPwAAAEDPu+ce6bLLqq93MDDcqKVHsQEAQNtFfmzZzCYlvVXSa9z9iQ1LxyW9Z/WaCUnPlfR3Ue8HAAAA6GmVY8nVgsM2HUsGAAC7Q6ThoZmlJV0v6XxJd5jZN8zs3tXlayT9tJk9IukGSW9n0jIAAAB2M3fXbLag43MnNZstaK3F0KFDtXsZVgJDQkMAANBiUU9bzksK/ROOu39f0mujfH8AAACgV+QXizo8NaOThaIS8ZhKQVmPfPgN1V/w4hdL99/fvg0CAIBdqS09DwEAAABU5+46PDWj3EJR3722RmC4cnF7NgUAACDCQwAAAKDj5nKLuv3qV1Vdf2j6r/Sit/9qG3cEAACwgvAQAAAA6JTVHoYTVZYz19yi5N64PviTL9aL2rcrAACANYSHAAAAQAPcXXO5RWXnl5QZHtD42KCs2gCTWk6ckMbGqi7/i6tv1pn4+h/TS0FZmeGB7WwZAABgxwgPAQAAgDrChpmMpJKaPrpf6cFkYzepEzT+3MfvUG6hqKC83tMwHjONppIaHxvcyfYBAAC2LdbpDQAAAADdbOMwk1LgKi4HKgWu3EJRR6Zm5GcNMHF3zWYLOj53Uo9d9e6V0LBacOi+9jN9dL/GhpJKxE3JvXEl4qbMUFLTVx3YXoUjAABAC1B5CAAAgMi07KhvB83lFpUvnN5UEShJQdl1olDUXG5RE5mUpPUKxduvflXVPoaSQicmpweTum3yYM9/XgAAoL8QHgIAACASjR717faAMTu/pD1x03KwdS0Rjyk7v7QSHpopLen2Kvfxcrnu78vMNJFJrYWRAAAAnUZ4CAAAgJbbeNQ3KLtKwUryVjnqe+vkQZlZa3oJRiwzPKBSUA5dKwVlXTExWvW1Hzn4f+pPLn2zEnHTTRsqFAEAAHoF4SEAAABarpGjvuNjgw0FjJ02PjaokVRy0zCT7HWX13xN5ppbNj3eVKEIAADQQwgPAQAA0HKNHPWV1HAvwU4yM00f3a/f/MSd+uL/84aq1933jw/rLZ99RKVgaz/DUlBWZnggym0CAABEgvAQAAAALVfvqG9meKDxXoKdttrL8IvV1leHn7zUXSN3nNpUoShJ8ZhpNJXU+Nhg5FsFAABotVinNwAAAID+UznqG49tPna8MUhrJGDsmBtukMxWfsK4r/+sqlQojg0llYibknvjSsRNmaGkpq860BVHsAEAAJpF5SEAAABarhKknT0MZTS1HqSF9RKUOlypVy/g861HkjdKDyZ12+TBrp4eDQAA0AzzOn8A6jbpdNrz+XyntwEAAIAGuHvNIC1s2nIlYLzw/H3t2eQOA0MAAIBeY2an3D3d0LWEhwAAAOikegFjZGq9x5veJH32s9HvAQAAoAOaCQ85tgwAAICOMjNNZFKbhqNEFihSZQgAANAUwkMAAAB0lbCjzCOppKaP7ld6MNn8Dd2lWI05gd/8pvQv/+X2NwwAANDHmLYMAACAlnN3zWYLOj53UrPZghptlePuOjw1o9xCUaXAVVwOVApcuYWijkzNNHwfSevTkqsFh5VpyQSHAAAAVVF5CAAAgJbaSeXgXG5R+cLpTdOXJSkou04UiprLLW463rzFPfdIl11Wfb1crn90GQAAAGuoPAQAAEDL7LRyMDu/pD3x8HAvEY8pO78U/sJKlWG14LBSZUhwCAAA0JSmwkMze6mZvW3114Nm9rxotgUAAIBe1EjlYC2Z4QGVgnLoWikoKzM8sP7EK1+5HhqGqQSGDEEBAADYtobDQzN7l6Q/l/Sh1adSkv4yik0BAACgN227cnDV+NigRlJJxWOb7xGPmUZTSY2PDa4Hhn//91tvkEpFFhhut48jAABAL2um5+E7JV0q6W5JcvfvmtmzI9kVAAAAelJTlYMhzEzTR/dv6Zn4yIffsHLB1VVeGHGQ1/IJ0AAAAD2imfBw2d1P2+ZjIWdavB8AAAD0sErlYG6huOno8qbKwTrSg0ndNnlwZTjKRUPVL7z5ZumXf7kV265pYx/HoOwqBYEkrfVxvHXyoIxeigAAoE810/PwB2b2QkkuSWb2dkknI9kVAAAAelKlcnBsKKlE3JTcG1cibsoMJTV91YHGQjYzWSxWPTisHEtuQ3Ao7byPIwAAQC9rpvLwtyXdJOlFZpaVVJT0i1FsCgAAAL1rY+Vgdn5JmeEBjY8N1g4O83lpZKT6+tNPS+ec0/rNNqDSx3E52LpW6eM4kUm1f2MAAABt0HB46O7fMbNLJb1Ikkl6yN1D/ggFAACA3c7MNJFJ1Q/V6lUidsFQkp32cWyGuzcXugIAAESsbnhoZmd3gM6t/vMcM5O7F1u/LQAAAPSt3/s96Q//sPp6FwSGG7Wij2MjGMoCAAC6kXmdP5yZWVkrfQ43/pVn5bG7ezy67W2VTqc9n8+38y0BAADQCj1QZVhNWLA3mlrp43jh+ft2fH9316Fjd4YGlJmhJENZAABAS5nZKXdPN3Jt3cpDd29mqAoAAAD61LaO1PZwYLjRtvo4NqGRoSz0VQQAAJ3QcM9DM5uQ9G13f3L18Y9LepG7z0W1OQAAAHSHpo/U1grVrr1W+t3fjW6zEWm4j+M2MJQFAAB0q2aqCj+plQnLFadXnwMAAEAfc3cdnppRbqGoUuAqLgcqBa7cQlFHpma01gbHbP0n/EYrPz0YHEatnUNZAAAAmtFMeBjbOF3Z3c+oicpFAAAA9KZaR2ofe/wJWSxWPTD8wQ/WQ8MGuLtmswUdnzup2WxB9fpz94vKUJZ4bPPn2OqhLAAAAM1qJvxbNrMXuPt3JcnM/oWkUjTbAgAAQLcIO1Kbve7y2i9yX++RmD3ZUI/A3Txt2Mw0fXR/1aEsDEsBAACd0kx4+EFJf2dmX1h9/HpJV7V+SwAAAOgmlSO1P/edGU199g+qX7ihSrDZIHDj0eig7CoFK0ll5Wj0bpg2HPVQFgAAgO2wZo6CmNnFkl6z+vDLlSrEdkqn057P59v9tgAAALtXnfDKy+VNAZe769CxO9eCwIp4zJQZSoYGgbPZgq789L1aDun7l4ibbnrHpQwMAQAAaBEzO+Xu6UaubajnoZnFzeyr7v6Iu//x6k/bg0MAAAC0ySWX1Bx+cvH7v6BDH79DpxaLW4LAWj0STxSKmsstbrlf5Wh0mMq0YQAAALRfQ8eW3T2wFfGNQ1MAAADQZ2pUGfq736253/lPys4v6aYaR2rDeiRWVILAs6sImTYMAADQnZrpeXiPpJvN7C8kPVV50t2/2PJdAQAAoH3q9dRbbXNjkiakuseHtxMEVqYNhx11ZtowAABA5zR0bHnVv5b0Y5LeLenfr/5cHcWmAAAAEDH3mseS9eCDK9c00R+7ohIExmOb710rCKxMGx4bSioRNyX3xpWIr/RIZNowAABA5zQ1MKUbMDAFAABgBxqsMtypsGnLo6mVIPDC8/fVeHtn2jAAAEDEmhmYUjc8NLOL3P1RM7skbN3dH9zGHreN8BAAAKBJ3/qW9JKXVF8vl+uHittAEAgAANCdWh0e3uLul5vZo5JcK+1uKtzdn7/9rTaP8BAAAKBBbaoyBAAAQG9pJjys2/PQ3S9f/eW/k/QKd7/I3S+S9PLV5wAAANAtfuM3avcyrPQxJDgEAABAA5oZmPIH7r644fETkv6gxfsBAADAdlQCwxtu2Lr2spcRGAIAAGBb9mz3he7uZtZM+AgAAIBW4lgyAAAAItZM+PcjMztQeWBml0p6svVbAgAA2L3cXbPZgo7PndRstqDQ/tS1jiV/+ctUGQIAAKBlmqk8vEbSzWb2wOrjn5T0xtZvCQAAYHfKLxZ1eGpGJwtFJeIxlYKyRlJJTR/dr3RqoPaLCQsBAAAQgYbDQ3f/BzO7RNJlq0/d7e5PRLMtAACA3cXddXhqRrmFooKyqxQEShV/qNs//Abp6ioveuYZae/etu4TAAAAu0tTPQ9XB6Z8MaK9AAAA7FpzuUXlC6cVlF3Z6y6vfTFVhgAAAGiTbQ9MAQAAQDh311xuUdn5JWWGBzQ+NiirM9xkz//73/TwsQ9WXT8+e0JXjI+0eqsAAABATYSHAAAgUtsJ0npZzb6Fg8mtL1j9LF5W5X6Za25RIm66abhOz0MAAAAgAoSHAABgk1aGfU0HaT0urG+hJOUWijoyNaNbJw/KzOR79shW18Jkrrll7dfxmGk0ldT42GDk+wcAAADORngIAADWtDLsazRIa4VuqW7c2Ldwo6DsOlEoymIxSVLYzhavu15L73iXDk/NKLHh8x9NJTV91YG+rtYEAABA9yI8BAAAklof9tUL0uZyi5rIpHa8726qbszOL2lP3LS8oaiw3vCTzDW3KB4zZeJJ3Xr+Pt02ebArglAAAABAIjwEAACrWh32hQVpFTEzZeeXdhwetrO6sRGZ4QGVgrL2ninp4evfWPW6l773Jj2x71lrj8/+jCs/AAAAQKcRHgIAAEm1w75EPNZ02FcJ0sI8c6as/3zrw7rsBUM7qg5sV3VjoyYuGtIjNdaPz57QBz73gIohH/J2PmMAAAAgarFObwAAAHSHWmFfKSgr0+S03/GxQY2kkorHwiv/Hvvh0zoyNSN3D11vRCXwDFMJ4yL3la+sTEyuUuF48fu/oEMfv0OnFost/4wBAACAqFF5CAAAJK2HfZUjwBXbnfZrZpo+ul9v+eQ/6HtPPL1lvezacXVgR8O4OsehZx9dUHZ+STdt6Fv4E+ed29LPGAAAAIha5JWHZvbfzCxrZm5mP7Xh+ayZfdvMvrH682+i3gsAAKiuEvaNDSWViJuSe+NKxE2Zoe1P+00PJvXbhy7WOXvC/8ix0+rAatWNkYVxr3hFzSpDua/9TGRSumJ8RBOZ1NpnF8Vn3GvcXbPZgo7PndRstrCjylMAAABErx2Vh38l6aOS/i5k7c3ufn8b9gAAABqQHky2fNrvRRf8mMpVAqKdVgdWwrizpy2PplocxtW6z2/+pvTJTzZ8qyg+417RTZOxAQAA0Bhr19/2mllW0uWVsPDsx41Kp9Oez+dbv0EAABAJd9ehY3eGHtXNDCVbMhHZ3VsfxtV7PRVzTWnH/x0AAACgMWZ2yt3TjVzb6YEpf2lm3zKzPzWzC8IuMLNJM8tXfp566ql27xEAAOxAO47qmlnoMeFaQo/Putc+lvzAA+tHk9GURiZjAwAAoPt0cmDKz7j7CTNLSPpPkv5c0i+cfZG7H5N0rPI4nU7zp3UAAHpMtx3VPfv47IMfen3tFxAW7lhlMvZysHWt0vtyu4NzAAAAEJ2OhYfufmL1nyUz+y+SHu7UXgAAQPQq1YGdDojcXYenZhR7+GE98ql3Vr+wXK5/dLmB9+qWwLTTOjoZGwAAANvWkfDQzAYkJdz9idWn3irpvk7sBQAA7C4Wi+n2Guuzjy60JOBkOMhmlcnYYT0PI5mMDQAAgJaIvOehmf2RmeUlpSXdambfkfQcSXeY2TfN7FuSDko6HPVeAADALjU5WbOXYeaaW5S55hZd8h//Rtn5pR2/XaW6MbdQVClwFZcDlQJXbqGoI1MzatfAum7Sjt6XAAAAaL3IKw/d/T2S3hOy9LKo3xsAAOxyNQKp2Qsv0RW//tFNz7Xq+Gwjw0E6fXy7E7qt9yUAAADq6+TAFAAAgNarE0R5uaxDx+5UbqEoRXR8luEg1XVL70sAAAA0JvJjywAAAG1R41iyvvKVlYnJ7m05PstwEAAAAPQLKg8BAEDvqhf0VektGPXxWYaDAAAAoF9YrzXsTqfTns/nO70NAADQKYWCNDRUff3pp6VzzmnffqoIm7Y8mlqpbrzw/H1yd3r/AQAAoCPM7JS7pxu6lvAQAAD0hG1WGXZStYAwLFgcSSU1fXS/0oPJTm8bAAAAfa6Z8JCehwAAoHv96Z/W7mW42sewG4NDaX04yBXjI5rIpGRmcncdnppRbqGoUuAqLgcqBa7cQlFHpmbUa3+xCwAAgP5Gz0MAANB9erDKsFFzuUXlC6c39UKUpKDsOlEoai63yCRiAAAAdA0qDwEAQHc499yerjJsVHZ+SXvi4b/HRDym7PxSm3cEAAAAVEd4CAAAOqsSGD7zzNa1P/qjvggMN8oMD6gUlEPXSkFZmeGBNu8IAAAAqI5jywAA9Ii+ms7bx8eSpdrf1fjYoEZSSeUWipuOLsdjptFUUuNjg53aNgAAALAF4SEAAD2gL6bzLi9L55xTff3xx6ULLmjffiJS77syM00f3b/lmtFUUtNXHejdQBgAAAB9yXptol86nfZ8Pt/pbQAA0DburkPH7gytVMsMJXXr5MHuDpz6vMpwo2a+q76qJAUAAEBPMbNT7p5u5Fp6HgIA0OUamc7bdb7ylV0x/ORszXxXZqaJTEpXjI9oIpMiOAQAAEBXIjwEAKDL9dR03kpg+LrXha/3YWC4UU99VwAAAEADCA8BAOhyXT+d9+Uv35VVhmG6/rsCAAAAmkR4CABAl6tM543HNodzHZ/OWwkM77tv69pb37prAsONuva7AgAAALaJ8BAAgC5Xmc47NpRUIm5K7o0rEV8ZwNH26byVwLBeleFNN7VvT12kq74rAAAAoAWYtgwAQI/o2HRedylW4+8bv/EN6V/9q+j30UOYpAwAAIBu1sy0ZcJDAAAQrl7Y1WN/hgAAAACwopnwkGPLAABg3cMP1z6WXC7vyl6GAAAAwG61p9MbAAAAXYAqQwAAAAAhqDwEAGC3eu97Gxt+QnAIAAAA7FpUHgIAsNvUqjK85BLpgQfatxcAAAAAXY3wEACA3YBjyQAAAAC2gWPLAAD0s1rHkj//eY4lAwAAAKiJykMAAPoNVYYAAAAAWoTKQwAA+kGhULvKsFikyhAAAABA06g8BACgl1FlCAAAACBCVB4CANBr/uRPalYZerms2UcXdHz2hGazBTkBIgAAAIBtovIQAIAu4O6ayy0qO7+kzPCAxscGZWeHgw1UGeYXizp87E6dLBSViMdUCsoaSSU1fXS/0oPJ6H4DAAAAAPqS9Vo1Qjqd9nw+3+ltAADQMvnFog5PzYQHfhc8SwqC6i/e8L/j7q5Dx+5UbqGooLz+fDxmygwldevkwa2BJAAAAIBdx8xOuXu6kWs5tgwAQAe5uw5PzSi3UFQpcBWXA5UC1+1Xv0rp1EB4cPixj4UOP5nLLSpfOL0pOJSkoOw6UShqLrcY5W8FAAAAQB/i2DIAAB20MfDLXnd57YvrnBbIzi9pT9y0HJI3JuIxZeeXNJFJ7WC3AAAAAHYbwkMAQFdrqBdgD8s99oQe/vAvVF3/3Jf+Ub/0upc3dK/M8IBKQTl0rRSUlRke2NYeW6Xfv0sAAACgHxEeAgC6Vs1egL0+/GM1NHtzleXMNbcoETfd9KJMw7ccHxvUSCoZ2vNwNJXU+NjgDja8M339XQIAAAB9jJ6HAICuVK0XYG6hqCNTM+q1gV+SpK99bSU0rFJtl7nmlrWf7QR+Zqbpo/s1NpRUIm5K7o0rEV8ZljJ91YGOVfn15XcJAAAA7BJUHgIAulIjwz96pn9fndAuX1jS4akZJTZU5Y2mthf4pQeTum3yYFcdD+6r7xIAAADYZQgPAQBdqeeHfxw8KP3t31Zf31Btl5ZaGviZmSYyqa75fHr+uwQAAAB2McJDAEBX6vbhH1XVCvyuvFK68cYqL+uuwK+Veva7BAAAAEB4CADoTq0c/hH5lN9699rlPf26eZALAAAAgNqs15qUp9Npz+fznd4GAKANwib0VnoBXnj+vm3fo9aU34aDRncpVmPu2H33SS99aaO/1boiD0Aj1orvEgAAAEBrmNkpd083dC3hIQCgm+0kNHN3HTp2Z2jFW2YoqVsnD266V0NBYweqDJsNQLtVrwegAAAAQL8gPAQAQNJstqArP32vlkP67SXippvecelaj8FyuaxXfvQOPfbDp7VxKHA8ZrrMF3XjR369+huVy/VDxW1qNgAFAAAAgHqaCQ/peQgA6FuNTvnNLxb1lk/+g773xNObX3/d5bXfoA1/ATeXW1S+cHpTcChJQdl1olDUXG6xL4esAAAAAOgOhIcAgLZq59HVRqb8ursOT83o//vhSnD4/tv/TL85+9fVb9rmiv1GA1AAAAAAiALhIQCgbdrdu6+RKb+Vyr5HP1K9yjA7+BP6wde/1ZGQrpEAFAAAAACiQngIAGiLSoVfJcgrBSuldLmFoo5MzUTSu8/MNH10f9UpvxaLaULSw1Ven7nmFsVMumh4QLeODbZ0b41qJAAFAAAAgKgQHgIA2mI7vftaccQ5PZjUbZMHN91n4qIh6erw63/jzR/QHS+YWHv8vPPOXQkaOzSUpG4AyrAUAAAAABEiPAQAtEWzvftaecTZzDRx0ZAmalzzgv/whU3BptlKcHjX77xKsVisqfdrtbAANMpekQAAAABQ0dn/GgIA7BrN9O7beMS5FLiKy4FKga8dcfZGh5Y8+eRKClgtZFtaktyVLyxpbCipRNyU3BtXIm56/vCAjr/rpzseHFaYmSYyKV0xPqKJTIrgEAAAAEBbUHkIAGiLZnr3beeI8yb1grWzwkcq+wAAAAAgXHeUUwD4/9u79+jI6zLP45+nqoNSabRTCe2MU0mqRVplvECbTsu6xwaRm8sRV2UdXOxmutdxx9ue7dFR3BldPR4VdJgzHq8MRA0qjoAzqKOA3Su6jpcQbEQQuSykuquVSy7AdKoh4VfP/lGpTif5VaWSrqpfXd6vc3Lsrt8v9XuCljQfnuf7AC2veHbf4g6/dPfSs/uKI85hiiPOS3z72+W7DN3nv0rUR2cfAAAAACxE5yEA1Ek1ln80u0o7/FYy4ly2y3Dt2sLoMgAAAABgVQgPAaAOqrn8o9kVO/zKjR0vO+J8/unSHXeUfkilZyICAAAAAMpibBkAaqxqyz9agLvr1rFJXTu6X7eOTZb82UuNOP+/T/wn7Xnv6bKw4PCLXyw7lgwAAAAAWDk6DwGgxo56+UeLWGn3ZXHE2ZbbdkxYCAAAAAA1Q+chANTYqpZ/tJgVd18GgWRWOjh8+GG6DAEAAACgDggPAaDGVrT8o0VV0n0paX5b8poSjfHFwHD9+hpXDAAAAACQCA8BoOaKyz/isYXdh4eXf/R3RVRZ/ZTrvtz00H3avKG79NbkYmBIlyEAAAAA1B1nHgJAjRWXfyw+768vmdDwzi2yUqFZCwnrvhy79Lzy30RYCAAAAACRIzwEgDooLv8YzUxpbHxa6Z5ODfR3tUVwKM13X+74+qd00d7vl76RwBAAAAAAGootOaS+2g8w+4yk10nql/QSd79z7vUTJX1VUo+kxyRd7O6/Xe79UqmUZ7PZGlYMAKi6MiHp9MU71fnlK6v+SHdv27AWAAAAAMoxswPunqrk3np0Hl4n6TJJP130+pckXeHuXzGzN0m6StKpdagHAFAPywR1tz44oYH+LnXWINDLTuWWjIn3JhMa3jGoVFei6s8DAAAAgFZV84Up7v4Td1/QKmhm6yVtkvS1uZeul7TBzNK1rgcAUGPFjclhfvvbw8tPNqeTNekEdHdtGxpRZiKn2Z/7rNMAAB6mSURBVMCVmwk0G7gyEzltHxpRrTvuAQAAAKCVRLVtuVfS7939aUnywj/J7ZPUt/hGM9tlZtni18GDB+tcKgBgWcXAcLmNyS96Uc1LGc1MKTt5SEF+YUgY5F37JnMazUzVvAYAAAAAaBVRhYeStLj1I/SfON39cndPFb/Wrl1bh9IAAMs6cKB8YBgE86FhHY2NT2tNPLymjnhMY+PTda0HAAAAAJpZVNuW90tKmdkad3/aCnNrvSp0HwIAjtBwiz+We3bEY8Hpnk7NBvnQa7NBXumezjpXBAAAAADNK5Lw0N0fMbO9ki6S9BVJb5Q05u5jUdQDAI2qYRZ/fPaz0rvfXfp6A50jONDfpd5kQpmJ3ILR5XjM1JdMaKC/K8LqAAAAAKC51Hxs2cw+Z2ZZSSlJu83s/rlLb5f0djO7V9IHJO2sdS0A0EwaYvFHcSw5LDg899xIxpKXY2Ya3jGo/u6EOuKmxDFxdcRN6e6EhnduibZrEwAAAACaTM07D939nZLeGfL6PZJOrfXzAaBZVbL4Y3M6Wf0HH3us9OSTpa83WFhYtHi8e/f/fJVu2/dY44x7AwAAAEATiurMQwDAMoqLP2aCpdeKiz+qGh6WC9Z++EPpNa+p3rOqrNx4d00CVgAAAABoE1FuWwYAlFGXxR/FseRSwWFxLLmBg8OGGO8GAAAAgBZFeAgADaq4+CMeWxjsHfXij+np8oFhLteQZxmWUsl4NwAAAABgdQgPAaBBVX3xRzEwXLs2/HoxMDz22KMvvo6K491hiuPdAAAAAIDV4cxDAGhgqa6E9uzaumARyIoWf9x8s3T22aWvN0l3YTl1Ge8GAAAAgDZFeAgADc7MtDmdXNnij3Lh4gknSPfff/SFNYjieHdmIrdgdPmox7sBAAAAAIwtA0DLOO+8ypaftFBwKNVgvBsAAAAAcJg12xbKVCrl2Ww26jIAoObcvbJx5XLh2Fe/Km3bVrsiG0jFf70AAAAAoM2Z2QF3T1VyL2PLANCAslM5bRsa0f7JnDriMc0GefUmExreMahUV6J8YCi1xFmGK7Wq8W4AAAAAQFmMLQNAg3F3vfWqX2psfFqzgSs3E2g2cO1/9N+VSnaWDg4ffnh+NBkAAAAAgCqg8xAAGswP7nxID47nDv9+7NLzyn8DYSEAAAAAoEYIDwGggbi7PnzDXdoweUA/+se3l7uxfkUBAAAAANoW4SEANBCLxXRrmesnXPI9ffMvTtXmZd6H5SEAAAAAgGogPASAqF16qfSBD5S8nH7/9w7/+vjOYzTQ31X27ZZdtgIAAAAAQIUIDwEgKmU6AT92+g5dOfiGJa9/5HUvLttB6O7aNjSizEROQd41GwSSpMxETtuHRrR711Y6EAEAAAAAFSM8BIB6SiSkQ4dKXvZ8Xmdc/mNlJnJSfv5cw5hJG3o6de6L/6js249mppSdPKQgv/BMxCDv2jeZ02hmSpvTyaP7GQAAAAAAbSMWdQEA0BbMCl9hweF99xUWoLjLzDS8Y1D93Ql1xE2JY+LqiJs29HRqeOeWZbsGx8antSYefk9HPKax8elq/DQAAAAAgDZB5yEA1Mpy48ElNianuhLas2vrqhaepHs6NRvkQ6/NBnmlezqXfQ8AAAAAAIoIDwGgmiYmpJ6e0teDQIot3/RtZtqcTq54xHigv0u9ycThMw+L4jFTXzKx7LIVAAAAAACOxNgyAFRDcSy5VHA4N5ZcSXB4dGWEjz2nuxMVjT0DAAAAAHAk8xJjc40qlUp5NpuNugwAkH7wA+m1ry19PcL/f3X3VY09AwAAAABan5kdcPdUJfcytgwAK1UuhNu1S/q7v6tfLSWsduwZAAAAAIAjER4CQCUuvFD65jdLX2+yLm4AAAAAACpBeAgA5ZTrMrztNmnTpvrVAgAAAABAnREeAsBiy50NSJchAAAAAKBNsG0ZACTpqafmNyaHefLJ+Y3JAAAAAAC0CToPAbQ3ugwBAAAAACiJzkMA7ec3vynfZVjsMCQ4BAAAAAC0OcJDAO2jGBi+9KVLr73tbQSGAAAAAAAsQngIoLVdemllXYZXXFHfugAAAAAAaAKceQigNZU7y3D3bumMM+pXCwAAAAAATYrwEEDrSKWkAwdKX2ckGQAAAACAFSE8BNDc8nkpHi99fWpKWreu7Fu4u0YzUxobn1a6p1MD/V2y5bYwAwAAAADQBggPATSn5cK9CrsMs1M5bRsa0f7JnDriMc0GefUmExreMahUV6IKhQIAAAAA0LxYmAKgeRw4UNnykwqDQ3fXtqERZSZymg1cuZlAs4ErM5HT9qEROWPOAAAAAIA2R3gIoPEVA8NUaum1005bUWB4pNHMlLKThxTkF35vkHftm8xpNDO1yoIBAAAAAGgNhIcAGtM111TWZfijH636EWPj01oTD3//jnhMY+PTq35vAAAAAABaAWceAmgs5c4yHB6W3vrWqj0q3dOp2SAfem02yCvd01m1ZzU6lsYAAAAAAMIQHgKI3llnST/8YenrNTp7cKC/S73JhDITuQWjy/GYqS+Z0EB/V02e22hYGgMAAAAAKIWxZQDRKY4lhwWHmcyqzzKs/PGm4R2D6u9OqCNuShwTV0fclO5OaHjnlrbovGNpDAAAAACgHDoPAdTXcoFcncOqVFdCe3ZtbduR3UqWxmxOJyOqDgAAAAAQNcJDALX3+OPSunWlrweBFIuuEdrMtDmdXHVI1sznBRaXxswES68Vl8YQHgIAAABA+yI8BFA75QK044+XHnmkfrXUSLOfF8jSGAAAAABAOZx5CKC6brll/izDMMVzDFsgOGyF8wKLS2PisYX/fbXb0hgAAAAAQDjCQwDVUQwMTz996bWPfazmy0+iUMl5gY2OpTEAAAAAgHIYWwaweu94h/SFL5S+3mJh4WKtcl5guy+NAQAAAACURngIYOXKhUp790onn1y/WiLUSucFHu3SGAAAAABAayI8BFpc1TYBL/c9Ld5lGKZ4XmBmIrdgdJnzAgEAAAAArYLwEGhhR70JeGZGesYzSl8/dEh65jOrV3CTKZ4XuPivcV+S8wIBAAAAAK3BmmEb6JFSqZRns9moywDqbqUdhO6uMy7/cWhXXLo7od27tpb+froMV6Rq3Z0AAAAAANSBmR1w91Ql99J5CDSB1XQQVrIJuHi+nbvrzh/+XC85+5WliyAwLInzAgEAAAAArSoWdQEAynN3bRsaUWYip9nAlZsJNBu4MhM5bR8aUanu4eIm4DDFTcCSJDNZLBYeHO7YUQgNCQ4BAAAAAGhLhIdAg6ukgzBMuU3AF4x8Vxds7is5nnzCJf+qMz79I/mVVx5d8QAAAAAAoKkxtgw0uGIH4Uyw9FqxgzBsXDZsE/DYpeeVfM6bL/yEftn3ksJvQkabAQAAAABA+yE8BBpcuQ7C2SCvdE9n6LXiJuDsf3i1XvG7X5Z8/5P+9gfKhSST5YJJAAAAAADQHhhbBhpcsYMwHls4YhyPmfqSCQ30dy39JnfJTKlkZ3hwODUluevWBydWFUwCAAAAAID2QHgINLhiB2F/d0IdcVPimLg64qZ0d0LDO7fIjjy30KzwFSvx0S4uP1m3TtIqg0kAAAAAANA2rNSm1kaVSqU8m81GXQZQd+6u0cyUxsanle7p1EB/VyE4fPRRaf36ct9Y9n2zUzltGxrR/smcOuIxzQZ59SULweSfrDu2yj8FAAAAAACImpkdcPdURfcSHgKllQzsGkG5Oi6+WPrylyt+q4b+OQEAAAAAQFWtJDxkYQpQQlhHXm8yoeEdg0p1JaIp6qabpHPOKX19lf8ywMy0OZ1kOQoAAAAAAFiAMw+BEO6ubUMjykzkNBu4cjOBZgNXZiKn7UMjqnvHbvEsw7Dg8IYb5s8yBAAAAAAAqKJIw0MzGzOz35nZ7XNfb46yHqBoNDOl7OQhBfmFgVyQd+2bzGk0M1X7Ij7+8fnQMEwxMHzd62pfCwAAAAAAaEuNMLb8Jne/M+oigCONjU9rTdw0Eyy91hGPaWx8unYjvuXOGnzoIek5z6nNcwEAAAAAABZhbBkIke7p1GyQD702G+SV7ums7gNf9rLKugwJDgEAAAAAQB01Qnj4dTP7jZldaWbHL75oZrvMLFv8OnjwYBQ1os0M9HepN5lQPLYwzIvHTH3JhAb6u47+IYcOzQeGd9yx9HoQcJYhAAAAAACIVNTh4avc/WWSNkmakPTVxTe4++Xunip+rV27tu5Fov2YmYZ3DKq/O6GOuClxTFwdcVO6O6HhnVtk5UaLl3/zwlciZGPzxRfPB4axqD+eAAAAAACg3Vndt8aWYGZ/LOledz+u3H2pVMqz2WydqsJquLtGM1MaG59WuqdTA/1dRxe2RahqP8vvfie96EXlHrT6IgEAAAAAAFbAzA64e6qSeyNbmGJmnZI63P2xuZculLQ3qnpQHdmpnLYNjWj/ZE4d8Zhmg7x6kwkN7xhUqiuk067BmZk2p5OrX45SLmi89lrpTW9a3fsCAAAAAADUQZRzkc+R9CMzu8PMfiNpq6RtEdaDo+Tu2jY0osxETrOBKzcTaDZwZSZy2j40okbpcq2566+vbPkJwSEAAAAAAGhwkXUeuvsDkk6J6vmovtHMlLKThxTkF4aEQd61bzKn0czU6jv4mkG5LsP9+6VURd3AAAAAAAAADYONDKiasfFprYmHB2gd8ZjGxqfrXFEd/OVflu4yNJvvMiQ4BAAAAAAATSiyzkO0nnRPp2aDfOi12SCvdE9nnSuqkSCQ1pT56MzMSB0d9asHAAAAAACgRug8RNUM9HepN5lQPLawCy8eM/UlExro74qosipZt67QTRgWHF500XyXIcEhAAAAAABoEYSHqBoz0/COQfV3J9QRNyWOiasjbkp3JzS8c4us3JmAjeqhh+bHkh9/fOn1YmB49dX1rw0AAAAAAKDGrNk24KZSKc9ms1GXgTLcXaOZKY2NTyvd06mB/q7mCw7L1Xv11YVOQwAAAAAAgCZkZgfcvaIFDZx5iKozM21OJ5tvs/LIiLRlS+nrEQXtLRHGAgAAAACApkR4CJQL4u66SzrppPrVskh2KqdtQyPaP5lTRzym2SCv3mRCwzsGlepKRFYXAAAAAABoD5x5iPZ03XXzZxkudtxx82cZRhgcuru2DY0oM5HTbODKzQSaDVyZiZy2D42o2Y4cAAAAAAAAzYfOQ7QPdylWOi+//t/uU99zk4Wx4DqWVcpoZkrZyUMK8gtDwiDv2jeZ02hmqvlGwwEAAAAAQFMhPETre9/7pE9/OvTSE3/9Qb1+/ZmFseAb72+oseCx8WmtiZtmgqXXOuIxjY1PEx4CAAAAAICaYmwZrSmXmx9LDgsO3eX5vF6//syGHQtO93RqNsiHXpsN8kr3dNa5IgAAAAAA0G4ID9EU3F23jk3q2tH9unVssnSwt2lTITDsDAnWvvOd+bMMVdlYcJQG+rvUm0woHls4RB2PmfqSCQ30d0VUGQAAAAAAaBeMLaPhLbtxeGxM2rCh9BuUCBobfSzYzDS8Y3DJz96XTGh45xZZuS3RAAAAAAAAVUB4iIZ25MbhIO+aDQpJX2Yip1SyzNjuPfdIGzeWfe9mGAtOdSW0Z9dWjWamNDY+rXRPZ2GhC8EhAAAAAACoA8JDNLTFo8WvHLtdX/+nvwm/+YQTpPvvr/i9i2PBxWCyqNHGgs1Mm9NJlqMAAAAAAIC6IzxEQyuOFt/78fNK3/TEE9Jxx634vRkLBgAAAAAAKM+i3ii7UqlUyrPZbNRloB6uuUZ6y1tCL119ymv10XPfqW+87RVH3ZHn7owFAwAAAACAtmFmB9w9Vcm9dB6isTz9tNTRUfJy+q+/K5kpHjOlqzRazFgwAAAAAABAOMJDNIb3v1+67LLQS49ed4PePPYs7Z/MKdGEo8V0NgIAAAAAgGZFeIjoTE5K3d3h1+LxQheipOMl7WnSAC47lVtypmJvMqHhHYNKdSWiLg8AAAAAAKAszjxE/W3dKv3kJ+HX7rlH2rixvvXUiLvrjMt/HLrNOd2d0O5dW5siAAUAAAAAAK1lJWcexmpdDCBJuvtuyazwtTg4fM1rJPfCV4sEh5I0mplSdvLQguBQkoK8a99kTqOZqYgqAwAAAAAAqAxjy6itcp11jz0mPfvZ9aulAtU8n3BsfFpr4qaZYOm1jnhMY+PTLGkBAAAAAAANjfAQ1ferX0kvf3n4tQ99SPrIR+pbT4WqfT5huqdTs0E+9NpskFe6p/NoSwYAAAAAAKgpwkNUh7uUTkv79oVff/rpwhKUBuXu2jY0cvh8wtmg0C6Ymchp+9DIqs4nHOjvUm8yEXrmYV8yoYH+rqr+DAAAAAAAANXGmYc4OjfcUBhNjsWWBofXXTd/lmEDB4dSbc4nNDMN7xhUf3dCHXFT4pi4OuKFZSnDO7ewLAUAAAAAADQ8Og+xck8+KR17bPi1M8+Ubr65vvVUQa3OJ0x1JbRn19aqnaMIAAAAAABQT4SHqNzll0t/9Vfh1x58sDC23KRqeT6hmWlzOslyFAAAAAAA0HQYW0Z5jz5aGEs2Wxocvve982PJTRwcSvPnE8ZjCzsCOZ8QAAAAAAC0M8JDhNu5sxAYrl+/9NrjjxcCw099qv511QjnEwIAAAAAACxl7r78XQ0klUp5NpuNuozWdPfd0kknhV+78spCoNji3J3zCQEAAAAAQEszswPunqrkXs48bGEVBWHu0qZN0u23L30DM2lmRlrTPv8z4XxCAAAAAACAee2TCrWZ7FRO24ZGtH8yp454TLNBXr3JhIZ3DCrVlZB27y5sRg6zZ4/06lfXt2AAAAAAAAA0HMLDFuTu2jY0osxETkHeNRsEkqQDjzyhVLLE1uDBQekXvyh0GwIAAAAAAAAiPGwo1TpvbzQzpezkIQX5wnmWF95+oz5x02fDb777bumFLzyasgEAAAAAANCiCA8bxLJjxiswNj6thM/qf9/4eb3l1zctuf7A+X+m5/3LNdUqHQAAAAAAAC2KbcsNwN11xuU/PjxmXBSPmdLdCe3etbXyDsSbbpLOOSf00inv/roOHrdO33jbK1gIAgAAAAAA0KbYttxkFo8ZFwV5177JnEYzU+XDvqkp6aKLpO9/f8HLT8U79GcXfkJ7/6QwlhyPmdLJhAb6u6r+MwAAAAAAAKD1xKIuAIUx4zXx8M7CjnhMY+PT4d84PFxYcJJMLgwO3/9+ZR95XOdeerPu7HuREsfE1REvdDEO79yyqnMUAQAAAAAA0H7oPGwA6Z5OzQb50GuzQV7pniM2JO/fL51/vrR378IbN2yQbrxR2rhRkpSStGfX1qosYAEAAAAAAEB7ovOwAQz0d6k3mVA8tjDYi8dMfcmEBvrWSZ/8ZKHLsK9vYXD4D/8g5fPSAw8cDg6LzEyb00ldMNCrzekkwSEAAAAAAABWhPCwAZiZhncMqr87oY64HR4zPm3mYd182Ztl8bh0ySXz3/DKV0p/+IPkLr3nPYVQEQAAAAAAAKgyti03EHfXbfc9rGd/6BKd+E9fWXrDt74lXXBB3esCAAAAAABA62DbcpMyMw284I8XvnjBBdJVV0nHHRdNUQAAAAAAAGhbjC03mrPOkjo6pFtuKYwlf+tbBIcAAAAAAACIBJ2Hjeamm6KuAAAAAAAAAJBE5yEAAAAAAACAEggPAQAAAAAAAIQiPAQAAAAAAAAQivAQAAAAAAAAQCjCQwAAAAAAAAChCA8BAAAAAAAAhCI8BAAAAAAAABCK8BAAAAAAAABAKMJDAAAAAAAAAKEIDwEAAAAAAACEIjwEAAAAAAAAEIrwEAAAAAAAAEAowkMAAAAAAAAAoQgPAQAAAAAAAISKNDw0sxPN7Gdmdq+ZjZjZSVHWAwAAAAAAAGBe1J2HX5J0hbtvlHSZpKsirgcAAAAAAADAnMjCQzNbL2mTpK/NvXS9pA1mlo6qJgAAAAAAAADzouw87JX0e3d/WpLc3SXtk9R35E1mtsvMssWvgwcPRlAqAAAAAAAA0H6iHlv2Rb+3JTe4X+7uqeLX2rVr61QaAAAAAAAA0N6iDA/3S0qZ2RpJMjNToRtxX4Q1AQAAAAAAAJizJqoHu/sjZrZX0kWSviLpjZLG3H2s3PcdOHBgxsweXcUj10pi5hmoHz5zQH3xmQPqi88cUF985oD64jPX+o6v9EYrHDUYDTN7gQrBYbekJyRtd/e7avSsrLunavHeAJbiMwfUF585oL74zAH1xWcOqC8+czhSZJ2HkuTu90g6NcoaAAAAAAAAAISLemEKAAAAAAAAgAbVTuHh5VEXALQZPnNAffGZA+qLzxxQX3zmgPriM4fDIj3zEAAAAAAAAEDjaqfOQwAAAAAAAAArQHgIAAAAAAAAIFTLh4dmdqKZ/czM7jWzETM7KeqagFZlZs80s3+Z+7zdbmY3mlk66rqAdmBmHzYzN7MXR10L0MrM7Blm9lkzu8/M7jKzr0VdE9DKzOxsM7vNzPaa2Z1mtj3qmoBWYmafMbOxxX+OJEvBkVo+PJT0JUlXuPtGSZdJuirieoBWd4WkF7j7yZK+N/d7ADVkZpskvULSvqhrAdrAJyXlJW109z+V9L6I6wFalpmZpG9I+nN3P0XSeZK+ZGbHRVsZ0FKuk/QfJWUWvU6WgsNaOjw0s/WSNkkq/hvh6yVtoBMKqA13f9Ldv+/zm5h+Iel5UdYEtDoze4akz0l6hyS2oAE1ZGadkv5c0geLf69z9z9EWxXQFtbN/eezJE1IeirCWoCW4u4/cffska+RpWCxlg4PJfVK+r27Py1Jc3/I2yepL9KqgPbxHknfjboIoMV9VNLX3P3BqAsB2sAJKgQXf2Nmo2b2f83sjKiLAlrV3D+//RdJ3zazjKSfStru7jPRVga0PLIULNDq4aG0tAvDIqkCaDNm9kFJJ0r6X1HXArQqMztV0mZJn4+6FqBNdKjQUf9bdx+Q9C5J3zSz46MtC2hNZrZG0iWSznf3fklnSPqqmSWjrQxoC2QpOKzVw8P9klJzf9MpnpnRK86EAmrKzN4r6Q2SznX3XNT1AC1sq6QXSnrQzMYkpSTdZGbnRloV0LoyKpx3+HVJcvdfS3pQ0p9GWRTQwk6W9Fx3/zdJcvdbJf1e0ssirQpofWQpWKClw0N3f0TSXkkXzb30Rklj7j4WWVFAizOzXZIulHSmuz8WdT1AK3P3T7r7c9097e5pSVlJZ7v7DyIuDWhJ7j4uaY+ksyXJzPolbZB0T5R1AS2sGGC8QJLM7PkqHB9wb6RVAS2OLAWL2fxeg9Y09zear0jqlvSECmdk3BVpUUCLMrOUCn/Ie0DSv8+9/JS7b4muKqB9zHUfnufud0ZdC9CqzOx5koZU+LNlIOkj7v7P0VYFtC4zu1DSB1Xo+jVJH3f3b0ZbFdA6zOxzks6X9EeSxiUddPfnk6XgSC0fHgIAAAAAAABYnZYeWwYAAAAAAACweoSHAAAAAAAAAEIRHgIAAAAAAAAIRXgIAAAAAAAAIBThIQAAAAAAAIBQhIcAAAAAAAAAQhEeAgAAQGbmZrbWzG43s2Pr9MzTzOysejwLAAAAq0N4CAAAgMPc/WR3P1Snx50maVXhoZmtqW4pAAAACEN4CAAA0IbM7A1m9jsz+7mZ/e0Rr7uZrZ379afM7Na5bsQfm9mJc6+nzWzczD5mZnvn3mfAzK4wszvMbMTMnnvEe7537rVfmdn3zazXzE6W9N8lbZt7/w/N3Xu2mf3UzG4zs1+a2avmXj9t7r7PmNnPJf3nOv7lAgAAaFuEhwAAAG3GzNZL+kdJ57v7qZKeKnHrpe6+2d1PlvQFSX9/xLVuST9391MkXSVpt6TPu/tLJY1Ketfcs94iaaOkU919k6RrJH3W3W+X9EVJw3Pdjh81s+dJ+rCk17r7yyX9V0nXmFnH3DNfKulb7n6qu19bpb8cAAAAKINxDwAAgPbzCkm/cvd75n5/haRLQ+47y8zeLek4Ff6l87OOuHbQ3f917te/kpSdCwQl6TZJZ879+vWSBiTdZmaSFJcUlKjrHEnPl/STuXuLeuf+8153/+nyPx4AAACqhfAQAACg/diyN5j1SfqMpEF3f8DMXirp/xxxy5HdioGkJxf9vvjnTJP0MXcfqrCuG919W4l6DlbwHgAAAKgixpYBAADaz88lnWJmG+d+/99C7nm2pBlJD1mhDfBdq3zWdyS9w8ySkmRmHWZ2yty1J+aeU3SzpHPM7MXFF8xscJXPBQAAQBUQHgIAALQZd39E0l9I+q6Z/UxSPuSe30i6VtJdkm6RtG+Vz7pa0tck3WJmv5Z0u6TT5y7/s6SB4sIUd79P0kWSrjSzX5vZ3ZL+x2qeCwAAgOowd4+6BgAAAAAAAAANiM5DAAAAAAAAAKEIDwEAAAAAAACEIjwEAAAAAAAAEIrwEAAAAAAAAEAowkMAAAAAAAAAoQgPAQAAAAAAAIQiPAQAAAAAAAAQivAQAAAAAAAAQKj/D/Z9BhM/PHFD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AutoShape 4" descr="data:image/png;base64,iVBORw0KGgoAAAANSUhEUgAABQ8AAAIWCAYAAAD5x3tyAAAABHNCSVQICAgIfAhkiAAAAAlwSFlzAAAMTQAADE0B0s6tTgAAADl0RVh0U29mdHdhcmUAbWF0cGxvdGxpYiB2ZXJzaW9uIDMuMC4yLCBodHRwOi8vbWF0cGxvdGxpYi5vcmcvOIA7rQAAIABJREFUeJzs3Xt0pGd15/vfrupqu0sJtkoyl7gklWEMKybDcJG67QwnHdJcQnAuEMwEHLpP2osAQw4TdDxxhpMJizDBGHDP5UxCgETLURyvYTpMvMAQLr7gOHFsScEM2A62Ia7qruYYI5UMtqptVb+1zx9S6dJ66ybVWzd9P2tpuauet956uioO7V/vZ29zdwEAAAAAAADA2WKd3gAAAAAAAACA7kR4CAAAAAAAACAU4SEAAAAAAACAUISHAAAAAAAAAEIRHgIAAAAAAAAIRXgIAAAAAAAAIBThIQAAAAAAAIBQhIcAAAAAAAAAQhEeAgAAAAAAAAhFeAgAAAAAAAAg1J5Ob6BZ55xzjl9wwQWd3gYAAAAAAADQk06dOrXs7uc0cm3PhYcXXHCB8vl8p7cBAAAAAAAA9CQz+0Gj13JsGQAAAAAAAEAowkMAAAAAAAAAoQgPAQAAAAAAAIQiPAQAAAAAAAAQivAQAAAAAAAAQCjCQwAAAAAAAAChCA8BAAAAAAAAhCI8BAAAAAAAABCK8BAAAAAAAABAKMJDAAAAAAAAAKEIDwEAAAAAAACEIjwEAAAAAAAAEIrwEAAAAAAAAEAowkMAAAAAAAAAoQgPAQAAAAAAAIQiPAQAAAAAAAAQivAQAAAAAAAAQCjCQwAAAAAAAAChCA8BAAAAAAB6hLtrNlvQ8bmTms0W5O6d3lJ/efpp6eqrpUKh0zvpGns6vQEAAAAAAADUl18s6vDUjE4WikrEYyoFZY2kkpo+ul/pwWSnt9cV3F1zuUVl55eUGR7Q+NigzKz+C6+/fiU0rLjxRumxx6LbaA+xXkuo0+m05/P5Tm8DAAAAAACgbdxdh47dqdxCUUF5PcuJx0yZoaRunTzYWEjWx5oOV/N5aWQk/GbZrDQ2Ful+O8nMTrl7upFrObYMAAAAAADQ5eZyi8oXTm8KDiUpKLtOFIqayy12aGfdwd11eGpGuYWiSoGruByoFLhyC0UdmZrZfLx7aEgyCw8Of/hDyb2vg8NmER4CAAAAAAB0uez8kvbEwysLE/GYsvNLbd5Rd6kXrn77f35hJTA029rPcGpqJTB0l571rDbuujfQ8xAAAAAAAKDLZYYHVArKoWuloKzM8ECbd9RdKuHqcrDhSXdlP/qL1V/0zDPS3r2R763XUXkIAAAAAADQ5cbHBjWSSioe21x9GI+ZRlNJjY8Ndmhn3WFjuPrWb3xJ2esuDw8O/+zP1qsMCQ4bwsAUAAAAAACAHhA2EGQ0ldT0VQd04fn7Or29jvKnn5btq/4ZeBDIYvVr6LY9rbnHNDMwhfAQAAAAAACgR+yWcKth73yn9KlPhS695fDHtPCS8YbD1aanNfcwwkMAAAAAAAD0p8cek573vNAlf+5zNfcPDzQdrrq7Dh27U7mF4qahK/GYKTOU1K2TB/sqpG0mPGRgCgAAAAAAALrfi18sPfhg+NqJE9LIiEzShKSJTKqpW9eb1jyXW2z6nv2CgSkAAAAAAADoTl//umS28nN2cPhrv7Y+/GRkZEdvU5nWHCYRjyk7v7Sj+/cyKg8BAAAAAACwLZH1YKx1j6UlKdnaHoQbpzWfrRSUlRkeaOn79RLCQwAAAAAAADSt5QNGPvOZlWrCMMeOSe973842XMP42KBGUsnQnoejqaTGxwYje+9ux8AUAAAAAAAANKVlA0bOnJESierr5XLtKsRtCquYPPXE6S1h6Ggq2fC05l7CwBQAAAAAAABEZscDRt7/funaa8PXvvQl6XWva+FuN6tVMXnr+35GN957Qvef+qF+6sLz9OsHRhWL7e6RIYSHAAAAAAAAaEplwMhysHWtMmBkS3i4uCilqgSKZitVhhFzdx2emlmrmCwFK7+B3EJRV376XsViUn7xtBLxmP76vlO64e7s9o9h94ndHZ0CAAAAAACgaU0NGHnVq1bCwbDg8KGHVqYltyE4lGpXTOYKReUWiioFruJyoFLgyi0UdWRqRr3W9q+VCA8BAAAAAADQlMqAkXhscz/CtQEjp7+/EhiaSV/72uYXv/rVK4Ghu/TCF7Zv01qvmKzmrExx0zHs3YrwEAAAAAAAAE0xM00f3a+xoaQScVNyb1yJuOm7175Bt139Ktkll2x90RNPrASGX/1q+ze8qlbFZDWVY9i7FeEhAAAAAAAAmpYeTOq2yYP6wsVP6cEPvV6PfPgNWy/6vd9brzI877z2b/Is1SomYzUGOm85hr3LMDAFAAAAAAAAzSmXpXhcJin04PGZM1I83uZN1VepmDx72vJoKqlSUNapJ57e1A9x7Rj22GAHd91Z1msNH9PptOfz+U5vAwAAAAAAYPf5mZ+R7rorfO34cenNb27vfrbJ3TWXW1R2fkmZ4QGNjw3q1BOnQ0PF6asO6MLz93V6yy1lZqfcPd3QtYSHAAAAAAAAqKpQkIaGqq/3WLZUS1ioaFbjTHOPaiY85NgyAAAAAAAAtqoVmv31X0u/8ivt20ubmJkmMilNZFKd3krXIDwEAAAAAADAirvuWjmaXE0fVRmiMYSHAAAAAAAAu12tKsOHH5Yuvrh9e0FXiXV6AwAAAAAAAP3M3TWbLej43EnNZgvqmvkT1167EhpWCw7dV34IDnc1Kg8BAAAAAAAikl8sbpngO5JKavrofqUHk+3fkLsUq15L5j/6keYWSisDQ7KFvh0YgsYxbRkAAAAAACAC7q5Dx+5UbqGooLyev8RjpsxQUrdOHmxfMHfggDQzE7522WXS3Xc3FHTulmnE/Y5pywAAAAAAAB02l1tUvnB6U3AoSUHZdaJQ1FxuMdqpvk8+KT3rWdXXy+W1I8vursNTM2tBZykIJEm5haKOTM3o1smDOvXE6e6qokRb0PMQAAAAAAAgAtn5Je2Jh1flJeIxZeeXonnjSh/DsODwIx9Z72W4oWKwXtA5my2shYulwFVcDlQKfC1c7LWTrWgclYcAAAAAAAARyAwPqBSUQ9dKQVmZ4YHWvdm3viW95CXV1+uEe5WgcznYupaIx/S1h37Q2SpKdAyVhwAAAAAAoO91YuLx+NigRlJJxWObqw/jMdNoKqnxscGdv0mlyjAsOLzrrvUqwzrqBZ2SOlNFiY6j8hAAAAAAAPS1Tk08NjNNH92/5b1HU0lNX3Vg+4NGrr9euvrq6uvbCEYrQWfYcJfRVFI/+6IL9Om7/jn0tS2vokRXYdoyAAAAAADoW90w8bhlE4prvebxx6ULLtj+JhUeslaCzp8479yOf45onWamLRMeAgAAAACAvjWbLejKT9+r5ZAjuYm46aZ3XNrdvfouvVS6997wtec8R3rssZa+Xa2gs1a4eOH5+1q6D0SrmfCQY8sAAAAAAKBv1RsEkp1f6r7w8JlnpHPPrb5+5owUj0fy1mamiUwq9DNJDyZ12+TB1lRRomcQHgIAAAAAgL7V1onHO1UrhHvLW6TPfKZ9e6miVriI/kR4CAAAAAAA+la9QSAtmXi8E488Ir3whdXXe6zdHPpPLOo3MLOvmNk3zewbZnaXmb109fmLzexuM3vYzGbM7JKo9wIAAAAAAHaXysTjsaGkEnFTcm9cifjKkI8dTTze+cZWfsKCwxtvXAkNCQ7RBSIfmGJm57v7E6u//hVJv+/uLzez2yVNu/sNZvZmSf+3u19W734MTAEAAAAAAM1q2cTjnfjkJ6V3vav6OmEh2qSrBqZUgsNV50kqm9mzJb1c0mtXn/+spP9uZhl3z0a9JwAAAAAAsLt0tFdfrZDyoYdqH1sGOqwtPQ/NbFrSq1Yf/rykEUnfc/czkuTubmYnJI1Kyp712klJk5XH5513Xju2DAAAAAAAekhXVBZu9JM/KX3729XXqTJEj2hLeOjuhyXJzI5I+pik/yjp7H9LQv+Ndvdjko5VHqfTaf7tAgAAAAAAa/KLRR2emtHJQlGJeEyloKyRVFLTR/crPZhs30aCQNpTI2opFqV9+9q3H6AFIh+YspG7/7lWKhDzktJmtkeSbOWvAkYknWjnfgAAAAAAQG9zdx2emlFuoahS4CouByoFrtxCUUemZhT1rAdJ68NPqgWHleEn+/bJ3TWbLej43EnNZgvt2R+wA5FWHprZsyT9mLt/b/XxGyUtSHpc0n2Sfl3SDZJ+VVKWfocAAAAAAKAZc7lF5QunFZQ3h3BB2XWiUNRcbjGaPoe5nJTJVF8PCQW7pkISaELUlYfnSbrZzL5lZv9b0nskXe4rsfo7Jb3TzB6W9LuSrop4LwAAAAAAoM9k55e0Jx7e2zARjyk7v9TaN6xUGYYFh7/1W+tVhmfpigpJYBsirTx095OS9ldZe0jSZVG+PwAAAAAA6G+Z4QGVgnLoWikoKzM8sPM3uekm6corq683EPx1rEIS2KG29jwEAAAAAABopfGxQY2kkorHNlcfxmOm0VRS42OD2795pcowLDj8yleqVhmGaXuFJNAihIcAAAAAAKBnmZmmj+7X2FBSibgpuTeuRNyUGUpq+qoDWpnR2oTLLlsPDUPkC0srgeFrXtPUbdtSIQlEINJjywAAAAAAAFFLDyZ12+RBzeUWlZ1fUmZ4QONjg40Hh+5SrHp91cv/r79UIXme4jFTZmpGt04ebDqUrFRI5haKm44ut6RCEoiQ9VpDznQ67fl8vtPbAAAAAAAAva5OAJi55pYtzyXippvecem2+hOGTVseTa1USF54/r6m7wdsl5mdcvd0I9dSeQgAAAAAAHaPxx+XnvOc6uvlso7/Y14f+NwD0nKwZbnSn3A74eGOKySBDiA8BAAAAAAA/a9WQJfJSI8+uv4wwv6EZqaJTIrJyugZDEwBAAAAAAD96TOfqTn8ZG1a8obgUIp4gjPQYwgPAQAAAABAf6kEhr/2a1vXrr9+PTSs+vIWT3AGehgDUwAAAAAAQO97+cul++6rvr6N/MPd6U+IvsTAFAAAAAAAsDvUCvPuv1968Yt3cGv6EwKEhwAAAAAAoLfUq/7rsVOWQDej5yEAAAAAAOh+Tz1Ve/jJ8nLdXoYAmkflIQAAAAAAPWDX9t+jyhDoKMJDAAAAAAC6XH6xqMNTMzpZKCoRj6kUlDWSSmr66H6lB5Od3t6ObQlGv3uf7NWvrvWC9m0O2OU4tgwAAAAAQBdzdx2emlFuoahS4CouByoFrtxCUUemZuQ9HqTlF4s6dOxOve3T9+iKiVFNXDQUHhy+6U0cSwY6gMpDAAAAAAC62FxuUfnCaQXlzaFZUHadKBQ1l1vs2WnA7q7c//Ea3f7A3bUuat+GAGxB5SEAAAAAAF0sO7+kPfHwvn+JeEzZ+aXQNXfXbLag43MnNZstdF+FopksFtO/DgkOD1/xQV38/i9o9tGFSLfQ9Z8R0AWoPAQAAAAAoItlhgdUCsqha6WgrMzwwJbnu7ZHYp3hJ5lrbln7dXI1GI2qqrJrPyOgy1B5CAAAAABAFxsfG9RIKql4bHPwFo+ZRlNJjY8Nbnq+63oknjmzEhpWCQ5fNvk/lbnmlk3BoVQ9GG2FrvuMgC5GeAgAAAAAQBczM00f3a+xoaQScVNyb1yJuCkzlNT0VQdkZ4VyjfRIbNPGV34SifB1d3m5rMGfuKDhYLRVuuYzAnoAx5YBAAAAAOhy6cGkbps8qLncorLzS8oMD2h8bHBLcCit90hcDrbeJxHxUWB961vSS15Sff2sir5KMHr28eHRVHgw2iod/YyAHkN4CAAAAABADzAzTWRSdUOt7fRIbMHmqq9dcIH0+ONVl5sJRlulI58R0KM4tgwAAAAAQB9ptkfitr3//TV7Gcp95adGcFhRCUavGB/RRCYVaXAotfEzAvoA4SEAAAAAAH2k2R6J23iDlZ9rr9269l//63po2MUi/4yAPmK9NkEonU57Pp/v9DYAAAAAAOhq7t66o8D1Xtdj2UJFSz8joIeY2Sl3Tzd0LeEhAAAAAADYwl2K1Tiw+OijUibTtu0AaJ1mwkMGpgAAAAAAgHV9WmUIYHvoeQgAAAAAwG73ve/VHn5SLvdEL0MArUd4CAAAAADALuLums0WdHzu5HpgeOGF1S5e+aEPILBrER4CAAAAALBL5BeL+vi/+R1NXDSkKyZGwy+qBIZUGQIQPQ8BAAAAANgdzJSW9O9Dlj7707+iN/3d/2LSMIAtCA8BAAAAAOhXz32u9P3vV13OXHPL2q9HsgXtv2ioHbsC0EMIDwEAAAAA6Dc1Kgh/6fAxffN5L9zy/Nce+gHhIYAtCA8BAAAAAOgHdY4cf/Rv/kl//LXvtmkzAPoFA1MAAAAAAOhVTz21PjE5zNNPrw0/+dkXXVDzVvXWAexOhIcAAAAAAPSaSmD44z8evl6ZlnzOOWtPTWRSGk0lQy8fG0pqIpOKYqcAehzhIQAAAAAAveDzn69dZVgJDN1Dl81MN73jgJ4/PKA9MdPeeEx7YqYXXDCgm95xKZOWAYQyr/L/VLpVOp32fD7f6W0AAAAAAPqYu2sut6js/JIywwMaHxvsXLhW631f9jLp619v6nZd9XsD0BFmdsrd041cy8AUAAAAAAA2yC8WdXhqRicLRSXiMZWCskZSSU0f3a/0YPix35Z75Sulv//76us7KAQyM01kUhxTBtAQji0DAAAAALDK3XV4aka5haJKgau4HKgUuHILRR2ZmlHkp/cqx5LDgsO/+Iuax5IBIApUHgIAAAAAsGout6h84bSC8uaALii7ThSKmssttr5ir96RYcJCAB1E5SEAAAAAAKuy80vaEw8P8xLxmLLzS615ozNnag8/mZ+nyhBAV6DyEAAAAACAVZnhAZWCcuhaKSgrMzywszegyhBAj6HyEAAAAACAVeNjgxpJJRWPbQ754jHTaCqp8bHB5m/69a/XrjKsVBgSHALoQoSHAAAAAACsMjNNH92vsaGkEnFTcm9cibgpM5TU9FUHZPUqBzffbOXnFa8IXycwBNADLPJJUS2WTqc9n893ehsAAAAAgD7m7prLLSo7v6TM8IDGxwYbCw7/7b+VPvGJWjdu3SYBYJvM7JS7pxu5lp6HAAAAAACcxcw0kUk1Plm5VrD4+78vffCDrdkYALQZ4SEAAAAAANvB8BMAuwA9DwEAAAAAaEat4ScPPUQvQwB9hcpDAAAAAADqocoQwC5F5SEAAAAAAGFOnapdZVguU2UIoO9ReQgAAAAAwEZUGQLAGioPAQAAAAC4/vraVYaVCkOCQwC7DJWHAAAAAIDdq1aV4WtfK335y+3bCwB0IcJDAAAAAMDuwrFkAGgYx5YBAAAAALtDrWPJX/0qx5IBIASVhwAAAACA/kWVIQDsCJWHAAAAAID+8uSTtasMi0WqDAGgQVQeAgAAAAA6zt01l1tUdn5JmeEBjY8NyupVDZ6NKkMAaDnCQwAAAABog5aEY30qv1jU4akZnSwUlYjHVArKGkklNX10v9KDydovvvlm6Y1vrL7eQGDIdwMA1ZlH+DcvZnaupP8h6RJJRUmPSXqXu2fN7GuSRiX9aPXyP3f3/1zvnul02vP5fEQ7BgAAAIDW21E41ufcXYeO3ancQlFBef2/T+MxU2YoqVsnD4YHebXCvVRKWlho6P377bshCAXQCDM75e7pRq5tR+XhpyT9jbu7mf3W6uPXrq69191vacMeAAAAAKAj3F2Hp2bWwrFSEEiScgtFHZmaqR6O7RJzuUXlC6c3BYeSFJRdJwpFzeUWNZFJrTy5f780O1v9Zk0Wx/Tbd9NvQSiA7hDpwBR3f9rdv+jr5Y33SHp+lO8JAAAAAN2kkXBsN8vOL2lPPDygS8Rjys4vrQ8/CQsOP/WpbQ8/6afvZmMQWgpcxeVApcDXgtAoTx0C6G/t7nn4Xkmf3/D4Y2Z2raQHJf0Hd//ns19gZpOSJiuPzzvvvMg3CQAAAACtUgnHloOta5VwbK2yro80enw2MzygUlDe8nz2ustXfvGhqm+w4z3203fTVAUnADShbeGhmb1f0sWS3rX61Nvd/aSt/K/HeyTdopXeiJu4+zFJxyqP0+k0f10CAAAAoGdUC8ckqRSUlRkeaPOOotfM8dnxsUGNpJLKLRTlZ87onz/2y9Vv/P3vS89+dsv22U/fTT8FoQC6S1vCQzO7WtKbJL3a3YuS5O4nV//pkv67mX3czIbcvbGutgAAAADQAzaGY2cPBBlNJTU+NtjB3bVes30EzUy3X/2qejeNZK/99N30UxAKoLtE2vNQWjt2/FZJr3H3J1af22Nmz9lwza9K+j7BIQAAAIB+Y2aaPrpfY0NJJeKm5N64EvGVScLTVx3oqYEcjWi4j+Dc3HovwxBeLm+7l2Gj+um7qQSh8djmPfdiEAqgu1iUTVPNLC3ppKR/lvTk6tPPSPo5SXdKOkdSWdK8pEl3/9/17plOpz2fz0ezYQAAAACISKM9AHvd8bmT+sDnHlAx5Pxscm9cD37o9bVv0IHBHv3y3YQdFx9NrQShF56/r9PbA9BFzOyUu6cburbXJi4RHgIAAABA95rNFvS2T9+jUrD+35rHbrleb3rgjuov6rH/Lu1m/RKEAohWM+Fhu6ctAwAAAAD62MY+gt+99g3VL3zXu6RPfKJ9G9slzEwTmRTDUQC0DOEhAAAAAKBlLBbT7bUuoMoQAHpK5ANTAAAAAAC7QI3hJ/d/8W/XB6AAAHoKlYcAAAAAgO2p10tvNSz8qTZsBQAQDSoPAQAAAACNy+VqVhkqCFZCQ6oMAaAvUHkIAAAAAKivwSpDAEB/ofIQAAAAABDuD/+wdpVhpcKQ4BAA+haVhwAAAACAzWpVGb74xdL997dvLwCAjiI8BAAAAABwLBkAEIpjywAAAACwm9U6lnzzzRxLBoBdjspDAAAAANhtqDIEADSIykMAAAAA2A2efLJ2leFTT1FlCADYgspDAAAAAOhnVBkCAHaAykMAAAAA6DfHj9euMqxUGBIcAgDqoPIQAAAAAPoFVYYAgBaj8hAAAAAAetnFF1NlCACIDOEhAAAAAPSiSmD4ne9sXfvoRwkMAQAtwbFlAAAAAOgVHEsGALQZlYcAAAAAtnB3zWYLOj53UrPZgpxQqnOCoPax5JMnqTIEAESGykMAAAAAm+QXizo8NaOThaIS8ZhKQVkjqaSmj+5XejDZ6e3tHlQZAgC6AJWHAAAAANa4uw5PzSi3UFQpcBWXA5UCV26hqCNTM1QgRu3eexl+AgDoKoSHAAAAANbM5RaVL5xWUN4cTgVlV3Z+SX9xT44AMQqVwPDSS8PXCQwBAB1CeAgAAABgTXZ+SXvi4VVvgUsf/PyDOnTsTuUXi5G8/67qtfj611NlCADoevQ8BAAAALAmMzygUlCuuh6U148w3zp5UFavL18Tdk2vxVqf2S/8gvSFL7RvLwAA1EHlIQAAAIA142ODGkklFY9VD7iCsutEoai53GLL3rfvey1WKgzrVRkSHAIAugzhIQAAAIA1Zqbpo/s1NpRUldPLkqREPKbs/FLL3rdWr8VWB5VtVSswvPtujiUDALoe4SEAAACATdKDSd02eVAf+KUXV61ALAVlZYYHWvaetXottjqo3K6G+zE2WmV42WXRbRYAgBah5yEAAACALcxMb790TDfcnVVuobipIjAeM42mkhofG2zZ+9XqtdjqoHI76vZjzOWkTKb6Dc6ckeLxtu0XAIBWofIQAAAAQKiNR5gTcVNyb1yJuCkzlNT0VQdaOiylWq/FKILKZtXqx5hODaxUGFYLDitVhgSHAIAeZb3WeDidTns+n+/0NgAAAIBdw901l1tUdn5JmeEBjY8NtjQ4rAir7htNrQSVF56/r+Xv16jZbEFXfvpeLa9WRr7vrhv17+7+H1Wv93I5ks8HAIBWMbNT7p5u6FrCQwAAAADdol1BZTOOz53UBz73gB780OurXvOjcwZ06e/81dbjzAAAdCHCQwAAAABohTrBZeaaWxQzaeOQ6Hhs5Wj3rZMHOx58AgAQppnwkIEpAAAAAHC2GqHf5Bvep//1U4cUM0m+OTiUpKDsOlEoai63qIlMKtp9AgAQMcJDAAAAAJDqVhn+3MfvWOvHmAjKOj+Z0FNPBzpdCrZcm4jHlJ1fIjwEAPQ8wkMAAAAAu9eTT0rPelb19R/+cG39trP6Mbq7rvzTe0NfVgrKygwPRLFjAADaivAQAAAAwO5TrxdhSG94M9NEJrVWTejuGkkllVsoKthwdjkeM42mkhofG2zplgEA6IRYpzcAAAAAAG1x440roWG14NB9/acBZqbpo/s1NpRUIm5K7o0rEV8ZljJ91QGGpQAA+gLTlgEAAAB0JT/rmPD42OD2ArltVBk2o2X7BACgTZi2DAAAAKCn5ReLOjw1szagpBSUNZJKavrofqUHk/VvcO650jPPVF9vYRHF2ceZAQDoJxxbBgAAALAj7q7ZbEHH505qNlvQTk83ubsOT80ot1BUKXAVlwOVAlduoagjUzO17185lhwWHE5ONnUsuZu1+jMHAKAaKg8BAACAHtfJY7M7rhAMMZdbVL5wetMQEkkKyq4ThaLmcoubq/wiPpbcbaL4zAEAqIbKQwAAAKCH5ReLOnTsTr3t0/foA597QG/79D06dOxO5ReLkb/3jioEa8jOL2lPPDwQTMRjys4vSUFQe/jJd7/bN1WGG0X1mQMAUA3hIQAAANCjOh0kNVIhuB2Z4QGVgnLo2oMfer2umBiV9lQ5RFUJDJ///G29d7eL6jMHAKAawkMAAACgR3U6SGqoQnAbxscGNZJKKh5buffL8/+k7HWXK3vd5eEvqASGEYelUfcZbOT+UX3mAABUQ89DAAAAoEdVgqTlYOtaJUiKcgJwrQrBUlBWZnhgW/c1s5X+fak6r3df6feYLUTe7zHqPoON3j+qzxwAgGqoPAQAAAB6VKeDpLMrBCviMdNoKqnxscHmb/rzPy+ZVQ8ON1QZtqvfY9THw5u5fySfOQAANRAeAgAAAD2q00FSpUJwbCipRNyU3BtXIm4EpCqSAAAgAElEQVTKDCU1fdWB5ioAK8NPvvzlrWsvfemWY8nt7PcY9fHwZu7f0s8cAIAGcGwZAAAA6FGVIOns466jqfYFSenBpG6bPKi53GLzR4frXVMjAGwkcGvVke2oj4c3e/8dfeYAADSJ8BAAAADoYd0QJJmZJjKpxgO0Wnu74w7pZ3+27i3a2e8x6uPh27l/0585AADbRHgIAAAA9LieCJJ2UGUYpp39HivHw3MLxU2Vjq06Hh71/QEA2Al6HgIAAAB9yN01my3o+NxJzWYLLe0B2LATJ9Z7GYYplbb0MmxUO/s9Rt1nkD6GAIBuZh35Q8QOpNNpz+fznd4GAAAA0LXyi8UtfRBHUklNH92v9GAy+g20uMqwmrDfZ6Xf44Xn72vJe2zk7pEeD4/6/gAAVJjZKXdPN3Qt4SEAAADQP9xdh47dGXoENjOU1K2TB6MJpK6+Wrr++loba+nbVYK2R3/wlJ4+U9a+RLxm4EYwBwDAumbCQ3oeAgAAAH2knVOIJbWtynCjWpWVYYFgxysxAQDoYfQ8BAAAALpEK/oUVqYQh6lMId6xSh/DasFhpY9hBMGhu+vw1IxyC0WVAldxOVApcOUWijoyNbPlM2v2egAAsBmVhwAAAEAXaFV1XKRTiGtVGf7xH0vvfvf2792gZisr216JCQBAn6HyEAAAAOiwVlbHtXwKcaNVhm0IDqXmKyvbUokJAEAfIzwEAAAAOqyR6rhGmZmmj+7X2FBSibgpuTeuRHxlWMr0VQcaGxLy5JO1A8PFxYaPJbfiKPZGzVZWRlqJCQDALsCxZQAAAKDDKtVxy8HWtUp1XDNHa9ODSd02ebD56cItHn4SxaCSSmVl2DTpsMrKZq8HAACbUXkIAAAAdFgU1XFmpolMSleMj2gik6oeHN5wQyTDT6IaVNJsZWVLKjEBANjFqDwEAAAAOqwj1XEtrjI8W5SDSpqtrNx2JSYAAIi28tDMzjWzm83sYTP7hpl9ycwyq2vPXn38iJndb2avjHIvAAAAQLdqW3Vco8NPdhgcStEPKmm4snKb1wMAgBXtqDz8lKS/cXc3s99affxaSR+RdI+7/7yZTUj6KzN7gbufacOeAAAAgK4SaXVcrXu8/e3S9PTO3+MsDCoBAKA/RBoeuvvTkr644al7JP326q/fIumi1etmzez7kl4p6WtR7gkAAADoVpXquO0e5z3rZrXXW1BdWAuDSgAA6A/tHpjyXkmfN7MhSTF3/8GGtayk0bNfYGaTZpav/Dz11FNt2ioAAADQY8rl2seS/+mfWnYsuR4GlQAA0B9su1POmn4js/dL+kVJhyTtk3TC3Qc2rB+X9Hl3r3lmIp1Oez6fj3SvAAAAQE/pcJVh7bd2BpUAANBlzOyUu6cbubYt05bN7GpJb5L0ancvSiqamczsgg3Vh2OSTrRjPwAAAEDPu+ce6bLLqq93MDDcqKVHsQEAQNtFfmzZzCYlvVXSa9z9iQ1LxyW9Z/WaCUnPlfR3Ue8HAAAA6GmVY8nVgsM2HUsGAAC7Q6ThoZmlJV0v6XxJd5jZN8zs3tXlayT9tJk9IukGSW9n0jIAAAB2M3fXbLag43MnNZstaK3F0KFDtXsZVgJDQkMAANBiUU9bzksK/ROOu39f0mujfH8AAACgV+QXizo8NaOThaIS8ZhKQVmPfPgN1V/w4hdL99/fvg0CAIBdqS09DwEAAABU5+46PDWj3EJR3722RmC4cnF7NgUAACDCQwAAAKDj5nKLuv3qV1Vdf2j6r/Sit/9qG3cEAACwgvAQAAAA6JTVHoYTVZYz19yi5N64PviTL9aL2rcrAACANYSHAAAAQAPcXXO5RWXnl5QZHtD42KCs2gCTWk6ckMbGqi7/i6tv1pn4+h/TS0FZmeGB7WwZAABgxwgPAQAAgDrChpmMpJKaPrpf6cFkYzepEzT+3MfvUG6hqKC83tMwHjONppIaHxvcyfYBAAC2LdbpDQAAAADdbOMwk1LgKi4HKgWu3EJRR6Zm5GcNMHF3zWYLOj53Uo9d9e6V0LBacOi+9jN9dL/GhpJKxE3JvXEl4qbMUFLTVx3YXoUjAABAC1B5CAAAgMi07KhvB83lFpUvnN5UEShJQdl1olDUXG5RE5mUpPUKxduvflXVPoaSQicmpweTum3yYM9/XgAAoL8QHgIAACASjR717faAMTu/pD1x03KwdS0Rjyk7v7QSHpopLen2Kvfxcrnu78vMNJFJrYWRAAAAnUZ4CAAAgJbbeNQ3KLtKwUryVjnqe+vkQZlZa3oJRiwzPKBSUA5dKwVlXTExWvW1Hzn4f+pPLn2zEnHTTRsqFAEAAHoF4SEAAABarpGjvuNjgw0FjJ02PjaokVRy0zCT7HWX13xN5ppbNj3eVKEIAADQQwgPAQAA0HKNHPWV1HAvwU4yM00f3a/f/MSd+uL/84aq1933jw/rLZ99RKVgaz/DUlBWZnggym0CAABEgvAQAAAALVfvqG9meKDxXoKdttrL8IvV1leHn7zUXSN3nNpUoShJ8ZhpNJXU+Nhg5FsFAABotVinNwAAAID+UznqG49tPna8MUhrJGDsmBtukMxWfsK4r/+sqlQojg0llYibknvjSsRNmaGkpq860BVHsAEAAJpF5SEAAABarhKknT0MZTS1HqSF9RKUOlypVy/g861HkjdKDyZ12+TBrp4eDQAA0AzzOn8A6jbpdNrz+XyntwEAAIAGuHvNIC1s2nIlYLzw/H3t2eQOA0MAAIBeY2an3D3d0LWEhwAAAOikegFjZGq9x5veJH32s9HvAQAAoAOaCQ85tgwAAICOMjNNZFKbhqNEFihSZQgAANAUwkMAAAB0lbCjzCOppKaP7ld6MNn8Dd2lWI05gd/8pvQv/+X2NwwAANDHmLYMAACAlnN3zWYLOj53UrPZghptlePuOjw1o9xCUaXAVVwOVApcuYWijkzNNHwfSevTkqsFh5VpyQSHAAAAVVF5CAAAgJbaSeXgXG5R+cLpTdOXJSkou04UiprLLW463rzFPfdIl11Wfb1crn90GQAAAGuoPAQAAEDL7LRyMDu/pD3x8HAvEY8pO78U/sJKlWG14LBSZUhwCAAA0JSmwkMze6mZvW3114Nm9rxotgUAAIBe1EjlYC2Z4QGVgnLoWikoKzM8sP7EK1+5HhqGqQSGDEEBAADYtobDQzN7l6Q/l/Sh1adSkv4yik0BAACgN227cnDV+NigRlJJxWOb7xGPmUZTSY2PDa4Hhn//91tvkEpFFhhut48jAABAL2um5+E7JV0q6W5JcvfvmtmzI9kVAAAAelJTlYMhzEzTR/dv6Zn4yIffsHLB1VVeGHGQ1/IJ0AAAAD2imfBw2d1P2+ZjIWdavB8AAAD0sErlYG6huOno8qbKwTrSg0ndNnlwZTjKRUPVL7z5ZumXf7kV265pYx/HoOwqBYEkrfVxvHXyoIxeigAAoE810/PwB2b2QkkuSWb2dkknI9kVAAAAelKlcnBsKKlE3JTcG1cibsoMJTV91YHGQjYzWSxWPTisHEtuQ3Ao7byPIwAAQC9rpvLwtyXdJOlFZpaVVJT0i1FsCgAAAL1rY+Vgdn5JmeEBjY8N1g4O83lpZKT6+tNPS+ec0/rNNqDSx3E52LpW6eM4kUm1f2MAAABt0HB46O7fMbNLJb1Ikkl6yN1D/ggFAACA3c7MNJFJ1Q/V6lUidsFQkp32cWyGuzcXugIAAESsbnhoZmd3gM6t/vMcM5O7F1u/LQAAAPSt3/s96Q//sPp6FwSGG7Wij2MjGMoCAAC6kXmdP5yZWVkrfQ43/pVn5bG7ezy67W2VTqc9n8+38y0BAADQCj1QZVhNWLA3mlrp43jh+ft2fH9316Fjd4YGlJmhJENZAABAS5nZKXdPN3Jt3cpDd29mqAoAAAD61LaO1PZwYLjRtvo4NqGRoSz0VQQAAJ3QcM9DM5uQ9G13f3L18Y9LepG7z0W1OQAAAHSHpo/U1grVrr1W+t3fjW6zEWm4j+M2MJQFAAB0q2aqCj+plQnLFadXnwMAAEAfc3cdnppRbqGoUuAqLgcqBa7cQlFHpma01gbHbP0n/EYrPz0YHEatnUNZAAAAmtFMeBjbOF3Z3c+oicpFAAAA9KZaR2ofe/wJWSxWPTD8wQ/WQ8MGuLtmswUdnzup2WxB9fpz94vKUJZ4bPPn2OqhLAAAAM1qJvxbNrMXuPt3JcnM/oWkUjTbAgAAQLcIO1Kbve7y2i9yX++RmD3ZUI/A3Txt2Mw0fXR/1aEsDEsBAACd0kx4+EFJf2dmX1h9/HpJV7V+SwAAAOgmlSO1P/edGU199g+qX7ihSrDZIHDj0eig7CoFK0ll5Wj0bpg2HPVQFgAAgO2wZo6CmNnFkl6z+vDLlSrEdkqn057P59v9tgAAALtXnfDKy+VNAZe769CxO9eCwIp4zJQZSoYGgbPZgq789L1aDun7l4ibbnrHpQwMAQAAaBEzO+Xu6UaubajnoZnFzeyr7v6Iu//x6k/bg0MAAAC0ySWX1Bx+cvH7v6BDH79DpxaLW4LAWj0STxSKmsstbrlf5Wh0mMq0YQAAALRfQ8eW3T2wFfGNQ1MAAADQZ2pUGfq736253/lPys4v6aYaR2rDeiRWVILAs6sImTYMAADQnZrpeXiPpJvN7C8kPVV50t2/2PJdAQAAoH3q9dRbbXNjkiakuseHtxMEVqYNhx11ZtowAABA5zR0bHnVv5b0Y5LeLenfr/5cHcWmAAAAEDH3mseS9eCDK9c00R+7ohIExmOb710rCKxMGx4bSioRNyX3xpWIr/RIZNowAABA5zQ1MKUbMDAFAABgBxqsMtypsGnLo6mVIPDC8/fVeHtn2jAAAEDEmhmYUjc8NLOL3P1RM7skbN3dH9zGHreN8BAAAKBJ3/qW9JKXVF8vl+uHittAEAgAANCdWh0e3uLul5vZo5JcK+1uKtzdn7/9rTaP8BAAAKBBbaoyBAAAQG9pJjys2/PQ3S9f/eW/k/QKd7/I3S+S9PLV5wAAANAtfuM3avcyrPQxJDgEAABAA5oZmPIH7r644fETkv6gxfsBAADAdlQCwxtu2Lr2spcRGAIAAGBb9mz3he7uZtZM+AgAAIBW4lgyAAAAItZM+PcjMztQeWBml0p6svVbAgAA2L3cXbPZgo7PndRstqDQ/tS1jiV/+ctUGQIAAKBlmqk8vEbSzWb2wOrjn5T0xtZvCQAAYHfKLxZ1eGpGJwtFJeIxlYKyRlJJTR/dr3RqoPaLCQsBAAAQgYbDQ3f/BzO7RNJlq0/d7e5PRLMtAACA3cXddXhqRrmFooKyqxQEShV/qNs//Abp6ioveuYZae/etu4TAAAAu0tTPQ9XB6Z8MaK9AAAA7FpzuUXlC6cVlF3Z6y6vfTFVhgAAAGiTbQ9MAQAAQDh311xuUdn5JWWGBzQ+NiirM9xkz//73/TwsQ9WXT8+e0JXjI+0eqsAAABATYSHAAAgUtsJ0npZzb6Fg8mtL1j9LF5W5X6Za25RIm66abhOz0MAAAAgAoSHAABgk1aGfU0HaT0urG+hJOUWijoyNaNbJw/KzOR79shW18Jkrrll7dfxmGk0ldT42GDk+wcAAADORngIAADWtDLsazRIa4VuqW7c2Ldwo6DsOlEoymIxSVLYzhavu15L73iXDk/NKLHh8x9NJTV91YG+rtYEAABA9yI8BAAAklof9tUL0uZyi5rIpHa8726qbszOL2lP3LS8oaiw3vCTzDW3KB4zZeJJ3Xr+Pt02ebArglAAAABAIjwEAACrWh32hQVpFTEzZeeXdhwetrO6sRGZ4QGVgrL2ninp4evfWPW6l773Jj2x71lrj8/+jCs/AAAAQKcRHgIAAEm1w75EPNZ02FcJ0sI8c6as/3zrw7rsBUM7qg5sV3VjoyYuGtIjNdaPz57QBz73gIohH/J2PmMAAAAgarFObwAAAHSHWmFfKSgr0+S03/GxQY2kkorHwiv/Hvvh0zoyNSN3D11vRCXwDFMJ4yL3la+sTEyuUuF48fu/oEMfv0OnFost/4wBAACAqFF5CAAAJK2HfZUjwBXbnfZrZpo+ul9v+eQ/6HtPPL1lvezacXVgR8O4OsehZx9dUHZ+STdt6Fv4E+ed29LPGAAAAIha5JWHZvbfzCxrZm5mP7Xh+ayZfdvMvrH682+i3gsAAKiuEvaNDSWViJuSe+NKxE2Zoe1P+00PJvXbhy7WOXvC/8ix0+rAatWNkYVxr3hFzSpDua/9TGRSumJ8RBOZ1NpnF8Vn3GvcXbPZgo7PndRstrCjylMAAABErx2Vh38l6aOS/i5k7c3ufn8b9gAAABqQHky2fNrvRRf8mMpVAqKdVgdWwrizpy2PplocxtW6z2/+pvTJTzZ8qyg+417RTZOxAQAA0Bhr19/2mllW0uWVsPDsx41Kp9Oez+dbv0EAABAJd9ehY3eGHtXNDCVbMhHZ3VsfxtV7PRVzTWnH/x0AAACgMWZ2yt3TjVzb6YEpf2lm3zKzPzWzC8IuMLNJM8tXfp566ql27xEAAOxAO47qmlnoMeFaQo/Putc+lvzAA+tHk9GURiZjAwAAoPt0cmDKz7j7CTNLSPpPkv5c0i+cfZG7H5N0rPI4nU7zp3UAAHpMtx3VPfv47IMfen3tFxAW7lhlMvZysHWt0vtyu4NzAAAAEJ2OhYfufmL1nyUz+y+SHu7UXgAAQPQq1YGdDojcXYenZhR7+GE98ql3Vr+wXK5/dLmB9+qWwLTTOjoZGwAAANvWkfDQzAYkJdz9idWn3irpvk7sBQAA7C4Wi+n2Guuzjy60JOBkOMhmlcnYYT0PI5mMDQAAgJaIvOehmf2RmeUlpSXdambfkfQcSXeY2TfN7FuSDko6HPVeAADALjU5WbOXYeaaW5S55hZd8h//Rtn5pR2/XaW6MbdQVClwFZcDlQJXbqGoI1MzatfAum7Sjt6XAAAAaL3IKw/d/T2S3hOy9LKo3xsAAOxyNQKp2Qsv0RW//tFNz7Xq+Gwjw0E6fXy7E7qt9yUAAADq6+TAFAAAgNarE0R5uaxDx+5UbqEoRXR8luEg1XVL70sAAAA0JvJjywAAAG1R41iyvvKVlYnJ7m05PstwEAAAAPQLKg8BAEDvqhf0VektGPXxWYaDAAAAoF9YrzXsTqfTns/nO70NAADQKYWCNDRUff3pp6VzzmnffqoIm7Y8mlqpbrzw/H1yd3r/AQAAoCPM7JS7pxu6lvAQAAD0hG1WGXZStYAwLFgcSSU1fXS/0oPJTm8bAAAAfa6Z8JCehwAAoHv96Z/W7mW42sewG4NDaX04yBXjI5rIpGRmcncdnppRbqGoUuAqLgcqBa7cQlFHpmbUa3+xCwAAgP5Gz0MAANB9erDKsFFzuUXlC6c39UKUpKDsOlEoai63yCRiAAAAdA0qDwEAQHc499yerjJsVHZ+SXvi4b/HRDym7PxSm3cEAAAAVEd4CAAAOqsSGD7zzNa1P/qjvggMN8oMD6gUlEPXSkFZmeGBNu8IAAAAqI5jywAA9Ii+ms7bx8eSpdrf1fjYoEZSSeUWipuOLsdjptFUUuNjg53aNgAAALAF4SEAAD2gL6bzLi9L55xTff3xx6ULLmjffiJS77syM00f3b/lmtFUUtNXHejdQBgAAAB9yXptol86nfZ8Pt/pbQAA0DburkPH7gytVMsMJXXr5MHuDpz6vMpwo2a+q76qJAUAAEBPMbNT7p5u5Fp6HgIA0OUamc7bdb7ylV0x/ORszXxXZqaJTEpXjI9oIpMiOAQAAEBXIjwEAKDL9dR03kpg+LrXha/3YWC4UU99VwAAAEADCA8BAOhyXT+d9+Uv35VVhmG6/rsCAAAAmkR4CABAl6tM543HNodzHZ/OWwkM77tv69pb37prAsONuva7AgAAALaJ8BAAgC5Xmc47NpRUIm5K7o0rEV8ZwNH26byVwLBeleFNN7VvT12kq74rAAAAoAWYtgwAQI/o2HRedylW4+8bv/EN6V/9q+j30UOYpAwAAIBu1sy0ZcJDAAAQrl7Y1WN/hgAAAACwopnwkGPLAABg3cMP1z6WXC7vyl6GAAAAwG61p9MbAAAAXYAqQwAAAAAhqDwEAGC3eu97Gxt+QnAIAAAA7FpUHgIAsNvUqjK85BLpgQfatxcAAAAAXY3wEACA3YBjyQAAAAC2gWPLAAD0s1rHkj//eY4lAwAAAKiJykMAAPoNVYYAAAAAWoTKQwAA+kGhULvKsFikyhAAAABA06g8BACgl1FlCAAAACBCVB4CANBr/uRPalYZerms2UcXdHz2hGazBTkBIgAAAIBtovIQAIAu4O6ayy0qO7+kzPCAxscGZWeHgw1UGeYXizp87E6dLBSViMdUCsoaSSU1fXS/0oPJ6H4DAAAAAPqS9Vo1Qjqd9nw+3+ltAADQMvnFog5PzYQHfhc8SwqC6i/e8L/j7q5Dx+5UbqGooLz+fDxmygwldevkwa2BJAAAAIBdx8xOuXu6kWs5tgwAQAe5uw5PzSi3UFQpcBWXA5UC1+1Xv0rp1EB4cPixj4UOP5nLLSpfOL0pOJSkoOw6UShqLrcY5W8FAAAAQB/i2DIAAB20MfDLXnd57YvrnBbIzi9pT9y0HJI3JuIxZeeXNJFJ7WC3AAAAAHYbwkMAQFdrqBdgD8s99oQe/vAvVF3/3Jf+Ub/0upc3dK/M8IBKQTl0rRSUlRke2NYeW6Xfv0sAAACgHxEeAgC6Vs1egL0+/GM1NHtzleXMNbcoETfd9KJMw7ccHxvUSCoZ2vNwNJXU+NjgDja8M339XQIAAAB9jJ6HAICuVK0XYG6hqCNTM+q1gV+SpK99bSU0rFJtl7nmlrWf7QR+Zqbpo/s1NpRUIm5K7o0rEV8ZljJ91YGOVfn15XcJAAAA7BJUHgIAulIjwz96pn9fndAuX1jS4akZJTZU5Y2mthf4pQeTum3yYFcdD+6r7xIAAADYZQgPAQBdqeeHfxw8KP3t31Zf31Btl5ZaGviZmSYyqa75fHr+uwQAAAB2McJDAEBX6vbhH1XVCvyuvFK68cYqL+uuwK+Veva7BAAAAEB4CADoTq0c/hH5lN9699rlPf26eZALAAAAgNqs15qUp9Npz+fznd4GAKANwib0VnoBXnj+vm3fo9aU34aDRncpVmPu2H33SS99aaO/1boiD0Aj1orvEgAAAEBrmNkpd083dC3hIQCgm+0kNHN3HTp2Z2jFW2YoqVsnD266V0NBYweqDJsNQLtVrwegAAAAQL8gPAQAQNJstqArP32vlkP67SXippvecelaj8FyuaxXfvQOPfbDp7VxKHA8ZrrMF3XjR369+huVy/VDxW1qNgAFAAAAgHqaCQ/peQgA6FuNTvnNLxb1lk/+g773xNObX3/d5bXfoA1/ATeXW1S+cHpTcChJQdl1olDUXG6xL4esAAAAAOgOhIcAgLZq59HVRqb8ursOT83o//vhSnD4/tv/TL85+9fVb9rmiv1GA1AAAAAAiALhIQCgbdrdu6+RKb+Vyr5HP1K9yjA7+BP6wde/1ZGQrpEAFAAAAACiQngIAGiLSoVfJcgrBSuldLmFoo5MzUTSu8/MNH10f9UpvxaLaULSw1Ven7nmFsVMumh4QLeODbZ0b41qJAAFAAAAgKgQHgIA2mI7vftaccQ5PZjUbZMHN91n4qIh6erw63/jzR/QHS+YWHv8vPPOXQkaOzSUpG4AyrAUAAAAABEiPAQAtEWzvftaecTZzDRx0ZAmalzzgv/whU3BptlKcHjX77xKsVisqfdrtbAANMpekQAAAABQ0dn/GgIA7BrN9O7beMS5FLiKy4FKga8dcfZGh5Y8+eRKClgtZFtaktyVLyxpbCipRNyU3BtXIm56/vCAjr/rpzseHFaYmSYyKV0xPqKJTIrgEAAAAEBbUHkIAGiLZnr3beeI8yb1grWzwkcq+wAAAAAgXHeUUwD4/9u79+jI6zLP45+nqoNSabRTCe2MU0mqRVplvECbTsu6xwaRm8sRV2UdXOxmutdxx9ue7dFR3BldPR4VdJgzHq8MRA0qjoAzqKOA3Su6jpcQbEQQuSykuquVSy7AdKoh4VfP/lGpTif5VaWSrqpfXd6vc3Lsrt8v9XuCljQfnuf7AC2veHbf4g6/dPfSs/uKI85hiiPOS3z72+W7DN3nv0rUR2cfAAAAACxE5yEA1Ek1ln80u0o7/FYy4ly2y3Dt2sLoMgAAAABgVQgPAaAOqrn8o9kVO/zKjR0vO+J8/unSHXeUfkilZyICAAAAAMpibBkAaqxqyz9agLvr1rFJXTu6X7eOTZb82UuNOP+/T/wn7Xnv6bKw4PCLXyw7lgwAAAAAWDk6DwGgxo56+UeLWGn3ZXHE2ZbbdkxYCAAAAAA1Q+chANTYqpZ/tJgVd18GgWRWOjh8+GG6DAEAAACgDggPAaDGVrT8o0VV0n0paX5b8poSjfHFwHD9+hpXDAAAAACQCA8BoOaKyz/isYXdh4eXf/R3RVRZ/ZTrvtz00H3avKG79NbkYmBIlyEAAAAA1B1nHgJAjRWXfyw+768vmdDwzi2yUqFZCwnrvhy79Lzy30RYCAAAAACRIzwEgDooLv8YzUxpbHxa6Z5ODfR3tUVwKM13X+74+qd00d7vl76RwBAAAAAAGootOaS+2g8w+4yk10nql/QSd79z7vUTJX1VUo+kxyRd7O6/Xe79UqmUZ7PZGlYMAKi6MiHp9MU71fnlK6v+SHdv27AWAAAAAMoxswPunqrk3np0Hl4n6TJJP130+pckXeHuXzGzN0m6StKpdagHAFAPywR1tz44oYH+LnXWINDLTuWWjIn3JhMa3jGoVFei6s8DAAAAgFZV84Up7v4Td1/QKmhm6yVtkvS1uZeul7TBzNK1rgcAUGPFjclhfvvbw8tPNqeTNekEdHdtGxpRZiKn2Z/7rNMAAB6mSURBVMCVmwk0G7gyEzltHxpRrTvuAQAAAKCVRLVtuVfS7939aUnywj/J7ZPUt/hGM9tlZtni18GDB+tcKgBgWcXAcLmNyS96Uc1LGc1MKTt5SEF+YUgY5F37JnMazUzVvAYAAAAAaBVRhYeStLj1I/SfON39cndPFb/Wrl1bh9IAAMs6cKB8YBgE86FhHY2NT2tNPLymjnhMY+PTda0HAAAAAJpZVNuW90tKmdkad3/aCnNrvSp0HwIAjtBwiz+We3bEY8Hpnk7NBvnQa7NBXumezjpXBAAAAADNK5Lw0N0fMbO9ki6S9BVJb5Q05u5jUdQDAI2qYRZ/fPaz0rvfXfp6A50jONDfpd5kQpmJ3ILR5XjM1JdMaKC/K8LqAAAAAKC51Hxs2cw+Z2ZZSSlJu83s/rlLb5f0djO7V9IHJO2sdS0A0EwaYvFHcSw5LDg899xIxpKXY2Ya3jGo/u6EOuKmxDFxdcRN6e6EhnduibZrEwAAAACaTM07D939nZLeGfL6PZJOrfXzAaBZVbL4Y3M6Wf0HH3us9OSTpa83WFhYtHi8e/f/fJVu2/dY44x7AwAAAEATiurMQwDAMoqLP2aCpdeKiz+qGh6WC9Z++EPpNa+p3rOqrNx4d00CVgAAAABoE1FuWwYAlFGXxR/FseRSwWFxLLmBg8OGGO8GAAAAgBZFeAgADaq4+CMeWxjsHfXij+np8oFhLteQZxmWUsl4NwAAAABgdQgPAaBBVX3xRzEwXLs2/HoxMDz22KMvvo6K491hiuPdAAAAAIDV4cxDAGhgqa6E9uzaumARyIoWf9x8s3T22aWvN0l3YTl1Ge8GAAAAgDZFeAgADc7MtDmdXNnij3Lh4gknSPfff/SFNYjieHdmIrdgdPmox7sBAAAAAIwtA0DLOO+8ypaftFBwKNVgvBsAAAAAcJg12xbKVCrl2Ww26jIAoObcvbJx5XLh2Fe/Km3bVrsiG0jFf70AAAAAoM2Z2QF3T1VyL2PLANCAslM5bRsa0f7JnDriMc0GefUmExreMahUV6J8YCi1xFmGK7Wq8W4AAAAAQFmMLQNAg3F3vfWqX2psfFqzgSs3E2g2cO1/9N+VSnaWDg4ffnh+NBkAAAAAgCqg8xAAGswP7nxID47nDv9+7NLzyn8DYSEAAAAAoEYIDwGggbi7PnzDXdoweUA/+se3l7uxfkUBAAAAANoW4SEANBCLxXRrmesnXPI9ffMvTtXmZd6H5SEAAAAAgGogPASAqF16qfSBD5S8nH7/9w7/+vjOYzTQ31X27ZZdtgIAAAAAQIUIDwEgKmU6AT92+g5dOfiGJa9/5HUvLttB6O7aNjSizEROQd41GwSSpMxETtuHRrR711Y6EAEAAAAAFSM8BIB6SiSkQ4dKXvZ8Xmdc/mNlJnJSfv5cw5hJG3o6de6L/6js249mppSdPKQgv/BMxCDv2jeZ02hmSpvTyaP7GQAAAAAAbSMWdQEA0BbMCl9hweF99xUWoLjLzDS8Y1D93Ql1xE2JY+LqiJs29HRqeOeWZbsGx8antSYefk9HPKax8elq/DQAAAAAgDZB5yEA1Mpy48ElNianuhLas2vrqhaepHs6NRvkQ6/NBnmlezqXfQ8AAAAAAIoIDwGgmiYmpJ6e0teDQIot3/RtZtqcTq54xHigv0u9ycThMw+L4jFTXzKx7LIVAAAAAACOxNgyAFRDcSy5VHA4N5ZcSXB4dGWEjz2nuxMVjT0DAAAAAHAk8xJjc40qlUp5NpuNugwAkH7wA+m1ry19PcL/f3X3VY09AwAAAABan5kdcPdUJfcytgwAK1UuhNu1S/q7v6tfLSWsduwZAAAAAIAjER4CQCUuvFD65jdLX2+yLm4AAAAAACpBeAgA5ZTrMrztNmnTpvrVAgAAAABAnREeAsBiy50NSJchAAAAAKBNsG0ZACTpqafmNyaHefLJ+Y3JAAAAAAC0CToPAbQ3ugwBAAAAACiJzkMA7ec3vynfZVjsMCQ4BAAAAAC0OcJDAO2jGBi+9KVLr73tbQSGAAAAAAAsQngIoLVdemllXYZXXFHfugAAAAAAaAKceQigNZU7y3D3bumMM+pXCwAAAAAATYrwEEDrSKWkAwdKX2ckGQAAAACAFSE8BNDc8nkpHi99fWpKWreu7Fu4u0YzUxobn1a6p1MD/V2y5bYwAwAAAADQBggPATSn5cK9CrsMs1M5bRsa0f7JnDriMc0GefUmExreMahUV6IKhQIAAAAA0LxYmAKgeRw4UNnykwqDQ3fXtqERZSZymg1cuZlAs4ErM5HT9qEROWPOAAAAAIA2R3gIoPEVA8NUaum1005bUWB4pNHMlLKThxTkF35vkHftm8xpNDO1yoIBAAAAAGgNhIcAGtM111TWZfijH636EWPj01oTD3//jnhMY+PTq35vAAAAAABaAWceAmgs5c4yHB6W3vrWqj0q3dOp2SAfem02yCvd01m1ZzU6lsYAAAAAAMIQHgKI3llnST/8YenrNTp7cKC/S73JhDITuQWjy/GYqS+Z0EB/V02e22hYGgMAAAAAKIWxZQDRKY4lhwWHmcyqzzKs/PGm4R2D6u9OqCNuShwTV0fclO5OaHjnlrbovGNpDAAAAACgHDoPAdTXcoFcncOqVFdCe3ZtbduR3UqWxmxOJyOqDgAAAAAQNcJDALX3+OPSunWlrweBFIuuEdrMtDmdXHVI1sznBRaXxswES68Vl8YQHgIAAABA+yI8BFA75QK044+XHnmkfrXUSLOfF8jSGAAAAABAOZx5CKC6brll/izDMMVzDFsgOGyF8wKLS2PisYX/fbXb0hgAAAAAQDjCQwDVUQwMTz996bWPfazmy0+iUMl5gY2OpTEAAAAAgHIYWwaweu94h/SFL5S+3mJh4WKtcl5guy+NAQAAAACURngIYOXKhUp790onn1y/WiLUSucFHu3SGAAAAABAayI8BFpc1TYBL/c9Ld5lGKZ4XmBmIrdgdJnzAgEAAAAArYLwEGhhR70JeGZGesYzSl8/dEh65jOrV3CTKZ4XuPivcV+S8wIBAAAAAK3BmmEb6JFSqZRns9moywDqbqUdhO6uMy7/cWhXXLo7od27tpb+froMV6Rq3Z0AAAAAANSBmR1w91Ql99J5CDSB1XQQVrIJuHi+nbvrzh/+XC85+5WliyAwLInzAgEAAAAArSoWdQEAynN3bRsaUWYip9nAlZsJNBu4MhM5bR8aUanu4eIm4DDFTcCSJDNZLBYeHO7YUQgNCQ4BAAAAAGhLhIdAg6ukgzBMuU3AF4x8Vxds7is5nnzCJf+qMz79I/mVVx5d8QAAAAAAoKkxtgw0uGIH4Uyw9FqxgzBsXDZsE/DYpeeVfM6bL/yEftn3ksJvQkabAQAAAABA+yE8BBpcuQ7C2SCvdE9n6LXiJuDsf3i1XvG7X5Z8/5P+9gfKhSST5YJJAAAAAADQHhhbBhpcsYMwHls4YhyPmfqSCQ30dy39JnfJTKlkZ3hwODUluevWBydWFUwCAAAAAID2QHgINLhiB2F/d0IdcVPimLg64qZ0d0LDO7fIjjy30KzwFSvx0S4uP1m3TtIqg0kAAAAAANA2rNSm1kaVSqU8m81GXQZQd+6u0cyUxsanle7p1EB/VyE4fPRRaf36ct9Y9n2zUzltGxrR/smcOuIxzQZ59SULweSfrDu2yj8FAAAAAACImpkdcPdURfcSHgKllQzsGkG5Oi6+WPrylyt+q4b+OQEAAAAAQFWtJDxkYQpQQlhHXm8yoeEdg0p1JaIp6qabpHPOKX19lf8ywMy0OZ1kOQoAAAAAAFiAMw+BEO6ubUMjykzkNBu4cjOBZgNXZiKn7UMjqnvHbvEsw7Dg8IYb5s8yBAAAAAAAqKJIw0MzGzOz35nZ7XNfb46yHqBoNDOl7OQhBfmFgVyQd+2bzGk0M1X7Ij7+8fnQMEwxMHzd62pfCwAAAAAAaEuNMLb8Jne/M+oigCONjU9rTdw0Eyy91hGPaWx8unYjvuXOGnzoIek5z6nNcwEAAAAAABZhbBkIke7p1GyQD702G+SV7ums7gNf9rLKugwJDgEAAAAAQB01Qnj4dTP7jZldaWbHL75oZrvMLFv8OnjwYBQ1os0M9HepN5lQPLYwzIvHTH3JhAb6u47+IYcOzQeGd9yx9HoQcJYhAAAAAACIVNTh4avc/WWSNkmakPTVxTe4++Xunip+rV27tu5Fov2YmYZ3DKq/O6GOuClxTFwdcVO6O6HhnVtk5UaLl3/zwlciZGPzxRfPB4axqD+eAAAAAACg3Vndt8aWYGZ/LOledz+u3H2pVMqz2WydqsJquLtGM1MaG59WuqdTA/1dRxe2RahqP8vvfie96EXlHrT6IgEAAAAAAFbAzA64e6qSeyNbmGJmnZI63P2xuZculLQ3qnpQHdmpnLYNjWj/ZE4d8Zhmg7x6kwkN7xhUqiuk067BmZk2p5OrX45SLmi89lrpTW9a3fsCAAAAAADUQZRzkc+R9CMzu8PMfiNpq6RtEdaDo+Tu2jY0osxETrOBKzcTaDZwZSZy2j40okbpcq2566+vbPkJwSEAAAAAAGhwkXUeuvsDkk6J6vmovtHMlLKThxTkF4aEQd61bzKn0czU6jv4mkG5LsP9+6VURd3AAAAAAAAADYONDKiasfFprYmHB2gd8ZjGxqfrXFEd/OVflu4yNJvvMiQ4BAAAAAAATSiyzkO0nnRPp2aDfOi12SCvdE9nnSuqkSCQ1pT56MzMSB0d9asHAAAAAACgRug8RNUM9HepN5lQPLawCy8eM/UlExro74qosipZt67QTRgWHF500XyXIcEhAAAAAABoEYSHqBoz0/COQfV3J9QRNyWOiasjbkp3JzS8c4us3JmAjeqhh+bHkh9/fOn1YmB49dX1rw0AAAAAAKDGrNk24KZSKc9ms1GXgTLcXaOZKY2NTyvd06mB/q7mCw7L1Xv11YVOQwAAAAAAgCZkZgfcvaIFDZx5iKozM21OJ5tvs/LIiLRlS+nrEQXtLRHGAgAAAACApkR4CJQL4u66SzrppPrVskh2KqdtQyPaP5lTRzym2SCv3mRCwzsGlepKRFYXAAAAAABoD5x5iPZ03XXzZxkudtxx82cZRhgcuru2DY0oM5HTbODKzQSaDVyZiZy2D42o2Y4cAAAAAAAAzYfOQ7QPdylWOi+//t/uU99zk4Wx4DqWVcpoZkrZyUMK8gtDwiDv2jeZ02hmqvlGwwEAAAAAQFMhPETre9/7pE9/OvTSE3/9Qb1+/ZmFseAb72+oseCx8WmtiZtmgqXXOuIxjY1PEx4CAAAAAICaYmwZrSmXmx9LDgsO3eX5vF6//syGHQtO93RqNsiHXpsN8kr3dNa5IgAAAAAA0G4ID9EU3F23jk3q2tH9unVssnSwt2lTITDsDAnWvvOd+bMMVdlYcJQG+rvUm0woHls4RB2PmfqSCQ30d0VUGQAAAAAAaBeMLaPhLbtxeGxM2rCh9BuUCBobfSzYzDS8Y3DJz96XTGh45xZZuS3RAAAAAAAAVUB4iIZ25MbhIO+aDQpJX2Yip1SyzNjuPfdIGzeWfe9mGAtOdSW0Z9dWjWamNDY+rXRPZ2GhC8EhAAAAAACoA8JDNLTFo8WvHLtdX/+nvwm/+YQTpPvvr/i9i2PBxWCyqNHGgs1Mm9NJlqMAAAAAAIC6IzxEQyuOFt/78fNK3/TEE9Jxx634vRkLBgAAAAAAKM+i3ii7UqlUyrPZbNRloB6uuUZ6y1tCL119ymv10XPfqW+87RVH3ZHn7owFAwAAAACAtmFmB9w9Vcm9dB6isTz9tNTRUfJy+q+/K5kpHjOlqzRazFgwAAAAAABAOMJDNIb3v1+67LLQS49ed4PePPYs7Z/MKdGEo8V0NgIAAAAAgGZFeIjoTE5K3d3h1+LxQheipOMl7WnSAC47lVtypmJvMqHhHYNKdSWiLg8AAAAAAKAszjxE/W3dKv3kJ+HX7rlH2rixvvXUiLvrjMt/HLrNOd2d0O5dW5siAAUAAAAAAK1lJWcexmpdDCBJuvtuyazwtTg4fM1rJPfCV4sEh5I0mplSdvLQguBQkoK8a99kTqOZqYgqAwAAAAAAqAxjy6itcp11jz0mPfvZ9aulAtU8n3BsfFpr4qaZYOm1jnhMY+PTLGkBAAAAAAANjfAQ1ferX0kvf3n4tQ99SPrIR+pbT4WqfT5huqdTs0E+9NpskFe6p/NoSwYAAAAAAKgpwkNUh7uUTkv79oVff/rpwhKUBuXu2jY0cvh8wtmg0C6Ymchp+9DIqs4nHOjvUm8yEXrmYV8yoYH+rqr+DAAAAAAAANXGmYc4OjfcUBhNjsWWBofXXTd/lmEDB4dSbc4nNDMN7xhUf3dCHXFT4pi4OuKFZSnDO7ewLAUAAAAAADQ8Og+xck8+KR17bPi1M8+Ubr65vvVUQa3OJ0x1JbRn19aqnaMIAAAAAABQT4SHqNzll0t/9Vfh1x58sDC23KRqeT6hmWlzOslyFAAAAAAA0HQYW0Z5jz5aGEs2Wxocvve982PJTRwcSvPnE8ZjCzsCOZ8QAAAAAAC0M8JDhNu5sxAYrl+/9NrjjxcCw099qv511QjnEwIAAAAAACxl7r78XQ0klUp5NpuNuozWdPfd0kknhV+78spCoNji3J3zCQEAAAAAQEszswPunqrkXs48bGEVBWHu0qZN0u23L30DM2lmRlrTPv8z4XxCAAAAAACAee2TCrWZ7FRO24ZGtH8yp454TLNBXr3JhIZ3DCrVlZB27y5sRg6zZ4/06lfXt2AAAAAAAAA0HMLDFuTu2jY0osxETkHeNRsEkqQDjzyhVLLE1uDBQekXvyh0GwIAAAAAAAAiPGwo1TpvbzQzpezkIQX5wnmWF95+oz5x02fDb777bumFLzyasgEAAAAAANCiCA8bxLJjxiswNj6thM/qf9/4eb3l1zctuf7A+X+m5/3LNdUqHQAAAAAAAC2KbcsNwN11xuU/PjxmXBSPmdLdCe3etbXyDsSbbpLOOSf00inv/roOHrdO33jbK1gIAgAAAAAA0KbYttxkFo8ZFwV5177JnEYzU+XDvqkp6aKLpO9/f8HLT8U79GcXfkJ7/6QwlhyPmdLJhAb6u6r+MwAAAAAAAKD1xKIuAIUx4zXx8M7CjnhMY+PT4d84PFxYcJJMLgwO3/9+ZR95XOdeerPu7HuREsfE1REvdDEO79yyqnMUAQAAAAAA0H7oPGwA6Z5OzQb50GuzQV7pniM2JO/fL51/vrR378IbN2yQbrxR2rhRkpSStGfX1qosYAEAAAAAAEB7ovOwAQz0d6k3mVA8tjDYi8dMfcmEBvrWSZ/8ZKHLsK9vYXD4D/8g5fPSAw8cDg6LzEyb00ldMNCrzekkwSEAAAAAAABWhPCwAZiZhncMqr87oY64HR4zPm3mYd182Ztl8bh0ySXz3/DKV0p/+IPkLr3nPYVQEQAAAAAAAKgyti03EHfXbfc9rGd/6BKd+E9fWXrDt74lXXBB3esCAAAAAABA62DbcpMyMw284I8XvnjBBdJVV0nHHRdNUQAAAAAAAGhbjC03mrPOkjo6pFtuKYwlf+tbBIcAAAAAAACIBJ2Hjeamm6KuAAAAAAAAAJBE5yEAAAAAAACAEggPAQAAAAAAAIQiPAQAAAAAAAAQivAQAAAAAAAAQCjCQwAAAAAAAAChCA8BAAAAAAAAhCI8BAAAAAAAABCK8BAAAAAAAABAKMJDAAAAAAAAAKEIDwEAAAAAAACEIjwEAAAAAAAAEIrwEAAAAAAAAEAowkMAAAAAAAAAoQgPAQAAAAAAAISKNDw0sxPN7Gdmdq+ZjZjZSVHWAwAAAAAAAGBe1J2HX5J0hbtvlHSZpKsirgcAAAAAAADAnMjCQzNbL2mTpK/NvXS9pA1mlo6qJgAAAAAAAADzouw87JX0e3d/WpLc3SXtk9R35E1mtsvMssWvgwcPRlAqAAAAAAAA0H6iHlv2Rb+3JTe4X+7uqeLX2rVr61QaAAAAAAAA0N6iDA/3S0qZ2RpJMjNToRtxX4Q1AQAAAAAAAJizJqoHu/sjZrZX0kWSviLpjZLG3H2s3PcdOHBgxsweXcUj10pi5hmoHz5zQH3xmQPqi88cUF985oD64jPX+o6v9EYrHDUYDTN7gQrBYbekJyRtd/e7avSsrLunavHeAJbiMwfUF585oL74zAH1xWcOqC8+czhSZJ2HkuTu90g6NcoaAAAAAAAAAISLemEKAAAAAAAAgAbVTuHh5VEXALQZPnNAffGZA+qLzxxQX3zmgPriM4fDIj3zEAAAAAAAAEDjaqfOQwAAAAAAAAArQHgIAAAAAAAAIFTLh4dmdqKZ/czM7jWzETM7KeqagFZlZs80s3+Z+7zdbmY3mlk66rqAdmBmHzYzN7MXR10L0MrM7Blm9lkzu8/M7jKzr0VdE9DKzOxsM7vNzPaa2Z1mtj3qmoBWYmafMbOxxX+OJEvBkVo+PJT0JUlXuPtGSZdJuirieoBWd4WkF7j7yZK+N/d7ADVkZpskvULSvqhrAdrAJyXlJW109z+V9L6I6wFalpmZpG9I+nN3P0XSeZK+ZGbHRVsZ0FKuk/QfJWUWvU6WgsNaOjw0s/WSNkkq/hvh6yVtoBMKqA13f9Ldv+/zm5h+Iel5UdYEtDoze4akz0l6hyS2oAE1ZGadkv5c0geLf69z9z9EWxXQFtbN/eezJE1IeirCWoCW4u4/cffska+RpWCxlg4PJfVK+r27Py1Jc3/I2yepL9KqgPbxHknfjboIoMV9VNLX3P3BqAsB2sAJKgQXf2Nmo2b2f83sjKiLAlrV3D+//RdJ3zazjKSfStru7jPRVga0PLIULNDq4aG0tAvDIqkCaDNm9kFJJ0r6X1HXArQqMztV0mZJn4+6FqBNdKjQUf9bdx+Q9C5J3zSz46MtC2hNZrZG0iWSznf3fklnSPqqmSWjrQxoC2QpOKzVw8P9klJzf9MpnpnRK86EAmrKzN4r6Q2SznX3XNT1AC1sq6QXSnrQzMYkpSTdZGbnRloV0LoyKpx3+HVJcvdfS3pQ0p9GWRTQwk6W9Fx3/zdJcvdbJf1e0ssirQpofWQpWKClw0N3f0TSXkkXzb30Rklj7j4WWVFAizOzXZIulHSmuz8WdT1AK3P3T7r7c9097e5pSVlJZ7v7DyIuDWhJ7j4uaY+ksyXJzPolbZB0T5R1AS2sGGC8QJLM7PkqHB9wb6RVAS2OLAWL2fxeg9Y09zear0jqlvSECmdk3BVpUUCLMrOUCn/Ie0DSv8+9/JS7b4muKqB9zHUfnufud0ZdC9CqzOx5koZU+LNlIOkj7v7P0VYFtC4zu1DSB1Xo+jVJH3f3b0ZbFdA6zOxzks6X9EeSxiUddPfnk6XgSC0fHgIAAAAAAABYnZYeWwYAAAAAAACweoSHAAAAAAAAAEIRHgIAAAAAAAAIRXgIAAAAAAAAIBThIQAAAAAAAIBQhIcAAAAAAAAAQhEeAgAAQGbmZrbWzG43s2Pr9MzTzOysejwLAAAAq0N4CAAAgMPc/WR3P1Snx50maVXhoZmtqW4pAAAACEN4CAAA0IbM7A1m9jsz+7mZ/e0Rr7uZrZ379afM7Na5bsQfm9mJc6+nzWzczD5mZnvn3mfAzK4wszvMbMTMnnvEe7537rVfmdn3zazXzE6W9N8lbZt7/w/N3Xu2mf3UzG4zs1+a2avmXj9t7r7PmNnPJf3nOv7lAgAAaFuEhwAAAG3GzNZL+kdJ57v7qZKeKnHrpe6+2d1PlvQFSX9/xLVuST9391MkXSVpt6TPu/tLJY1Ketfcs94iaaOkU919k6RrJH3W3W+X9EVJw3Pdjh81s+dJ+rCk17r7yyX9V0nXmFnH3DNfKulb7n6qu19bpb8cAAAAKINxDwAAgPbzCkm/cvd75n5/haRLQ+47y8zeLek4Ff6l87OOuHbQ3f917te/kpSdCwQl6TZJZ879+vWSBiTdZmaSFJcUlKjrHEnPl/STuXuLeuf+8153/+nyPx4AAACqhfAQAACg/diyN5j1SfqMpEF3f8DMXirp/xxxy5HdioGkJxf9vvjnTJP0MXcfqrCuG919W4l6DlbwHgAAAKgixpYBAADaz88lnWJmG+d+/99C7nm2pBlJD1mhDfBdq3zWdyS9w8ySkmRmHWZ2yty1J+aeU3SzpHPM7MXFF8xscJXPBQAAQBUQHgIAALQZd39E0l9I+q6Z/UxSPuSe30i6VtJdkm6RtG+Vz7pa0tck3WJmv5Z0u6TT5y7/s6SB4sIUd79P0kWSrjSzX5vZ3ZL+x2qeCwAAgOowd4+6BgAAAAAAAAANiM5DAAAAAAAAAKEIDwEAAAAAAACEIjwEAAAAAAAAEIrwEAAAAAAAAEAowkMAAAAAAAAAoQgPAQAAAAAAAIQiPAQAAAAAAAAQivAQAAAAAAAAQKj/D/Z9BhM/PHFD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6844" y="1000108"/>
            <a:ext cx="7712624" cy="307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667241" y="1428736"/>
            <a:ext cx="165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f(x) = ax + 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4032" y="4091432"/>
            <a:ext cx="231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f(x) = ax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 + bx + 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7233" y="40466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多项式回归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7310446" y="1142984"/>
            <a:ext cx="4178214" cy="1925976"/>
          </a:xfrm>
          <a:prstGeom prst="wedgeRectCallout">
            <a:avLst>
              <a:gd name="adj1" fmla="val -61673"/>
              <a:gd name="adj2" fmla="val -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from sklearn.preprocessing import PolynomialFeatures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poly = PolynomialFeatures(degree=2)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poly.fit(X)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X2 = poly.transform(X)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5087888" y="3291880"/>
            <a:ext cx="5824661" cy="1649288"/>
          </a:xfrm>
          <a:prstGeom prst="wedgeRectCallout">
            <a:avLst>
              <a:gd name="adj1" fmla="val -60876"/>
              <a:gd name="adj2" fmla="val -405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from sklearn.linear_model import LinearRegression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 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lin_reg2 = LinearRegression()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lin_reg2.fit(X2, y)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y_predict2 = lin_reg2.predict(X2)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18066" y="40466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pic>
        <p:nvPicPr>
          <p:cNvPr id="6" name="Picture 4" descr="https://pics7.baidu.com/feed/9345d688d43f879414c0b16a8401f0f01bd53a52.jpeg?token=ad01c93c4cfc6cd14a57e1670cd7c575&amp;s=2A917C85CFB5408EDB90A5DA030040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3890" y="1085182"/>
            <a:ext cx="5678734" cy="3744416"/>
          </a:xfrm>
          <a:prstGeom prst="rect">
            <a:avLst/>
          </a:prstGeom>
          <a:noFill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1BBFA-B02B-4095-A336-AFAB1F2ECA5A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DD97A6-D86C-467E-A7B5-14253E6AC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D5EBCE7-1ACB-496D-BC1E-F3898E77CC1E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C64D0C-398C-43B0-9A60-721EF1A33D41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196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247</cp:revision>
  <dcterms:created xsi:type="dcterms:W3CDTF">2019-10-12T03:52:51Z</dcterms:created>
  <dcterms:modified xsi:type="dcterms:W3CDTF">2020-01-05T07:15:43Z</dcterms:modified>
</cp:coreProperties>
</file>