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6" r:id="rId4"/>
    <p:sldId id="26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9" autoAdjust="0"/>
    <p:restoredTop sz="72965" autoAdjust="0"/>
  </p:normalViewPr>
  <p:slideViewPr>
    <p:cSldViewPr>
      <p:cViewPr varScale="1">
        <p:scale>
          <a:sx n="98" d="100"/>
          <a:sy n="98" d="100"/>
        </p:scale>
        <p:origin x="576" y="12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64758-73B1-4715-A767-D9B204765F53}" type="datetimeFigureOut">
              <a:rPr lang="zh-CN" altLang="en-US" smtClean="0"/>
              <a:pPr/>
              <a:t>2020/1/11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A71B9-0870-43F9-AB7F-37CF0C11A0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sklearn.datasets import load_boston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获取数据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lb = load_boston()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print(lb['DESCR'])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print(lb.keys())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print(lb['feature_names'])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i in range(10):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print(lb.data[i])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print(lb.target[i])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71B9-0870-43F9-AB7F-37CF0C11A0F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043CB-43CF-468B-961A-4A55F789C524}" type="datetimeFigureOut">
              <a:rPr lang="zh-CN" altLang="en-US" smtClean="0"/>
              <a:pPr/>
              <a:t>2020/1/11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67608" y="2551837"/>
            <a:ext cx="52629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A07		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欠拟合、过拟合</a:t>
            </a:r>
            <a:endParaRPr lang="en-US" altLang="zh-CN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讲师：程 钢</a:t>
            </a:r>
          </a:p>
        </p:txBody>
      </p:sp>
      <p:pic>
        <p:nvPicPr>
          <p:cNvPr id="3" name="Picture 2" descr="https://timgsa.baidu.com/timg?image&amp;quality=80&amp;size=b9999_10000&amp;sec=1577866285565&amp;di=e0059fc66138132421f10be79f54e84d&amp;imgtype=jpg&amp;src=http%3A%2F%2Fimg3.imgtn.bdimg.com%2Fit%2Fu%3D167871378%2C1057109053%26fm%3D214%26gp%3D0.jpg">
            <a:extLst>
              <a:ext uri="{FF2B5EF4-FFF2-40B4-BE49-F238E27FC236}">
                <a16:creationId xmlns:a16="http://schemas.microsoft.com/office/drawing/2014/main" id="{8FC5924E-D5E0-43A0-933E-F1808BBC2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t="10267" b="11021"/>
          <a:stretch>
            <a:fillRect/>
          </a:stretch>
        </p:blipFill>
        <p:spPr bwMode="auto">
          <a:xfrm rot="2940708">
            <a:off x="9758524" y="549809"/>
            <a:ext cx="2176924" cy="1579848"/>
          </a:xfrm>
          <a:prstGeom prst="rect">
            <a:avLst/>
          </a:prstGeom>
          <a:noFill/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D5EE14D2-2C45-4559-AD0B-511472466D8A}"/>
              </a:ext>
            </a:extLst>
          </p:cNvPr>
          <p:cNvSpPr txBox="1">
            <a:spLocks/>
          </p:cNvSpPr>
          <p:nvPr/>
        </p:nvSpPr>
        <p:spPr>
          <a:xfrm>
            <a:off x="1524000" y="126876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dirty="0">
                <a:solidFill>
                  <a:srgbClr val="FF0000"/>
                </a:solidFill>
              </a:rPr>
              <a:t>《</a:t>
            </a:r>
            <a:r>
              <a:rPr lang="zh-CN" altLang="en-US" sz="5400" b="1" dirty="0">
                <a:solidFill>
                  <a:srgbClr val="FF0000"/>
                </a:solidFill>
              </a:rPr>
              <a:t>按图索骥学</a:t>
            </a:r>
            <a:r>
              <a:rPr lang="en-US" altLang="zh-CN" sz="5400" b="1" dirty="0">
                <a:solidFill>
                  <a:srgbClr val="FF0000"/>
                </a:solidFill>
              </a:rPr>
              <a:t>-</a:t>
            </a:r>
            <a:r>
              <a:rPr lang="zh-CN" altLang="en-US" sz="5400" b="1" dirty="0">
                <a:solidFill>
                  <a:srgbClr val="FF0000"/>
                </a:solidFill>
              </a:rPr>
              <a:t>机器学习</a:t>
            </a:r>
            <a:r>
              <a:rPr lang="en-US" altLang="zh-CN" sz="5400" b="1" dirty="0">
                <a:solidFill>
                  <a:srgbClr val="FF0000"/>
                </a:solidFill>
              </a:rPr>
              <a:t>》</a:t>
            </a:r>
            <a:br>
              <a:rPr lang="en-US" altLang="zh-CN" sz="5400" dirty="0"/>
            </a:br>
            <a:br>
              <a:rPr lang="en-US" altLang="zh-CN" sz="5400" dirty="0"/>
            </a:br>
            <a:endParaRPr lang="zh-CN" altLang="en-US" sz="54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3F0F3E-88E9-415F-BEE5-7C6565BDC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3573016"/>
            <a:ext cx="5913441" cy="296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思想气泡: 云 5">
            <a:extLst>
              <a:ext uri="{FF2B5EF4-FFF2-40B4-BE49-F238E27FC236}">
                <a16:creationId xmlns:a16="http://schemas.microsoft.com/office/drawing/2014/main" id="{BE4F4026-DB01-4318-945A-2D7F079929E8}"/>
              </a:ext>
            </a:extLst>
          </p:cNvPr>
          <p:cNvSpPr/>
          <p:nvPr/>
        </p:nvSpPr>
        <p:spPr>
          <a:xfrm>
            <a:off x="9768408" y="2143556"/>
            <a:ext cx="2232249" cy="1429460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2060"/>
                </a:solidFill>
              </a:rPr>
              <a:t>Who am I</a:t>
            </a:r>
            <a:r>
              <a:rPr lang="zh-CN" altLang="en-US" sz="2400" b="1" dirty="0">
                <a:solidFill>
                  <a:srgbClr val="002060"/>
                </a:solidFill>
              </a:rPr>
              <a:t>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9416" y="47667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拟合</a:t>
            </a:r>
          </a:p>
        </p:txBody>
      </p:sp>
      <p:pic>
        <p:nvPicPr>
          <p:cNvPr id="28" name="图片 2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1544" y="1487634"/>
            <a:ext cx="8709504" cy="2941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2738415" y="5214951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欠拟合</a:t>
            </a:r>
          </a:p>
        </p:txBody>
      </p:sp>
      <p:sp>
        <p:nvSpPr>
          <p:cNvPr id="32" name="矩形 31"/>
          <p:cNvSpPr/>
          <p:nvPr/>
        </p:nvSpPr>
        <p:spPr>
          <a:xfrm>
            <a:off x="8024827" y="5143513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过拟合</a:t>
            </a:r>
          </a:p>
        </p:txBody>
      </p:sp>
      <p:cxnSp>
        <p:nvCxnSpPr>
          <p:cNvPr id="38" name="直接箭头连接符 37"/>
          <p:cNvCxnSpPr/>
          <p:nvPr/>
        </p:nvCxnSpPr>
        <p:spPr>
          <a:xfrm rot="5400000" flipH="1" flipV="1">
            <a:off x="2989241" y="4679959"/>
            <a:ext cx="785818" cy="284164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rot="5400000" flipH="1" flipV="1">
            <a:off x="8345503" y="4679959"/>
            <a:ext cx="785818" cy="284164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287" y="388790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过拟合与欠拟合</a:t>
            </a:r>
          </a:p>
        </p:txBody>
      </p:sp>
      <p:sp>
        <p:nvSpPr>
          <p:cNvPr id="1032" name="AutoShape 8" descr="data:image/png;base64,iVBORw0KGgoAAAANSUhEUgAAAXQAAAD8CAYAAABn919SAAAABHNCSVQICAgIfAhkiAAAAAlwSFlzAAALEgAACxIB0t1+/AAAADl0RVh0U29mdHdhcmUAbWF0cGxvdGxpYiB2ZXJzaW9uIDMuMC4yLCBodHRwOi8vbWF0cGxvdGxpYi5vcmcvOIA7rQAAIABJREFUeJzt3Xd4lFXax/HvmfRACoSEJBM6SAslElYUcRGQqhCx4drW3mHVRXTFBr6KiwVdK4qroqtgo0hTBBQ7QZCOdFJJKOk9Oe8fZxISiBAgmWdmcn+uK1dkZjJzOxf8cuY859xHaa0RQgjh/mxWFyCEEKJ+SKALIYSHkEAXQggPIYEuhBAeQgJdCCE8hAS6EEJ4CAl0IYTwEBLoQgjhISTQhRDCQ3g788VatGih27Zt68yXFEIIt7d27dqDWuvwkz3OqYHetm1bEhMTnfmSQgjh9pRS++ryOJlyEUIIDyGBLoQQHkICXQghPIQEuhBCeAgJdCGE8BAS6EII4SEk0IUQwkO4R6B/8gm88YbVVQghxKkrKYH0dKe8lPsE+iOPQHGx1ZUIIcSpWbAAYmLACZsq3SPQb7kFDh+GL76wuhIhhDg1s2ZBZCTExTX4S7lHoA8ZAm3awNtvW12JEELUXVISLFsGN94IXl4N/nLuEeg2G9x8M3zzDezaZXU1QghRN+++C1qbQHcC9wh0MG+IzQbvvGN1JUIIcXIVFSavBg2C9u2d8pLuE+gxMTBiBPz3v1BWZnU1QghxYsuXw969cNttTntJ9wl0gFtvhbQ0WLzY6kqEEOLEZs6EFi0gIcFpL+legT5ypLlaLBdHhRCu7MABmD8fbrgB/Pyc9rLuFeg+PmYufdEiSEmxuhohhKjdu++aqeFbb3Xqy7pXoINZ7VJRYd4wIYRwNRUV8NZb8Ne/QufOTn1p9wv0Dh3MVeNZs8wbJ4QQrmTVKrO82smjc3DHQAezc3TPHlixwupKhBCippkzoVkzuOwyp7+0ewb6pZdC8+ZycVQI4VoyM02LkuuvB39/p7+8ewa6vz9cd5154w4etLoaIYQw3n/fdFe0YLoF3DXQwUy7lJSYN1AIIaymtbkY2r8/dO9uSQnuG+ixsXDeefDmm+aNFEIIK61eDdu3WzY6hzoGulLqPqXUZqXUJqXUR0opf6VUO6XUL0qpHUqpOUop34Yu9jh33AF//AErVzr9pYUQooa33oKQELjiCstKOGmgK6XswHggXmsdC3gB44BngRe11p2AI8DNDVlora64wlwcff11p7+0EEJUOXzYHMRz7bUQGGhZGXWdcvEGApRS3kAgkAYMAj513P8e4LyGBZX8/c3O0XnzTI8XIYSwwuzZ5kQ1C6dboA6BrrVOAZ4D9mOCPBtYC2RprSvbHiYD9tp+Xil1m1IqUSmVmJmZWT9VV3f77WaL7axZ9f/cQghxMlqbWYJ+/aBXL0tLqcuUSzNgDNAOiAaaACNqeWitVya11jO11vFa6/jw8PAzqbV2nTqZE41mzoTy8vp/fiGEOJGVK83F0LvusrqSOk25DAH2aK0ztdalwOfAeUCoYwoGIAZIbaAaT+7OO81RT9JWVwjhbK+/DmFhll4MrVSXQN8P9FNKBSqlFDAY2AKsBC53POYGYH7DlFgHl1wCUVHwxhuWlSCEaIRSU80Gx5tusmRn6LHqMof+C+bi52/ARsfPzAQmAfcrpXYCYYB1k9g+PuZixJIlpseLEEI4w1tvmSaBt99udSUAKO3ETTnx8fE6MTGxYZ48KQnatoUHH4RnnmmY1xBCiEqlpSZzevVq8OlepdRarXX8yR7nvjtFj9WqlZl6mTXLtAQQQoiGtHChmXK5806rK6niOYEOZudoZiZ8/rnVlQghPN1rr0Hr1uZoTBfhWYE+dCi0aycXR4UQDWvbNvjmGzOI9PKyupoqnhXoNpu5OPHtt7Bli9XVCCE81RtvmMUYNzu/48mJeFagg1k+5OcHr75qdSVCCE+Un2/ONL78coiIsLqaGjwv0MPDYdw4eO89yM62uhohhKf5+GOTLS6wM/RYnhfoAPfee/S3qBBC1Betzaf/2FhzkIWL8cxA79PHNMp55RWz6F8IIerDL7/AunVmdK6U1dUcxzMDHUi85BrYuZO/XzWV/tNWMG9ditUlCSHc3X/+A8HBpu+5C/LIQJ+3LoWb8tqQ0aQZl276hpSsQh7+fKOEuhDi9KWmwty5ZuFFUJDV1dTKIwN9+rLt5FTYePSiO5g0cgLR2QcoLC1n+rLtVpcmhHBXb75pWnTffbfVlfwpjwz01KxCANbEdMOrooImJUU1bhdCiFNSXGzWno8aBR07Wl3Nn/LIQI8ODQDgcJNmDN75KzvC2+BXWlx1uxBCnJI5cyAjA8aPt7qSE/LIQJ84rDMBPmY77v6QlrQ7nIJfRSn3DelkcWVCCLejNbz8MnTtak5Hc2EeGegJcXaeGdsDe2gAv9u7cOO6ReT4NeVIgXRhFEKcop9+grVrzf4WF1yqWJ33yR/inhLi7CTEOc6tfvcgKxet4aVlMCbOTkSQ9SeLCCHcxMsvQ0gIXH+91ZWclEeO0I8zbhyP/vYpxWXlTF8qK12EEHWUnAyffgq33AJNmlhdzUk1jkD396f9VaO5cc18PlmbzPqkLKsrEkK4gzfeMLvNXXipYnWNI9AB7r6be3/5hBa6mCcWbKaiwnlH7wkh3FBRkVl7Pnq0OWfBDTSeQLfbCbp0NJNWvMP6pCy+kF2jQogT+egjOHjQ5ZcqVtd4Ah3gvvu4LHExvbwLmbZ0G3nFZVZXJIRwRZVLFbt3hwsvtLqaOmtcgd6nD7YLBvDE4v+QmVvMKyt2Wl2REMIVrVoF69eb0bmLL1WsrnEFOsD99xO37jsua17KrO93s+dgvtUVCSFczfPPm8NyrrvO6kpOSeML9Isvho4dmbToVXy9bDz1pZw9KoSoZts2WLTI9DwPcK92IY0v0L28YMIEIr5bzviOvnyzLYOV2zOsrkoI4SpefNGcS+yCR8ydTOMLdIC//x1CQ7nxy5m0a9GEqQu3UFImJxsJ0ehlZsL775tdoS52AHRdNM5Ab9oUbr8d388+4dG+Yew+mM97P+61uiohhNVee82sP7//fqsrOS2NM9AB7rkHbDYGLXiXgZ3DefmbHWTmFltdlRDCKoWF5gDoUaOgSxerqzktjTfQY2Lgyivhrbd4dGBrisrKmb5sm9VVCSGs8sEHZsrlgQesruS0Nd5AB7jvPsjNpcO8j7ixfzvmJibzu/R5EaLxqaiAF16AuDgYONDqak5b4w70+HgYMABmzODeAW1p0dSPJxZKnxchGp0lS8xyxQcecKuNRMdq3IEO8OCDsH8/QQs+Z9Lwzqzbn8W89dLnRYhG5fnnj07DujEJ9JEjoVs3+Pe/uSzOTq9WoTyzRPq8CNForFsHK1eabf4+PlZXc0Yk0G02M0rfsAHbV8t44pJu0udFiMbk+efNUuZbb7W6kjMmgQ5w9dXm49a//01c62ZcdnYM73y/R/q8COHp9u6Fjz82YR4aanU1Z0wCHcDX12wkWLUKfv2VScM74+OlpM+LEJ7uuefMp3Q33Uh0rDoFulIqVCn1qVJqm1Jqq1LqXKVUc6XU10qpHY7vzRq62AZ1yy3mN/SzzxIR7M+9gzvxzbYMVkmfFyE8U0YGzJplOirGxFhdTb2o6wj9JWCp1roL0AvYCjwEfKO17gR84/iz+woKMucGfvEFbN/Ojf3b0jYskClfSp8XITzSyy9DcbG5huYhThroSqlg4AJgFoDWukRrnQWMAd5zPOw9IKGhinSa8ePN9Mvzz+Pn7cVjl3Rjd2Y+7/+01+rKhBD1KSfHbPMfOxY6d7a6mnpTlxF6eyAT+K9Sap1S6m2lVBOgpdY6DcDxvdbWZEqp25RSiUqpxMzMzHorvEFERMCNN8J770FaGoO6tGRg53BeWi59XoTwKG++CVlZMGmS1ZXUq7oEujdwNvC61joOyOcUple01jO11vFa6/jw8PDTLNOJ/vlPKCuDl14C4NGLu1FYKn1ehPAYRUVmm//gwdC3r9XV1Ku6BHoykKy1/sXx508xAX9AKRUF4PjuGVcPO3SAyy+H11+H7Gw6hDflpvPb8cla6fMihEeYPRvS0+Eh977sV5uTBrrWOh1IUkpVTjQNBrYAC4AbHLfdAMxvkAqt8OCDZo7tjTcAuHdQR8KaSJ8XIdxeeTn8+9+mj9PgwVZXU+/qusrlXuBDpdQGoDfwNDANuEgptQO4yPFnz9CnDwwdaj6WFRQQ5O/Dg9LnRQj399lnsHOnGZ27cROuP6O0dt6IMz4+XicmJjrt9c7I6tVwwQVmLn38eCoqNJe+9gNp2UWs+OdAmvp5W12hEOJUaG0Ga/n5sGWLOV/YTSil1mqt40/2ONkp+mcGDIC//tV8PCsuxmZTPDG6Oxm5xby6Uvq8COF2vvrKNOKaNMmtwvxUSKCfyOTJkJIC774LQFzrZow9286s1XvYK31ehHAfWsPUqWC3wzXXWF1Ng5FAP5HBg+Gcc2DaNCgtBeCh4V1Mn5dF0udFCLexahX88IOZO/fzs7qaBiOBfiJKwaOPmo5sH34IUNXnZflW6fMihNuYMgWiokzPJg8mgX4yI0eacwafftoseQLp8yKEO/nuOzNCnzQJ/P2trqZBSaCfjFJmLn3HDpg7FwA/by8evVj6vAjhFqZOhZYtPeIAi5ORQK+LhARzTN3//Z85HRwY1CVC+rwI4ep+/BGWL4eJEyEw0OpqGpwEel3YbPDII7B5M8ybB4BSSvq8COHqpk6FFi3gjjusrsQpJNDr6qqroFMneOopswQK6BDelBv7t+WTtclsSJY+L0K4lF9/haVLTcO9Jk2srsYpJNDryssLHn7YbEz48suqm8cP7mT6vCzYjDN33QohTmLKFGjeHO66y+pKnEYC/VRcey20bw+PP141Sq/s8/Kb9HkRwnWsXQuLFpmzQoOCrK7GaSTQT4WPjwnzdevMUXUOl58dQ6+YEJ5ZvI284jILCxRCAGbuPDQU7r3X6kqcSgL9VP3tb+bIqscfr1rxYrMpHpc+L0K4hvXrYf58uO8+CA62uhqnkkA/Vd7eJsw3bYJPPqm6+Wzp8yKEa3jsMTM6Hz/e6kqcTgL9dFx1FXTvDk88UbV7FKTPixCW++UXWLjQrDsPDbW6GqeTQD8dNhs8+SRs2wYffVR1c0SwP/cMMn1evv3DxQ/EFsITPfqoWXfeCEfnIIF++i69FHr1MsFedvRC6E3nmz4vTy7cLH1ehHCmb7+Fr782y4ubNrW6GktIoJ8um82sc9250xw66yB9XoSwgNZmdB4VBXfeaXU1lpFAPxOXXGIOm50yBUpKqm4e1CWCv54lfV6EcJqvvzbHRk6eDAEBVldjGQn0M6GUCfO9e6tONTI3Kx67xPR5eW7ZdsvKE6JR0NoEeZs2cPPNVldjKQn0MzV8OJx7rtnIUFRUdXNln5e5a5Okz4sQDWnhQlizxixX9ODTiOpCAv1MKWXa6iYnw2uv1bjr3sGdCGviK31ehGgoFRVm7rxjR7j+eqursZwEen248EIYOtQEe3Z21c3B/j48OLyL9HkRoqHMnQsbNpjVZt7eVldjOQn0+jJtGhw+DNOn17hZ+rwI0UBKSsw5Bb16wbhxVlfjEiTQ60tcnPlL9cILkJZWdbP0eRGigbz5JuzebQZTNokykECvX1OnQmmpWflSzdmtmzE2Tvq8CFFvcnLMv7NBg2DYMKurcRkS6PWpY0e47TZ46y1zqHQ1k0ZU9nnZalFxQniQ55+HgwfN6Fwpq6txGRLo9e3RR83SqcmTa9zcsqrPywHp8yLEmUhPN4F+5ZXQt6/V1bgUCfT6FhlpTkmZO9ecmlJNZZ+XKQs3U1oufV6EOC1Tp0JxsTnfV9Qggd4QJk6EsDB46KEaN1f2edmVmc97P+61pjYh3NmOHTBzppna7NTJ6mpcjgR6QwgONlMuy5ebU8erqd7n5WCe9HkR4pQ88oiZ0nzsMasrcUkS6A3lrrvMRdIHHqjRXlcpxaMXmz4v05dKnxch6uzXX80pYf/8J7RsaXU1LkkCvaH4+sKzz8KWLTBrVo27OkYc7fOyMTn7T55ACFFFa3NtqmVLM0gStZJAb0iXXgoDBpiVLzk5Ne6q7PPy+IJN0udFiJP55BP44QdzITQoyOpqXJYEekNSyuwczcw062WrCfb34cFh0udFiJMqKoJJk8wW/xtvtLoalyaB3tDi4+Haa02w79tX467L+8TQMyaEaUu2kS99XoSo3YwZ5syBF14ALy+rq3FpdQ50pZSXUmqdUupLx5/bKaV+UUrtUErNUUr5NlyZbu7pp81o/V//qnGzzaZ4YnR3DuRInxchanXggPn3M3q02eYvTuhURugTgOr71p8FXtRadwKOAI37qJATadXKXMj53//MlfpqKvu8vL16D/sOSZ8XIWp47DEoLDyui6moXZ0CXSkVA4wC3nb8WQGDgE8dD3kPSGiIAj3GpEnmCv3995sr9tXvGtEFby/F1C+lz4sQVTZuhLffhrvvhrPOsroat1DXEfoM4EGgcr96GJClta6c+E0G7LX9oFLqNqVUolIqMTOzEfcwCQoyV+h/+AE+/rjGXS2D/bnX0eflO+nzIsTRZYohIbKJ6BScNNCVUhcDGVrr6o1JamtvVuvaO631TK11vNY6Pjw8/DTL9BA33gh9+piNEXl5Ne6q7PPypPR5EQK+/NLstH7iCWje3Opq3EZdRuj9gdFKqb3Ax5iplhlAqFKq8synGCC1QSr0JF5e8MorkJpqjqurxs/bi8mjpM+LEBQVwYQJ0LUr3Hmn1dW4lZMGutb6Ya11jNa6LTAOWKG1vgZYCVzueNgNwPwGq9KT9OsHN9xg2n8e0zN9cFfp8yIE06fDnj1m8OPjY3U1buVM1qFPAu5XSu3EzKnPOsnjRaVp08DfH/7xjxo3V+/z8twy6fMiGqG9e80yxSuvlGWKp+GUAl1rvUprfbHjv3drrf+ite6otb5Cay1DyrqKjDRzg4sXw6JFNe7qGNGUv5/XljmJ0udFNEL332/OB33uOasrcUuyU9Qq99wDXbqYUXpxzd+F44eYPi9PLNwsfV5E47FsGXzxhWk93aqV1dW4JQl0q/j6wssvw86dZktzNZV9XtbuO8L89XKtWTQCxcUwfrw5tOL++62uxm1JoFvpootMR8annoL9+2vcVdnn5ZklW6XPi/B8M2bAH3+YQY6fn9XVuC0JdKu9+KL5Pn58jZttNsXjl0ifF9EIJCebc0LHjIHhw62uxq1JoFutTRtzgXT+fPNVTZ820udFNAITJkB5+dHBjThtEuiu4B//gB494N57j9tBWtnn5alF0udFeKAFC+Dzz+Hxx6FdO6urcXsS6K7AxwfefNN89Hz88Rp3tQz2555BHfl6i/R5ER4mN9c03oqNlWPl6okEuqs491y47TZ46SVYv77GXTef3442YYFM+XKL9HkRnuPxx80gZuZM2RFaTyTQXckzz0BYGNx+u5lTdPDz9uLRUd3YmZHH+z/tO8ETCOEmfvvNDF7uuMMMZkS9kEB3Jc2amQtDv/5qpmCqGdw1ggvOCmfG8j+kz4twb2Vl5tNoRIQZxIh6I4Huaq6+GoYMgYcfhpSjh0crpXjs4m4UlkifF+HmXn0V1q41I/TQUKur8SgS6K5GKXjjDSgtNa1Dq239lz4vwu0lJZmt/SNHwhVXWF2Nx5FAd0UdOpjdowsXHne6kfR5EW5La3N9qKLCjNJVbefkiDMhge6qJkyAc84xa9MzMqpuDvb3YeKwztLnRbif996DJUvg2WehbVurq/FIEuiuyssL3nnHrNW9994ad13Rp5X0eRHuJSXFbKC74AK46y6rq/FYEuiurFs3s1Z37lyzm86hep+X11ZJnxfh4iqnWkpKYNYs0+9cNAh5Z13dxIkQF2dGNYcPV93cp00zLo2z89Z30udFuLgPPjAHuTz9NHTsaHU1Hk0C3dX5+Jipl0OH4L77atz1kPR5Ea4uLc1cD+rf/7ipQ1H/JNDdQe/eZl36+++bZkYO1fu8rN4hfV6Ei9Ha7AQtLDSDEi8vqyvyeBLo7mLyZBPst9xSY9VLZZ+XJxdKnxfhYj780AxAnnoKzjrL6moaBQl0d+HrC7NnQ04O3Hpr1YYj6fMiXNK+faaTYv/+ZnWLcAoJdHcSG2t6XyxYAP/9b9XN1fu8HJI+L8Jq5eVwww1m0DF7tky1OJEEuruZMAEuvNB8370bOKbPy1fS50VY7Pnn4dtv4T//kUMrnEwC3d3YbPDuu2bUc/31VW12K/u8fLxG+rwIC61bZ673XH65+fspnEoC3R21bg2vvAI//ADTp1fdXNnn5Unp8yKsUFgI114LLVqYBnPSq8XpJNDd1TXXmG51jz1mWpFytM9L4r4jLPhd+rwIJ3voIdiyxXyCDAuzuppGSQLdXVW22Y2MhKuuMqtfMH1eethDeGbxNunzIpxn6VJ4+WUYPx6GDrW6mkZLAt2dNW8OH30Ee/eaXhlaY7MpnhjdjfScIunzIpwjNdXMl8fGwrRpVlfTqEmgu7v+/WHKFNM3fdYsAPq0aW76vKzew/5DBRYXKDxaebmZ/svPN03kAgKsrqhRk0D3BA89ZI6tGz8eNm82N43ogrdN8dSiLRYXJzza1KmwahW89hp07Wp1NY2eBLonsNnMBo6gILjySigoqOrz8pX0eRENZcUK8+nwhhvMl7CcBLqniIw0bUq3bjWbjpA+L6IBHThgplo6dzZLaIVLkED3JBddZKZf3n4b3n8fP28vJjv6vMyWPi+ivpSXm/XmWVlm3rxpU6srEg4S6J5myhQYONCselm/niGOPi8vSp8XUV8mT4bly81Bzz16WF2NqEYC3dN4e8OcOWZjx9ixqCNHpM+LOGPz1qXQf9oKbh/7CEybxp6x18BNN1ldljiGBLonioiATz+F5GS49lo6tgjkBkefl00p0udFnJp561J4+PON+O36g4dW/pf1UWcx5qwrmbcuxerSxDFOGuhKqVZKqZVKqa1Kqc1KqQmO25srpb5WSu1wfG/W8OWKOuvXz+zcW7IEpkxh/OBONA/05YkF0udFnJqnF2+ltLCIQ4GhPDXoFu5I+Bc52ovpy+QTn6upywi9DHhAa90V6AfcrZTqBjwEfKO17gR84/izcCW33w5//zs8+SQhy5fy4HDp8yLqJr+4jDlr9jP2tR/IyC1G22z027+B1OBw0oNbAJCaVWhxleJYJw10rXWa1vo3x3/nAlsBOzAGeM/xsPeAhIYqUpwmpcyGj/h4+NvfuMI/u6rPS0GJ9HkRNWmt+W3/ER76bAN/+b/lTPpsIzlFZQxJ+p1fXr2eVtkH2NqyfdXjo0NlV6irOaU5dKVUWyAO+AVoqbVOAxP6QMSf/MxtSqlEpVRiZqZscHG6gACYNw+CgrCNHs0TA6JNn5eVu6yuTLiIw/klzPp+D8NmfMfY135k/vpURvaI4rM7z+Vr+wHe/t8jrO7Yl7f7Xlr1MwE+Xkwc1tnCqkVt6hzoSqmmwGfAP7TWOXX9Oa31TK11vNY6Pjw8/HRqFGfKbof58yE9nT7j/86lvaKYuXq39HlpxCoqNKt3ZHL3/36j39PfMPXLLQT4enNVfCtCA334dG0yr/37YypuuB7698dr5pvYmwWiAHtoAM+M7UFCnN3q/w1xDFWXC2RKKR/gS2CZ1voFx23bgYFa6zSlVBSwSmt9wl/Z8fHxOjExsR7KFqdlzhwYN44DN9/JhdGjOb9jC2ZeH291VcKJUrMK+SQxmbmJSaRkFRIa6MOlcXau6tuKbWm5PPz5RgpLy2mZe5AF799PmZc3v3/2FSMH97K69EZNKbVWa33Sf6zedXgiBcwCtlaGucMC4AZgmuP7/NOsVTjLVVfBli20nDKFu5/sy/Qt5Xy/4yDnd2phdWWiAZWUVfDN1gPMSUzi2z8y0RrO79iCSSO6MLRbS/x9zCHON7+bSGFpOb5lxdyy5gsCSwq5/Nrp5K05xMjBFv9PiDo56QhdKXU+sBrYCFQ2BPkXZh59LtAa2A9cobU+fKLnkhG6C6iogHHjKPpiPsP+9Sm+IcEsnjAAHy/ZkuBpdmbkMTcxic/WJnMov4TIYH+uiI/hyvhWtGoeSGFJOVvSctiYnMXGlBw++y0ZtAal8C8tpm/SJla374MC9kwbZfX/TqNWbyN0rfX3wJ8dDii/t92NzQbvv4//RRcxee6z3DrmYWb/tI+bzpfT2T1BQUkZizakMWdNEon7juBtUwzuGsGlcXbCg/zZkprNf1bsYENyNjsy8iivqDmga52VzvW/fcmWiHZ83mMIIKtZ3MlJA114IH9/mD+fIeefz4CkDby4TDGmdzRhTf2srkycBq01G5Kz+XhNEgt/TyXPcfRgm7BAOkUEkXykkHv+t46yiuM/jSsFfds0Z2SPSNp/9A4XzHyK1/pdXhXmsprFvUigN1bNm6OWLOHx4Zcy3N6Ni55awhF8iA4NYOKwzrKCwQ1kFZTwSWIy/7d4a6337ztUQHZhKV5K1Qhzm4Jz2oUxskckw7pHEhHsbw52fvUp9o+6jA/734HKLpK/C25IAr0xa9OGpMen8bdZXzD77JEElhSQkgUPf74RQP4hu5iy8gr+OJDHW6t380UtfVSUgvM6hBFrDwEg+UghG5Oz2X+4AC+b4tz2YYzoEcnQbpGEB1X7NLZ0Kdx6K1x0Ea0//x8/+Po6639J1DMJ9EZu8l5vYsLb0KwwB5/yckq9vCnEl+nLtkugW6i8QrM7M48NydlsTMnm6y0HSKllq/2ATi24Mr4VsfYQjhSUsHRTOos2pJF8pBBvm+K8ji24a2AHhnaPpHmTWoL6u+9g7FjTBvezz0DC3K1JoDdyqVmFpLTuQXzSZkq8fTgQFAZak5JVyJw1+xkeG0VIgI/VZXq0igrNnkP5bEzOdgR4FptTcygoKa/18RMGd+KOv3bAz9vGuqQjLNqQzjOLt5KaXYSPl+L8ji0YP7gTQ7u1JDTwBAG9Zg1cfDG0aQPLlpkjDIVbq9PGovoiyxZdT/9pK6pGfgmbV3LPDx/zcv+cQYD+AAAUgklEQVSrWRw7kDINvl42LuwSTkJvOxd2iahasyxOj9aafYcK2JCSzcbkLDYkZ7M5NafqQqa/j41AX28O55dU/UyLpn5c1dcsN4xpFsjafUdYvDGNJZvSOJBTjK+XjQvOasHIHlEM7tqybr+AN240B6GEhMDq1WY3sXBZ9bZsUXi2icM6V+0OnNf9QgJLi3j5y+eYWPIHh2f+l/kb0lm4IZVlmw8Q5OfN8NhIEuLs9Gsfhpftz1azCjDhnXS4kI0p2WxIyWKjY/okt8iEt6+3jW5RwYw9206niKYkHSlk7b4jrN13BC+bYlCXCMb1bcX5nVqwdt8R3l69h6Wb08nMLcbX28bAs8IZ1TOKQV0iCPI/hU9Rf/xhjisMCIBvvpEw9yAyQhfMW5fC9GXbSc0qJDo0gDcPrCR2xlPmEOB336Xc5sWPuw4yf30qSzelk1dcRkSQH5f0iiaht51YezBmQ3HjpR3TVJtSsqvmvTckZ5NdWAqYTzpdooLoYQ+hZ0wIsfYQzmoZxPb0XD5es5/561LJLS6jbVggV/VtTUJcNLsy8lm8KY2vNqdzMK8Efx8bg7pEMCI2igu7RNDU7zTGYzt3woUXQnGxmT/v0qWe3wnREOo6QpdAF7V7+ml45BEYNw5mzzZH2wFFpeV8szWD+etTWLk9g9JyTfvwJozpZSchLpo2YU0sLrzhaa1JzymqGnFXBnjlNIm3TdE5MoieMSH0sIfSM8aEt6+32Y2bXVDK/N9T+PjXJLak5eDnbWNUjygu6xNDaXkFSzels2xzOkcKSgn09WJQlwhG9ohiYOdwAn3P4EP19u0waBCUlJiRec+e9fF2CCeQQBdnbvp0ePBBuOwy+Ogj8Kn5sT67oJTFm9KYvz6FX/YcRmvo3SqUMb2jubhndM2lcW4sI6eoRnBvSM7moOPAbS+bolNEUxPeMaH0tIfQOTLouGsNWmt+3n2YOWv2s2RTOsVlFcTag7k0LoYWTX35fsdBvtpygOzCUpr6eTO4qxmJD+wcXj/XLbZsMWEOJsy7dz/z5xROI4Eu6seMGXDffZCQYLo1/smyttSsQhb+nsq89alsTcvBy6bo37EFY3pFMyw28vSmByxwMK/4mJF3FgdyTHjbFHSMaFo16u4RE0K3qOATBu6BnCI+XWu6G+47VECQvzcjY6OIDg1g36F8vt56gNyiMoL8vLmoW0tG9IhiQKcW9XvxecMGGDLEfMpasUKmWdyQBLqoP6++CvfcAyNGwCefQJMTT6v8cSCX+etTmL8+leQjhfj72BjStSUJve1ccFZ41dSD1Q7nl7DRsdrEfM8mNbsIMJt02rdoQs+Y0Kp5727RwXWa8igrr2Dl9kzmrNnPyu2ZlFdoercKJSrEnwqt+WHnIfKKywj292Zo90hG9YjivI5h+Hk3wAqiNWtg+HAIDDRh3qlT/b+GaHAS6KJ+zZoFt90GffvCokUQFnbSH6k80mzeulQWbUzjcH4JoYE+jOwRRUJvO/FtmmFz0kqZ7ILSqtUmlRcuk48c3ajTrkWTquDuYQ+huz3klD9V7D2Yz9zEJD5dm0xGbjFBft6ENfWlqb83uzPzKSgpJzTQh2HdIhnZM4pz24c17C+3ZcvMdFlEBCxfDu3bn/xnhEuSQBf1b948c5G0XTsTFq1b1/lHS8sr+H7HQeatT+GrzQcoLC3HHhpgVsrERdMlMrjeyswpKmWTY8S9McV87at2OlPr5oH0iAmhp91Mm8TaQwg+lWV/1RSVlrN0Uzofr9nPz7uPdo/2dbQjLimvIKyJL8NiIxkZG8U57Zs7p1XxBx/AjTdCbCwsWQKRkQ3/mqLBSKCLhvHddzB6NDRtakL9NC6u5ReXsXzrAeatS+G7HQcpr9B0bhnEmLhoRveKJqZZYJ2fK6+4jM0pR+e8N6Vks/tgftX99tCAqvnunvZQYu3BJ949WUebU7OZsyaJeetSyCk6/sDtFk39GBEbyYgekfylbXO8ndlv/rnnYOJEszxx3jwIrr9flsIaEuii4WzYYOZlCwvNnPqQIaf9VIfyilm8MY1561NZu+8IAH3bNmNMbzujekTRrFr/kYKSMrak5lRbbZLF7oP5VP4Vjg7xJ7Zy2sQx911r/5LTlFNUyvz1qcxdk8TGlOzj7m8Z7MeI2ChGxEYS37a58zdelZXBP/8JL70El19uRul+nrHSqLGTQBcNa+9euOQS2LoVXn4Z7rrrjJ8y6XAB89enMG99Kjsz8qpu9/W20TLYj5QjhVR2gW0Z7EcP+9F13rH2kAZZJqm15tc9h5mTmMTnvx3f4TAqxJ8RsVGM7BHJ2a2dd03gONnZ5ojBZctgwgR4/nnwkjYNnkK2/ouG1bYt/PCD2U16991mnfOMGVUbkE5FUWk529Nz2ZBiWr16HxOKJWUVJB02FzCv69eGOwZ2wN7Ap+hk5Bbx+W8pvPHtLrIKSmvcZw8NYFRPMxLvFRNqXYhX2rnT/HLduRPefNNcvBaNkgS6OH3BwWaO9uGHzSak7dtZ9MiLPP1zRlUbgWMPSCgpq+CPA7lVa7w3JGezPT236gCGZoE+9IgJZUjXllUXLPcfMiP3xRvTmP3zPpZsSuPintGM7h1NXKvQems7UFZewXc7Mnl15a6q6Z9K4UF+XHZ2DCN7RNLDHuI6rQ5WrDDTK0rB11+bhlui0ZIpF1E/3n2X8ttu50BAKHeOmcTv0ebYMj9vG5fG2fGyKTamZLMtLZeScnPWeEiAj5k2qbbixB4a8KdhWVxWzqrtmcxfn8LyrRmUlFXQJiyQMb2iGd3bTseIpqdV+v5DBby6cidzEpOOu+/uCzswIjaK7tEu1q+mogKefRYmTzYbhRYulGWJHkzm0IXT3Xz3azzx4RRWt+nNCwOu5WCTUDNyBIL8vOnhWONdueKkVfM/D++TySkqZdmmdOavT+XHXQep0BBrDyaht51LekXTMtj/hD9fVFrO7J/21Xp8250DOzC6VzRdIoNcK8QrHToE111nliNedRXMnCkrWTycBLpwunYPLSKoKI9++zewqn08Jd5HV5j0ijGbdbpHB9M9OoQutfQ7OV0ZOUUs3GB6ymxIzkYpOLd9GAm97QyLjazRH3zltgxufHfNcc8xrm8rbjq/HWe1dPFDHn7+Ga68Eg4cgBdfhDvvrPqlKTyXBLpwusrDMpSu4OY18xi7aQU/tOnNh/0vI7JbB7ak5lSt2bYp6BDetCrgu0UH0z36zNeI787MY/76VOavT2HvoQJ8vW3YQwPYU21teqV+7ZvzVEIsHSNcPMTBLEl85hmYMgVatTLLRfv0sboq4SQS6MLp5q1LqTosA+Ds5K28uPgFWmelo+6/Hz11KsmFms2pOWxJzWZLWg6bU3NIc/RPAbOCpFt0MN2iTMB3t4cQHeJ/ylMf+w7lc/kbP5GZW3zcfROHdeaOv3ZwnwM6tm2D6683fVmuvtr01mnWzOqqhBNJoAtLHHtYxkMDYrjkgxfhjTegWzfTW/3ss2v8zKG8Yrak5bAl1QT85tTsGhuGQgN9jga8YzTfvkWT43Zf7jmYz+yf9vHOD3uOq+vK+BjKKjTLNqWTX1JOy2A/LukZTUKc3fUueFaqqDBr/B9+2DREe/11uOIKq6sSFpBAF65l6VK46SbIyIDx4+HJJ094KHFBSRnb0nOrRvObU3PYlp5LSZlZIePnbaNLVDD+3jZ2H8yvdST+jyGduO2C9jU6JBaVljvaDqTy7R/mgI4O4U0Y09vOmN4udEDHxo1wxx3w44/mIOe33pJ+LI2YBLpwPYcPm9HmzJnmHMsZM0w3wDqOjkvLK9iVmce8dam88e2uP31crD2Y0b2izWg+KrhG+4DqsgpKWLwxveqADoC41qEk9LYzqmcULZpasG0+L8/8snvxRTOt8txzZrrFFT9BCKeRQBeu6+efzejz999NT5gXX4QuXY6brqnclKS1Zlt6rqPnS0rVrtFKwf7eDO7aksgQf3YcyD1uXj46xJ9u0ZUrbILpFh183Hr31KxCFvyeyrx1KWxLz8XLpji/YwvG9I5maHcnHNBRUQH/+5/5hZecDLfeai6C1qFNsfB8EujCtZWVwSuvwGOPQUEBexKu5vpWI0jyC6nxsO7RwRSUlB+3SsXP28ZdAztyeXxMrW0ATmVevptjbr5yXn57+tEDOlKyzAEdF3WLJKF3NAM6NcABHatWwQMPwG+/mZUrL78M551Xv68h3JoEunAPmZkwdSplr75GsZcP/x5wHR/3Hk6xT+3THaN6RjGubyv6d2hxyj1U6jovXz3o84vLWLY5nUUb0jhSUEqzygM64uz0OdNmXL/8YqZXliwxSxGfecasYrG5xolOwnVIoAu3MvD2t/jnt+/zwoBr2B3WqtbHtAz2o21YE0ICfGp+Bfocf5vj62R9yMvKK9iVmc9mR8BvcYzmq6+Xbx/elM4tgziUX8zOjDwO5pUAZonl6N7RJPS20znyFNay//STCfJly8yUysSJ5kJxQMM2HBPuSwJduJXKTUntDiXR8XAyX3c6t16et4mvF6GBvgQH+BAS4F0j7I/efvxXblEpW9NyHdM22cfNyx8ryN+buwZ2ZHTvaOyhAUyet5GPfkmiXGu8lOKaPpFMKd9hepX/9BOEh5ve5XfdZQ4LEeIEJNCFW5m3LoX75qyn8m9j68OpjN28grMOJZEaHM6+bmezt1NP9nsHkZxdRHlFzb+3XjZFs8CjQR3q+N7Uz4u84nKyC0vJKSwlq7CE7MJSsgtLKSqtOGFNQX7eNQK/QmtSsgpJySqkrv9sonIyuGzTCq5Zt4SovEPQsSPcey/cfPNJD9sWopIEunA7k+dt5MOf91P9b2RkWQFvl28gdt4H5lCNkBBKr7iS1LF/Y1/7ruw7XMi+QwXsPVTA/sP57DtUQHHZ0aD2silimgXQunkgbcOa0CYskDaO7y2D/SkuKyfHEfBZBaVVYV/jq5bbq7/GyWx/LoFfY2J5r+8Y3p7zmMyRi1MmgS7c0p8tXaS83PT+nj0bPv8c8vMhKspsurnkEhg8GAIDqajQZOQWs++QCfevtxzg+50HKSwtRwHH/m2PDPandVggbasFfZvmTWgdFoift43UrEJSs4rM9+xCftp1iPVJWXUO9FZH0qhQipRQsylo77RR9fuGiUZBAl14rrw8mD/fHK6xbBnk5pqzM/v1gwED4IIL4JxzmLcrt0ZvGQB/bxt3DuxA67BA1uw9ws+7DtU4VLpOtCagtJjo3Ey6Z+5hUOZ2OuzaRFTuQcKiw3m7eU+WdDqX3+xdamwI8lKKXc+MrK93QTQiTgl0pdRw4CXAC3hbaz3tRI+XQBf1rqQEvv3WLP1bvdqs5a4wo+fUZpFsDmvD8g5/4ffoThwKDCXHrwnlvn6gVNUpSafjb+uW8PRXr5Lj14QN7Xty/s2XwYgR0LUrk+dv4oOf9x/3M9f2a81TCT1O+zVF49XgZ4oqpbyAV4GLgGRgjVJqgdZ6y+k+pxCnzNcXLrrIfIEZrf/0EyQmkvjBMrpk7CU1OJxtEeY0H+/yMnyLC/EtL8W3ohxfXY5vRTl+FaX4lpfhV15q7i8uMo8pL8WvzHxXWpPnG0hWQFMymjRj1A0z2BrRDm3zYs8DR6dSKkO7+iqXq89pJWEuGtyZ7Gf+C7BTa70bQCn1MTAGkEAX1gkKgqFDYehQnrX1IyWrEO/yUuxZ6dhzMrHnZNKxPJe7zw6HnBzIyTbz8zabmR7x8oKIUNNHpVkL0xCrXTto25b+b/1OSi1LF2vbqfpUQg8JcOF0ZxLodqD6IYzJwDnHPkgpdRtwG0Dr1q3P4OWEODUTh3U2c+hASmgkKaGRBPh48czYHlDt4Oo6P9/wLsfNyQf4eDFxWOd6rFqI03cmgV7bnufjJiW11jOBmWDm0M/g9YQ4JQmO0K511YwLPJ8Q9e1MAj0ZqL5HOwZIPbNyhKhfCXH2eg3c+n4+IerTmexwWAN0Ukq1U0r5AuOABfVTlhBCiFN12iN0rXWZUuoeYBlm2eI7WuvN9VaZEEKIU3JGXfu11ouBxfVUixBCiDMgTSWEEMJDSKALIYSHkEAXQggP4dTmXEqpTGDfaf54C+BgPZbjaeT9OTF5f/6cvDcn5grvTxutdfjJHuTUQD8TSqnEujSnaazk/TkxeX/+nLw3J+ZO749MuQghhIeQQBdCCA/hToE+0+oCXJy8Pycm78+fk/fmxNzm/XGbOXQhhBAn5k4jdCGEECfg8oGulHpHKZWhlNpkdS2uRinVSim1Uim1VSm1WSk1weqaXIlSyl8p9atS6nfH+/Ok1TW5IqWUl1JqnVLqS6trcTVKqb1KqY1KqfVKKZc/P9Plp1yUUhcAecD7WutYq+txJUqpKCBKa/2bUioIWAskyDGAhlJKAU201nlKKR/ge2CC1vpni0tzKUqp+4F4IFhrfbHV9bgSpdReIF5rbfU69Dpx+RG61vo74LDVdbgirXWa1vo3x3/nAlsxJ0kJQBt5jj/6OL5cewTjZEqpGGAU8LbVtYgz5/KBLupGKdUWiAN+sbYS1+KYTlgPZABfa63l/alpBvAgUGF1IS5KA18ppdY6jtN0aRLoHkAp1RT4DPiH1jrH6npcida6XGvdG3Oi1l+UUjJt56CUuhjI0FqvtboWF9Zfa302MAK42zEF7LIk0N2cY274M+BDrfXnVtfjqrTWWcAqYLjFpbiS/sBoxzzxx8AgpdQH1pbkWrTWqY7vGcAXwF+srejEJNDdmOOi3yxgq9b6BavrcTVKqXClVKjjvwOAIcA2a6tyHVrrh7XWMVrrtpgjJFdora+1uCyXoZRq4lhsgFKqCTAUcOnVdi4f6Eqpj4CfgM5KqWSl1M1W1+RC+gPXYUZW6x1fI60uyoVEASuVUhswZ+B+rbWWpXmirloC3yulfgd+BRZprZdaXNMJufyyRSGEEHXj8iN0IYQQdSOBLoQQHkICXQghPIQEuhBCeAgJdCGE8BAS6EII4SEk0IUQwkNIoAshhIf4f47xGBFM5VOIAAAAAElFTkSuQmCC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2" name="图片 11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99456" y="1140462"/>
            <a:ext cx="8467874" cy="4455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983432" y="2917077"/>
            <a:ext cx="20913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欠拟合：模型简单，测试误差大，训练的误差也很大</a:t>
            </a:r>
          </a:p>
        </p:txBody>
      </p:sp>
      <p:sp>
        <p:nvSpPr>
          <p:cNvPr id="17" name="矩形 16"/>
          <p:cNvSpPr/>
          <p:nvPr/>
        </p:nvSpPr>
        <p:spPr>
          <a:xfrm>
            <a:off x="8311427" y="2913950"/>
            <a:ext cx="23939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过拟合：模型复杂度高，训练的误差小，但测试误差大</a:t>
            </a:r>
          </a:p>
        </p:txBody>
      </p:sp>
      <p:sp>
        <p:nvSpPr>
          <p:cNvPr id="21" name="矩形 20"/>
          <p:cNvSpPr/>
          <p:nvPr/>
        </p:nvSpPr>
        <p:spPr>
          <a:xfrm>
            <a:off x="983432" y="4088589"/>
            <a:ext cx="20002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原因是：数据集中包含的特征数量过少</a:t>
            </a:r>
            <a:endParaRPr lang="en-US" altLang="zh-CN" b="1" dirty="0"/>
          </a:p>
          <a:p>
            <a:r>
              <a:rPr lang="zh-CN" altLang="en-US" b="1" dirty="0"/>
              <a:t>解决方法就是提取更多数量的特征</a:t>
            </a:r>
          </a:p>
        </p:txBody>
      </p:sp>
      <p:sp>
        <p:nvSpPr>
          <p:cNvPr id="22" name="矩形 21"/>
          <p:cNvSpPr/>
          <p:nvPr/>
        </p:nvSpPr>
        <p:spPr>
          <a:xfrm>
            <a:off x="8328248" y="3865370"/>
            <a:ext cx="23233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原因是：特征过多，存在一些嘈杂特征，因为模型尝试去兼顾各个测试数据点，造成模型过于复杂</a:t>
            </a:r>
            <a:endParaRPr lang="en-US" altLang="zh-CN" b="1" dirty="0"/>
          </a:p>
          <a:p>
            <a:r>
              <a:rPr lang="zh-CN" altLang="en-US" b="1" dirty="0"/>
              <a:t>解决方法：特征值正则化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1129AF8F-C0F3-4399-9BBB-94A97CA44112}"/>
              </a:ext>
            </a:extLst>
          </p:cNvPr>
          <p:cNvSpPr/>
          <p:nvPr/>
        </p:nvSpPr>
        <p:spPr>
          <a:xfrm>
            <a:off x="3397118" y="2132856"/>
            <a:ext cx="559360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7EE92FB-D4EA-4004-91D6-409C93CF49E3}"/>
              </a:ext>
            </a:extLst>
          </p:cNvPr>
          <p:cNvSpPr/>
          <p:nvPr/>
        </p:nvSpPr>
        <p:spPr>
          <a:xfrm>
            <a:off x="6665614" y="1952836"/>
            <a:ext cx="288032" cy="29523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520275" y="620688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下节课：？？？</a:t>
            </a:r>
          </a:p>
        </p:txBody>
      </p:sp>
      <p:pic>
        <p:nvPicPr>
          <p:cNvPr id="1026" name="Picture 2" descr="âpunishmentâçå¾çæç´¢ç»æ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47928" y="1342804"/>
            <a:ext cx="6444764" cy="3631573"/>
          </a:xfrm>
          <a:prstGeom prst="rect">
            <a:avLst/>
          </a:prstGeom>
          <a:noFill/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9751854-5519-494A-8C84-293C82AA36DA}"/>
              </a:ext>
            </a:extLst>
          </p:cNvPr>
          <p:cNvSpPr/>
          <p:nvPr/>
        </p:nvSpPr>
        <p:spPr>
          <a:xfrm>
            <a:off x="316141" y="117683"/>
            <a:ext cx="43577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意见，建议，</a:t>
            </a:r>
            <a:endParaRPr lang="en-US" altLang="zh-CN" sz="1200" b="1" dirty="0"/>
          </a:p>
          <a:p>
            <a:r>
              <a:rPr lang="zh-CN" altLang="en-US" sz="2800" b="1" dirty="0"/>
              <a:t>请联系 </a:t>
            </a:r>
            <a:r>
              <a:rPr lang="en-US" altLang="zh-CN" sz="2800" b="1" dirty="0"/>
              <a:t>QQ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855365555</a:t>
            </a:r>
            <a:r>
              <a:rPr lang="zh-CN" altLang="en-US" sz="2800" b="1" dirty="0"/>
              <a:t>（暗号：</a:t>
            </a:r>
            <a:r>
              <a:rPr lang="en-US" altLang="zh-CN" sz="2800" b="1" dirty="0"/>
              <a:t>code946</a:t>
            </a:r>
            <a:r>
              <a:rPr lang="zh-CN" altLang="en-US" sz="2800" b="1" dirty="0"/>
              <a:t>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B86993D-F910-4C59-93EF-4B53F72BF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548172"/>
            <a:ext cx="2744992" cy="376165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0E5DB3D-6C29-4563-8ACD-9B89C61581E5}"/>
              </a:ext>
            </a:extLst>
          </p:cNvPr>
          <p:cNvSpPr/>
          <p:nvPr/>
        </p:nvSpPr>
        <p:spPr>
          <a:xfrm>
            <a:off x="47328" y="5355322"/>
            <a:ext cx="63367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资源下载（点个</a:t>
            </a:r>
            <a:r>
              <a:rPr lang="en-US" altLang="zh-CN" sz="2800" b="1" dirty="0"/>
              <a:t>star</a:t>
            </a:r>
            <a:r>
              <a:rPr lang="zh-CN" altLang="en-US" sz="2800" b="1" dirty="0"/>
              <a:t>哈）：</a:t>
            </a:r>
            <a:r>
              <a:rPr lang="en-US" altLang="zh-CN" sz="2800" b="1" dirty="0"/>
              <a:t>https://github.com/code946/LearningAI</a:t>
            </a:r>
          </a:p>
          <a:p>
            <a:r>
              <a:rPr lang="en-US" altLang="zh-CN" sz="2800" b="1" dirty="0"/>
              <a:t>http://git.code946.com</a:t>
            </a:r>
          </a:p>
          <a:p>
            <a:endParaRPr lang="en-US" altLang="zh-CN" sz="1200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5057D9-83C6-439C-B7D4-836F49C68482}"/>
              </a:ext>
            </a:extLst>
          </p:cNvPr>
          <p:cNvSpPr/>
          <p:nvPr/>
        </p:nvSpPr>
        <p:spPr>
          <a:xfrm>
            <a:off x="6312024" y="5288340"/>
            <a:ext cx="63367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不方便出海的（赚点资源分）：</a:t>
            </a:r>
            <a:endParaRPr lang="en-US" altLang="zh-CN" sz="2800" b="1" dirty="0"/>
          </a:p>
          <a:p>
            <a:r>
              <a:rPr lang="en-US" altLang="zh-CN" sz="2800" b="1" dirty="0"/>
              <a:t>https://code946.blog.csdn.net/</a:t>
            </a:r>
          </a:p>
          <a:p>
            <a:r>
              <a:rPr lang="en-US" altLang="zh-CN" sz="2800" b="1" dirty="0"/>
              <a:t>http://csdn.code946.com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b="1" dirty="0" smtClean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4581</TotalTime>
  <Words>252</Words>
  <Application>Microsoft Office PowerPoint</Application>
  <PresentationFormat>宽屏</PresentationFormat>
  <Paragraphs>34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ohEasy</cp:lastModifiedBy>
  <cp:revision>233</cp:revision>
  <dcterms:created xsi:type="dcterms:W3CDTF">2019-10-12T03:52:51Z</dcterms:created>
  <dcterms:modified xsi:type="dcterms:W3CDTF">2020-01-11T03:24:44Z</dcterms:modified>
</cp:coreProperties>
</file>