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rawing19.xml" ContentType="application/vnd.ms-office.drawingml.diagramDrawing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drawing20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85" r:id="rId3"/>
    <p:sldId id="286" r:id="rId4"/>
    <p:sldId id="259" r:id="rId5"/>
    <p:sldId id="258" r:id="rId6"/>
    <p:sldId id="260" r:id="rId7"/>
    <p:sldId id="265" r:id="rId8"/>
    <p:sldId id="263" r:id="rId9"/>
    <p:sldId id="280" r:id="rId10"/>
    <p:sldId id="261" r:id="rId11"/>
    <p:sldId id="266" r:id="rId12"/>
    <p:sldId id="271" r:id="rId13"/>
    <p:sldId id="276" r:id="rId14"/>
    <p:sldId id="272" r:id="rId15"/>
    <p:sldId id="275" r:id="rId16"/>
    <p:sldId id="270" r:id="rId17"/>
    <p:sldId id="273" r:id="rId18"/>
    <p:sldId id="284" r:id="rId19"/>
    <p:sldId id="287" r:id="rId20"/>
    <p:sldId id="282" r:id="rId21"/>
    <p:sldId id="283" r:id="rId22"/>
    <p:sldId id="281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DC8D24"/>
    <a:srgbClr val="D9D9D9"/>
    <a:srgbClr val="D8B25C"/>
    <a:srgbClr val="C2BB6E"/>
    <a:srgbClr val="A5AB81"/>
    <a:srgbClr val="DD8047"/>
    <a:srgbClr val="AD541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3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4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7C79C-F14C-4769-A29B-DB87E5D066E0}" type="doc">
      <dgm:prSet loTypeId="urn:microsoft.com/office/officeart/2011/layout/CircleProcess" loCatId="process" qsTypeId="urn:microsoft.com/office/officeart/2005/8/quickstyle/simple1#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7B3D8AE3-01F9-4D0B-9985-ACDAC4850DED}">
      <dgm:prSet phldrT="[Text]"/>
      <dgm:spPr/>
      <dgm:t>
        <a:bodyPr/>
        <a:lstStyle/>
        <a:p>
          <a:r>
            <a:rPr lang="en-US" dirty="0" smtClean="0"/>
            <a:t>Trying different statistical models</a:t>
          </a:r>
          <a:endParaRPr lang="en-US" dirty="0"/>
        </a:p>
      </dgm:t>
    </dgm:pt>
    <dgm:pt modelId="{1CCAB6BB-8487-4D38-9E80-869742224485}" type="parTrans" cxnId="{5760251F-9CB9-4ED5-AA9D-0E0A9F9B47A3}">
      <dgm:prSet/>
      <dgm:spPr/>
      <dgm:t>
        <a:bodyPr/>
        <a:lstStyle/>
        <a:p>
          <a:endParaRPr lang="en-US"/>
        </a:p>
      </dgm:t>
    </dgm:pt>
    <dgm:pt modelId="{85D04F4E-E3DB-4762-9406-9D2F0580D981}" type="sibTrans" cxnId="{5760251F-9CB9-4ED5-AA9D-0E0A9F9B47A3}">
      <dgm:prSet/>
      <dgm:spPr/>
      <dgm:t>
        <a:bodyPr/>
        <a:lstStyle/>
        <a:p>
          <a:endParaRPr lang="en-US"/>
        </a:p>
      </dgm:t>
    </dgm:pt>
    <dgm:pt modelId="{762A6180-CD61-468E-92F7-740DD58AF80B}">
      <dgm:prSet phldrT="[Text]"/>
      <dgm:spPr/>
      <dgm:t>
        <a:bodyPr/>
        <a:lstStyle/>
        <a:p>
          <a:r>
            <a:rPr lang="en-US" dirty="0" smtClean="0"/>
            <a:t>Word-cloud for positive and negative sentiments</a:t>
          </a:r>
          <a:endParaRPr lang="en-US" dirty="0"/>
        </a:p>
      </dgm:t>
    </dgm:pt>
    <dgm:pt modelId="{9D1D807A-BE06-4EF7-A28D-9020B00A0F75}" type="parTrans" cxnId="{43FECDE7-66BB-4A57-BBC9-65E12F52543B}">
      <dgm:prSet/>
      <dgm:spPr/>
      <dgm:t>
        <a:bodyPr/>
        <a:lstStyle/>
        <a:p>
          <a:endParaRPr lang="en-US"/>
        </a:p>
      </dgm:t>
    </dgm:pt>
    <dgm:pt modelId="{54F9A1DA-5AE8-4C9D-B20A-BD7C3D840B7A}" type="sibTrans" cxnId="{43FECDE7-66BB-4A57-BBC9-65E12F52543B}">
      <dgm:prSet/>
      <dgm:spPr/>
      <dgm:t>
        <a:bodyPr/>
        <a:lstStyle/>
        <a:p>
          <a:endParaRPr lang="en-US"/>
        </a:p>
      </dgm:t>
    </dgm:pt>
    <dgm:pt modelId="{8D6595A6-2B37-4907-A184-8B16B03F9A4A}">
      <dgm:prSet phldrT="[Text]"/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F8091C89-D10F-4455-888F-102B4040BC4B}" type="parTrans" cxnId="{A6A59F1B-0BD6-4238-B48F-551ECA38876D}">
      <dgm:prSet/>
      <dgm:spPr/>
      <dgm:t>
        <a:bodyPr/>
        <a:lstStyle/>
        <a:p>
          <a:endParaRPr lang="en-US"/>
        </a:p>
      </dgm:t>
    </dgm:pt>
    <dgm:pt modelId="{4F33153E-8BD3-4530-8974-7247C62EB071}" type="sibTrans" cxnId="{A6A59F1B-0BD6-4238-B48F-551ECA38876D}">
      <dgm:prSet/>
      <dgm:spPr/>
      <dgm:t>
        <a:bodyPr/>
        <a:lstStyle/>
        <a:p>
          <a:endParaRPr lang="en-US"/>
        </a:p>
      </dgm:t>
    </dgm:pt>
    <dgm:pt modelId="{84B2E29E-40BF-451B-8358-0D2530CD2C54}">
      <dgm:prSet phldrT="[Text]"/>
      <dgm:spPr/>
      <dgm:t>
        <a:bodyPr/>
        <a:lstStyle/>
        <a:p>
          <a:r>
            <a:rPr lang="en-US" smtClean="0"/>
            <a:t>Score prediction using best one</a:t>
          </a:r>
          <a:endParaRPr lang="en-US" dirty="0"/>
        </a:p>
      </dgm:t>
    </dgm:pt>
    <dgm:pt modelId="{EDC17AE2-2B4E-4168-9627-F02B831387FF}" type="parTrans" cxnId="{24751D10-3D7E-4D43-84F3-3E7F19739F8F}">
      <dgm:prSet/>
      <dgm:spPr/>
      <dgm:t>
        <a:bodyPr/>
        <a:lstStyle/>
        <a:p>
          <a:endParaRPr lang="en-US"/>
        </a:p>
      </dgm:t>
    </dgm:pt>
    <dgm:pt modelId="{678A9E49-D533-4DEE-AB02-D209F652BAFA}" type="sibTrans" cxnId="{24751D10-3D7E-4D43-84F3-3E7F19739F8F}">
      <dgm:prSet/>
      <dgm:spPr/>
      <dgm:t>
        <a:bodyPr/>
        <a:lstStyle/>
        <a:p>
          <a:endParaRPr lang="en-US"/>
        </a:p>
      </dgm:t>
    </dgm:pt>
    <dgm:pt modelId="{35FE48E7-443F-4273-9B05-EB7827488274}" type="pres">
      <dgm:prSet presAssocID="{6EC7C79C-F14C-4769-A29B-DB87E5D066E0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B37A1498-4A0A-4A5D-B24B-8EF75D0BB77B}" type="pres">
      <dgm:prSet presAssocID="{762A6180-CD61-468E-92F7-740DD58AF80B}" presName="Accent4" presStyleCnt="0"/>
      <dgm:spPr/>
    </dgm:pt>
    <dgm:pt modelId="{32A479F7-F764-4F7A-A719-508BED1B23B2}" type="pres">
      <dgm:prSet presAssocID="{762A6180-CD61-468E-92F7-740DD58AF80B}" presName="Accent" presStyleLbl="node1" presStyleIdx="0" presStyleCnt="4"/>
      <dgm:spPr/>
    </dgm:pt>
    <dgm:pt modelId="{1076C821-B8BD-4AA8-9095-380883B80F23}" type="pres">
      <dgm:prSet presAssocID="{762A6180-CD61-468E-92F7-740DD58AF80B}" presName="ParentBackground4" presStyleCnt="0"/>
      <dgm:spPr/>
    </dgm:pt>
    <dgm:pt modelId="{42ADB2D7-6CB4-42F5-88C8-1BBCE22A8A44}" type="pres">
      <dgm:prSet presAssocID="{762A6180-CD61-468E-92F7-740DD58AF80B}" presName="ParentBackground" presStyleLbl="fgAcc1" presStyleIdx="0" presStyleCnt="4"/>
      <dgm:spPr/>
      <dgm:t>
        <a:bodyPr/>
        <a:lstStyle/>
        <a:p>
          <a:endParaRPr lang="en-US"/>
        </a:p>
      </dgm:t>
    </dgm:pt>
    <dgm:pt modelId="{CBD3F5D1-FD30-4C5E-963B-27C962F705BA}" type="pres">
      <dgm:prSet presAssocID="{762A6180-CD61-468E-92F7-740DD58AF80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3DAAC-0333-465D-BD78-A2E27C8FA267}" type="pres">
      <dgm:prSet presAssocID="{84B2E29E-40BF-451B-8358-0D2530CD2C54}" presName="Accent3" presStyleCnt="0"/>
      <dgm:spPr/>
    </dgm:pt>
    <dgm:pt modelId="{3C7C05FE-6900-4CFA-A752-28B17B54DE34}" type="pres">
      <dgm:prSet presAssocID="{84B2E29E-40BF-451B-8358-0D2530CD2C54}" presName="Accent" presStyleLbl="node1" presStyleIdx="1" presStyleCnt="4"/>
      <dgm:spPr/>
    </dgm:pt>
    <dgm:pt modelId="{5D70751B-1111-4E4D-94A5-F514FF73BC68}" type="pres">
      <dgm:prSet presAssocID="{84B2E29E-40BF-451B-8358-0D2530CD2C54}" presName="ParentBackground3" presStyleCnt="0"/>
      <dgm:spPr/>
    </dgm:pt>
    <dgm:pt modelId="{80BB7D99-6201-4B27-9184-E6C1D7C1D012}" type="pres">
      <dgm:prSet presAssocID="{84B2E29E-40BF-451B-8358-0D2530CD2C54}" presName="ParentBackground" presStyleLbl="fgAcc1" presStyleIdx="1" presStyleCnt="4"/>
      <dgm:spPr/>
      <dgm:t>
        <a:bodyPr/>
        <a:lstStyle/>
        <a:p>
          <a:endParaRPr lang="en-US"/>
        </a:p>
      </dgm:t>
    </dgm:pt>
    <dgm:pt modelId="{52934543-314E-49B9-9812-EC1686839F08}" type="pres">
      <dgm:prSet presAssocID="{84B2E29E-40BF-451B-8358-0D2530CD2C5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1670A-C30E-4E71-A1A2-CCB208425BD1}" type="pres">
      <dgm:prSet presAssocID="{8D6595A6-2B37-4907-A184-8B16B03F9A4A}" presName="Accent2" presStyleCnt="0"/>
      <dgm:spPr/>
    </dgm:pt>
    <dgm:pt modelId="{B4885A4C-0D56-4FE0-8555-03195D0CCC8C}" type="pres">
      <dgm:prSet presAssocID="{8D6595A6-2B37-4907-A184-8B16B03F9A4A}" presName="Accent" presStyleLbl="node1" presStyleIdx="2" presStyleCnt="4"/>
      <dgm:spPr/>
    </dgm:pt>
    <dgm:pt modelId="{8C41324C-0D8D-4815-B41C-F71956B862FE}" type="pres">
      <dgm:prSet presAssocID="{8D6595A6-2B37-4907-A184-8B16B03F9A4A}" presName="ParentBackground2" presStyleCnt="0"/>
      <dgm:spPr/>
    </dgm:pt>
    <dgm:pt modelId="{C7BA9F6B-0E22-41E8-AA84-97B4DAB60152}" type="pres">
      <dgm:prSet presAssocID="{8D6595A6-2B37-4907-A184-8B16B03F9A4A}" presName="ParentBackground" presStyleLbl="fgAcc1" presStyleIdx="2" presStyleCnt="4"/>
      <dgm:spPr/>
      <dgm:t>
        <a:bodyPr/>
        <a:lstStyle/>
        <a:p>
          <a:endParaRPr lang="en-US"/>
        </a:p>
      </dgm:t>
    </dgm:pt>
    <dgm:pt modelId="{348EC8C6-0F57-4C78-8D0C-E68D512E251B}" type="pres">
      <dgm:prSet presAssocID="{8D6595A6-2B37-4907-A184-8B16B03F9A4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C1088-9D90-48AA-A864-F432F0C85387}" type="pres">
      <dgm:prSet presAssocID="{7B3D8AE3-01F9-4D0B-9985-ACDAC4850DED}" presName="Accent1" presStyleCnt="0"/>
      <dgm:spPr/>
    </dgm:pt>
    <dgm:pt modelId="{5022F5FA-9349-4F74-AFF7-28B619D1607E}" type="pres">
      <dgm:prSet presAssocID="{7B3D8AE3-01F9-4D0B-9985-ACDAC4850DED}" presName="Accent" presStyleLbl="node1" presStyleIdx="3" presStyleCnt="4"/>
      <dgm:spPr/>
    </dgm:pt>
    <dgm:pt modelId="{44D07AED-A9C3-47D4-BFC5-82663C9A6544}" type="pres">
      <dgm:prSet presAssocID="{7B3D8AE3-01F9-4D0B-9985-ACDAC4850DED}" presName="ParentBackground1" presStyleCnt="0"/>
      <dgm:spPr/>
    </dgm:pt>
    <dgm:pt modelId="{A5A4EB46-E239-4AB7-9388-718A0BFC320F}" type="pres">
      <dgm:prSet presAssocID="{7B3D8AE3-01F9-4D0B-9985-ACDAC4850DED}" presName="ParentBackground" presStyleLbl="fgAcc1" presStyleIdx="3" presStyleCnt="4"/>
      <dgm:spPr/>
      <dgm:t>
        <a:bodyPr/>
        <a:lstStyle/>
        <a:p>
          <a:endParaRPr lang="en-US"/>
        </a:p>
      </dgm:t>
    </dgm:pt>
    <dgm:pt modelId="{14390D64-8596-44EE-88C9-0BFBD8A31DCA}" type="pres">
      <dgm:prSet presAssocID="{7B3D8AE3-01F9-4D0B-9985-ACDAC4850DE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FECDE7-66BB-4A57-BBC9-65E12F52543B}" srcId="{6EC7C79C-F14C-4769-A29B-DB87E5D066E0}" destId="{762A6180-CD61-468E-92F7-740DD58AF80B}" srcOrd="3" destOrd="0" parTransId="{9D1D807A-BE06-4EF7-A28D-9020B00A0F75}" sibTransId="{54F9A1DA-5AE8-4C9D-B20A-BD7C3D840B7A}"/>
    <dgm:cxn modelId="{A50739F6-2194-4296-B6AA-B9011AF86710}" type="presOf" srcId="{6EC7C79C-F14C-4769-A29B-DB87E5D066E0}" destId="{35FE48E7-443F-4273-9B05-EB7827488274}" srcOrd="0" destOrd="0" presId="urn:microsoft.com/office/officeart/2011/layout/CircleProcess"/>
    <dgm:cxn modelId="{3B5005F9-1014-41AC-8203-5918F47C21E5}" type="presOf" srcId="{7B3D8AE3-01F9-4D0B-9985-ACDAC4850DED}" destId="{A5A4EB46-E239-4AB7-9388-718A0BFC320F}" srcOrd="0" destOrd="0" presId="urn:microsoft.com/office/officeart/2011/layout/CircleProcess"/>
    <dgm:cxn modelId="{5C453539-2AF5-417F-8F1B-2C93B8452BAF}" type="presOf" srcId="{8D6595A6-2B37-4907-A184-8B16B03F9A4A}" destId="{C7BA9F6B-0E22-41E8-AA84-97B4DAB60152}" srcOrd="0" destOrd="0" presId="urn:microsoft.com/office/officeart/2011/layout/CircleProcess"/>
    <dgm:cxn modelId="{7B402282-1A10-4AD8-9381-28D8A8D2E0B7}" type="presOf" srcId="{84B2E29E-40BF-451B-8358-0D2530CD2C54}" destId="{80BB7D99-6201-4B27-9184-E6C1D7C1D012}" srcOrd="0" destOrd="0" presId="urn:microsoft.com/office/officeart/2011/layout/CircleProcess"/>
    <dgm:cxn modelId="{83DDFC7C-F2D8-4276-9838-EDEC9C75C7B9}" type="presOf" srcId="{762A6180-CD61-468E-92F7-740DD58AF80B}" destId="{42ADB2D7-6CB4-42F5-88C8-1BBCE22A8A44}" srcOrd="0" destOrd="0" presId="urn:microsoft.com/office/officeart/2011/layout/CircleProcess"/>
    <dgm:cxn modelId="{A6A59F1B-0BD6-4238-B48F-551ECA38876D}" srcId="{6EC7C79C-F14C-4769-A29B-DB87E5D066E0}" destId="{8D6595A6-2B37-4907-A184-8B16B03F9A4A}" srcOrd="1" destOrd="0" parTransId="{F8091C89-D10F-4455-888F-102B4040BC4B}" sibTransId="{4F33153E-8BD3-4530-8974-7247C62EB071}"/>
    <dgm:cxn modelId="{8B3A3B6E-93D9-4805-9012-5E2E7479344F}" type="presOf" srcId="{7B3D8AE3-01F9-4D0B-9985-ACDAC4850DED}" destId="{14390D64-8596-44EE-88C9-0BFBD8A31DCA}" srcOrd="1" destOrd="0" presId="urn:microsoft.com/office/officeart/2011/layout/CircleProcess"/>
    <dgm:cxn modelId="{591653D5-15DF-48BF-8AA1-0ECBAECD3C82}" type="presOf" srcId="{8D6595A6-2B37-4907-A184-8B16B03F9A4A}" destId="{348EC8C6-0F57-4C78-8D0C-E68D512E251B}" srcOrd="1" destOrd="0" presId="urn:microsoft.com/office/officeart/2011/layout/CircleProcess"/>
    <dgm:cxn modelId="{41490BEB-CEE4-4FB2-B07A-0101C85BF35C}" type="presOf" srcId="{762A6180-CD61-468E-92F7-740DD58AF80B}" destId="{CBD3F5D1-FD30-4C5E-963B-27C962F705BA}" srcOrd="1" destOrd="0" presId="urn:microsoft.com/office/officeart/2011/layout/CircleProcess"/>
    <dgm:cxn modelId="{CB1D03D5-F38A-46CB-8B70-D4501999D985}" type="presOf" srcId="{84B2E29E-40BF-451B-8358-0D2530CD2C54}" destId="{52934543-314E-49B9-9812-EC1686839F08}" srcOrd="1" destOrd="0" presId="urn:microsoft.com/office/officeart/2011/layout/CircleProcess"/>
    <dgm:cxn modelId="{5760251F-9CB9-4ED5-AA9D-0E0A9F9B47A3}" srcId="{6EC7C79C-F14C-4769-A29B-DB87E5D066E0}" destId="{7B3D8AE3-01F9-4D0B-9985-ACDAC4850DED}" srcOrd="0" destOrd="0" parTransId="{1CCAB6BB-8487-4D38-9E80-869742224485}" sibTransId="{85D04F4E-E3DB-4762-9406-9D2F0580D981}"/>
    <dgm:cxn modelId="{24751D10-3D7E-4D43-84F3-3E7F19739F8F}" srcId="{6EC7C79C-F14C-4769-A29B-DB87E5D066E0}" destId="{84B2E29E-40BF-451B-8358-0D2530CD2C54}" srcOrd="2" destOrd="0" parTransId="{EDC17AE2-2B4E-4168-9627-F02B831387FF}" sibTransId="{678A9E49-D533-4DEE-AB02-D209F652BAFA}"/>
    <dgm:cxn modelId="{906DAA6E-DB3B-431C-B3A0-B04FE4BF8693}" type="presParOf" srcId="{35FE48E7-443F-4273-9B05-EB7827488274}" destId="{B37A1498-4A0A-4A5D-B24B-8EF75D0BB77B}" srcOrd="0" destOrd="0" presId="urn:microsoft.com/office/officeart/2011/layout/CircleProcess"/>
    <dgm:cxn modelId="{83C80161-F0D8-436A-80F2-E9817A912CD4}" type="presParOf" srcId="{B37A1498-4A0A-4A5D-B24B-8EF75D0BB77B}" destId="{32A479F7-F764-4F7A-A719-508BED1B23B2}" srcOrd="0" destOrd="0" presId="urn:microsoft.com/office/officeart/2011/layout/CircleProcess"/>
    <dgm:cxn modelId="{78F8A4F7-D97E-4217-9761-14FDCB39EEA1}" type="presParOf" srcId="{35FE48E7-443F-4273-9B05-EB7827488274}" destId="{1076C821-B8BD-4AA8-9095-380883B80F23}" srcOrd="1" destOrd="0" presId="urn:microsoft.com/office/officeart/2011/layout/CircleProcess"/>
    <dgm:cxn modelId="{D1FB9C75-0891-4B05-AE68-7DF4B7F6E536}" type="presParOf" srcId="{1076C821-B8BD-4AA8-9095-380883B80F23}" destId="{42ADB2D7-6CB4-42F5-88C8-1BBCE22A8A44}" srcOrd="0" destOrd="0" presId="urn:microsoft.com/office/officeart/2011/layout/CircleProcess"/>
    <dgm:cxn modelId="{C5A8D5B1-B4D0-4194-A703-6C315699D70C}" type="presParOf" srcId="{35FE48E7-443F-4273-9B05-EB7827488274}" destId="{CBD3F5D1-FD30-4C5E-963B-27C962F705BA}" srcOrd="2" destOrd="0" presId="urn:microsoft.com/office/officeart/2011/layout/CircleProcess"/>
    <dgm:cxn modelId="{5D8CBDB6-FB15-4D10-8AC8-86861EB1DAC0}" type="presParOf" srcId="{35FE48E7-443F-4273-9B05-EB7827488274}" destId="{4433DAAC-0333-465D-BD78-A2E27C8FA267}" srcOrd="3" destOrd="0" presId="urn:microsoft.com/office/officeart/2011/layout/CircleProcess"/>
    <dgm:cxn modelId="{7ED022CC-5624-4959-8867-C98C6135C25F}" type="presParOf" srcId="{4433DAAC-0333-465D-BD78-A2E27C8FA267}" destId="{3C7C05FE-6900-4CFA-A752-28B17B54DE34}" srcOrd="0" destOrd="0" presId="urn:microsoft.com/office/officeart/2011/layout/CircleProcess"/>
    <dgm:cxn modelId="{73276BD8-7033-497F-BC7B-26E410474CE7}" type="presParOf" srcId="{35FE48E7-443F-4273-9B05-EB7827488274}" destId="{5D70751B-1111-4E4D-94A5-F514FF73BC68}" srcOrd="4" destOrd="0" presId="urn:microsoft.com/office/officeart/2011/layout/CircleProcess"/>
    <dgm:cxn modelId="{62C46320-12C9-4ECF-B11A-BF6DAE42CAAC}" type="presParOf" srcId="{5D70751B-1111-4E4D-94A5-F514FF73BC68}" destId="{80BB7D99-6201-4B27-9184-E6C1D7C1D012}" srcOrd="0" destOrd="0" presId="urn:microsoft.com/office/officeart/2011/layout/CircleProcess"/>
    <dgm:cxn modelId="{C87E32A8-88EE-4FEC-93DB-5B2C44B6FC50}" type="presParOf" srcId="{35FE48E7-443F-4273-9B05-EB7827488274}" destId="{52934543-314E-49B9-9812-EC1686839F08}" srcOrd="5" destOrd="0" presId="urn:microsoft.com/office/officeart/2011/layout/CircleProcess"/>
    <dgm:cxn modelId="{4115B913-F265-4E0E-B67B-359776CDC9E5}" type="presParOf" srcId="{35FE48E7-443F-4273-9B05-EB7827488274}" destId="{BE81670A-C30E-4E71-A1A2-CCB208425BD1}" srcOrd="6" destOrd="0" presId="urn:microsoft.com/office/officeart/2011/layout/CircleProcess"/>
    <dgm:cxn modelId="{BAC5D420-313E-4496-957D-E2BD0082FB00}" type="presParOf" srcId="{BE81670A-C30E-4E71-A1A2-CCB208425BD1}" destId="{B4885A4C-0D56-4FE0-8555-03195D0CCC8C}" srcOrd="0" destOrd="0" presId="urn:microsoft.com/office/officeart/2011/layout/CircleProcess"/>
    <dgm:cxn modelId="{638F627E-7A27-4D6F-A1D1-7976B39BAD66}" type="presParOf" srcId="{35FE48E7-443F-4273-9B05-EB7827488274}" destId="{8C41324C-0D8D-4815-B41C-F71956B862FE}" srcOrd="7" destOrd="0" presId="urn:microsoft.com/office/officeart/2011/layout/CircleProcess"/>
    <dgm:cxn modelId="{147C75DA-63B1-47A6-9580-F6D8474C7698}" type="presParOf" srcId="{8C41324C-0D8D-4815-B41C-F71956B862FE}" destId="{C7BA9F6B-0E22-41E8-AA84-97B4DAB60152}" srcOrd="0" destOrd="0" presId="urn:microsoft.com/office/officeart/2011/layout/CircleProcess"/>
    <dgm:cxn modelId="{99FE2BE5-B179-4DCB-9E88-DB7AC6CD058A}" type="presParOf" srcId="{35FE48E7-443F-4273-9B05-EB7827488274}" destId="{348EC8C6-0F57-4C78-8D0C-E68D512E251B}" srcOrd="8" destOrd="0" presId="urn:microsoft.com/office/officeart/2011/layout/CircleProcess"/>
    <dgm:cxn modelId="{29A2A133-FFFA-40CE-9F1F-210A9C7EB033}" type="presParOf" srcId="{35FE48E7-443F-4273-9B05-EB7827488274}" destId="{9A0C1088-9D90-48AA-A864-F432F0C85387}" srcOrd="9" destOrd="0" presId="urn:microsoft.com/office/officeart/2011/layout/CircleProcess"/>
    <dgm:cxn modelId="{ACBC814C-049C-4A48-B28A-EF443DD73EB4}" type="presParOf" srcId="{9A0C1088-9D90-48AA-A864-F432F0C85387}" destId="{5022F5FA-9349-4F74-AFF7-28B619D1607E}" srcOrd="0" destOrd="0" presId="urn:microsoft.com/office/officeart/2011/layout/CircleProcess"/>
    <dgm:cxn modelId="{EED09CC6-7610-427F-86D6-7FE2F3891CC9}" type="presParOf" srcId="{35FE48E7-443F-4273-9B05-EB7827488274}" destId="{44D07AED-A9C3-47D4-BFC5-82663C9A6544}" srcOrd="10" destOrd="0" presId="urn:microsoft.com/office/officeart/2011/layout/CircleProcess"/>
    <dgm:cxn modelId="{C731D8C3-2BEA-4283-BE2D-1D04BF83DCF7}" type="presParOf" srcId="{44D07AED-A9C3-47D4-BFC5-82663C9A6544}" destId="{A5A4EB46-E239-4AB7-9388-718A0BFC320F}" srcOrd="0" destOrd="0" presId="urn:microsoft.com/office/officeart/2011/layout/CircleProcess"/>
    <dgm:cxn modelId="{8257D460-8D0A-441E-AFF5-C0BE01B45508}" type="presParOf" srcId="{35FE48E7-443F-4273-9B05-EB7827488274}" destId="{14390D64-8596-44EE-88C9-0BFBD8A31DCA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EC7C79C-F14C-4769-A29B-DB87E5D066E0}" type="doc">
      <dgm:prSet loTypeId="urn:microsoft.com/office/officeart/2011/layout/CircleProcess" loCatId="process" qsTypeId="urn:microsoft.com/office/officeart/2005/8/quickstyle/simple1#10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7B3D8AE3-01F9-4D0B-9985-ACDAC4850DED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Trying different statistical models</a:t>
          </a:r>
          <a:endParaRPr lang="en-US" b="0" dirty="0"/>
        </a:p>
      </dgm:t>
    </dgm:pt>
    <dgm:pt modelId="{1CCAB6BB-8487-4D38-9E80-869742224485}" type="parTrans" cxnId="{5760251F-9CB9-4ED5-AA9D-0E0A9F9B47A3}">
      <dgm:prSet/>
      <dgm:spPr/>
      <dgm:t>
        <a:bodyPr/>
        <a:lstStyle/>
        <a:p>
          <a:endParaRPr lang="en-US"/>
        </a:p>
      </dgm:t>
    </dgm:pt>
    <dgm:pt modelId="{85D04F4E-E3DB-4762-9406-9D2F0580D981}" type="sibTrans" cxnId="{5760251F-9CB9-4ED5-AA9D-0E0A9F9B47A3}">
      <dgm:prSet/>
      <dgm:spPr/>
      <dgm:t>
        <a:bodyPr/>
        <a:lstStyle/>
        <a:p>
          <a:endParaRPr lang="en-US"/>
        </a:p>
      </dgm:t>
    </dgm:pt>
    <dgm:pt modelId="{1157CD99-7AE1-4DCE-8F14-7197F5CD12D4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Data Preparation</a:t>
          </a:r>
          <a:endParaRPr lang="en-US" dirty="0"/>
        </a:p>
      </dgm:t>
    </dgm:pt>
    <dgm:pt modelId="{04400E43-9975-4613-B9BE-98F98AFA9D49}" type="parTrans" cxnId="{1F9DB74C-EF26-4F78-8DD2-D8A07B456DC7}">
      <dgm:prSet/>
      <dgm:spPr/>
      <dgm:t>
        <a:bodyPr/>
        <a:lstStyle/>
        <a:p>
          <a:endParaRPr lang="en-US"/>
        </a:p>
      </dgm:t>
    </dgm:pt>
    <dgm:pt modelId="{BB354209-EAAD-4552-B4C5-B623454E4C3D}" type="sibTrans" cxnId="{1F9DB74C-EF26-4F78-8DD2-D8A07B456DC7}">
      <dgm:prSet/>
      <dgm:spPr/>
      <dgm:t>
        <a:bodyPr/>
        <a:lstStyle/>
        <a:p>
          <a:endParaRPr lang="en-US"/>
        </a:p>
      </dgm:t>
    </dgm:pt>
    <dgm:pt modelId="{762A6180-CD61-468E-92F7-740DD58AF80B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Word-cloud for positive and negative sentiments</a:t>
          </a:r>
          <a:endParaRPr lang="en-US" dirty="0"/>
        </a:p>
      </dgm:t>
    </dgm:pt>
    <dgm:pt modelId="{9D1D807A-BE06-4EF7-A28D-9020B00A0F75}" type="parTrans" cxnId="{43FECDE7-66BB-4A57-BBC9-65E12F52543B}">
      <dgm:prSet/>
      <dgm:spPr/>
      <dgm:t>
        <a:bodyPr/>
        <a:lstStyle/>
        <a:p>
          <a:endParaRPr lang="en-US"/>
        </a:p>
      </dgm:t>
    </dgm:pt>
    <dgm:pt modelId="{54F9A1DA-5AE8-4C9D-B20A-BD7C3D840B7A}" type="sibTrans" cxnId="{43FECDE7-66BB-4A57-BBC9-65E12F52543B}">
      <dgm:prSet/>
      <dgm:spPr/>
      <dgm:t>
        <a:bodyPr/>
        <a:lstStyle/>
        <a:p>
          <a:endParaRPr lang="en-US"/>
        </a:p>
      </dgm:t>
    </dgm:pt>
    <dgm:pt modelId="{E79B60EE-C8F3-439C-A40C-9C47B9C72B2F}">
      <dgm:prSet phldrT="[Text]"/>
      <dgm:spPr>
        <a:ln>
          <a:noFill/>
        </a:ln>
      </dgm:spPr>
      <dgm:t>
        <a:bodyPr/>
        <a:lstStyle/>
        <a:p>
          <a:r>
            <a:rPr lang="en-US" b="1" dirty="0" smtClean="0"/>
            <a:t>Score prediction using best one</a:t>
          </a:r>
          <a:endParaRPr lang="en-US" b="1" dirty="0"/>
        </a:p>
      </dgm:t>
    </dgm:pt>
    <dgm:pt modelId="{CB53B72B-AF71-403A-AD3C-6EED37E99D29}" type="sibTrans" cxnId="{96454DC0-90FA-45F8-8AFE-3A33095D04F6}">
      <dgm:prSet/>
      <dgm:spPr/>
      <dgm:t>
        <a:bodyPr/>
        <a:lstStyle/>
        <a:p>
          <a:endParaRPr lang="en-US"/>
        </a:p>
      </dgm:t>
    </dgm:pt>
    <dgm:pt modelId="{FAB1B85A-4E41-41A6-B4FF-473E74857E8B}" type="parTrans" cxnId="{96454DC0-90FA-45F8-8AFE-3A33095D04F6}">
      <dgm:prSet/>
      <dgm:spPr/>
      <dgm:t>
        <a:bodyPr/>
        <a:lstStyle/>
        <a:p>
          <a:endParaRPr lang="en-US"/>
        </a:p>
      </dgm:t>
    </dgm:pt>
    <dgm:pt modelId="{35FE48E7-443F-4273-9B05-EB7827488274}" type="pres">
      <dgm:prSet presAssocID="{6EC7C79C-F14C-4769-A29B-DB87E5D066E0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108F28B-FB8B-4D8C-A3F5-D5AFB13A19B8}" type="pres">
      <dgm:prSet presAssocID="{762A6180-CD61-468E-92F7-740DD58AF80B}" presName="Accent4" presStyleCnt="0"/>
      <dgm:spPr/>
    </dgm:pt>
    <dgm:pt modelId="{32A479F7-F764-4F7A-A719-508BED1B23B2}" type="pres">
      <dgm:prSet presAssocID="{762A6180-CD61-468E-92F7-740DD58AF80B}" presName="Accent" presStyleLbl="node1" presStyleIdx="0" presStyleCnt="4" custLinFactNeighborX="5647" custLinFactNeighborY="-9"/>
      <dgm:spPr>
        <a:solidFill>
          <a:schemeClr val="bg1">
            <a:lumMod val="85000"/>
          </a:schemeClr>
        </a:solidFill>
      </dgm:spPr>
    </dgm:pt>
    <dgm:pt modelId="{B21EC3EC-4812-43CA-B8E9-0B8DEA263AE1}" type="pres">
      <dgm:prSet presAssocID="{762A6180-CD61-468E-92F7-740DD58AF80B}" presName="ParentBackground4" presStyleCnt="0"/>
      <dgm:spPr/>
    </dgm:pt>
    <dgm:pt modelId="{42ADB2D7-6CB4-42F5-88C8-1BBCE22A8A44}" type="pres">
      <dgm:prSet presAssocID="{762A6180-CD61-468E-92F7-740DD58AF80B}" presName="ParentBackground" presStyleLbl="fgAcc1" presStyleIdx="0" presStyleCnt="4" custLinFactNeighborX="5582" custLinFactNeighborY="-668"/>
      <dgm:spPr/>
      <dgm:t>
        <a:bodyPr/>
        <a:lstStyle/>
        <a:p>
          <a:endParaRPr lang="en-US"/>
        </a:p>
      </dgm:t>
    </dgm:pt>
    <dgm:pt modelId="{CBDDCFBC-6520-45D6-A07C-E1154AFE962A}" type="pres">
      <dgm:prSet presAssocID="{762A6180-CD61-468E-92F7-740DD58AF80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FA838-83F1-4236-8A18-6AB4DE7ED923}" type="pres">
      <dgm:prSet presAssocID="{E79B60EE-C8F3-439C-A40C-9C47B9C72B2F}" presName="Accent3" presStyleCnt="0"/>
      <dgm:spPr/>
    </dgm:pt>
    <dgm:pt modelId="{5484D108-2E54-4C80-B147-5A1157AA8207}" type="pres">
      <dgm:prSet presAssocID="{E79B60EE-C8F3-439C-A40C-9C47B9C72B2F}" presName="Accent" presStyleLbl="node1" presStyleIdx="1" presStyleCnt="4" custScaleX="121318" custScaleY="121318" custLinFactNeighborX="-3657" custLinFactNeighborY="-435"/>
      <dgm:spPr>
        <a:solidFill>
          <a:srgbClr val="DC8D24"/>
        </a:solidFill>
      </dgm:spPr>
      <dgm:t>
        <a:bodyPr/>
        <a:lstStyle/>
        <a:p>
          <a:endParaRPr lang="en-US"/>
        </a:p>
      </dgm:t>
    </dgm:pt>
    <dgm:pt modelId="{7DB73738-E29B-464B-911C-AFDC1B3A13A2}" type="pres">
      <dgm:prSet presAssocID="{E79B60EE-C8F3-439C-A40C-9C47B9C72B2F}" presName="ParentBackground3" presStyleCnt="0"/>
      <dgm:spPr/>
    </dgm:pt>
    <dgm:pt modelId="{44EADEA0-26CE-47C4-A157-CB3F0BBAE08F}" type="pres">
      <dgm:prSet presAssocID="{E79B60EE-C8F3-439C-A40C-9C47B9C72B2F}" presName="ParentBackground" presStyleLbl="fgAcc1" presStyleIdx="1" presStyleCnt="4" custLinFactNeighborX="-4655" custLinFactNeighborY="-668"/>
      <dgm:spPr/>
      <dgm:t>
        <a:bodyPr/>
        <a:lstStyle/>
        <a:p>
          <a:endParaRPr lang="en-US"/>
        </a:p>
      </dgm:t>
    </dgm:pt>
    <dgm:pt modelId="{15445B16-70E8-4B25-B396-18758D73981A}" type="pres">
      <dgm:prSet presAssocID="{E79B60EE-C8F3-439C-A40C-9C47B9C72B2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9690C-73B2-432E-8FFE-DFFC4EA68AE1}" type="pres">
      <dgm:prSet presAssocID="{1157CD99-7AE1-4DCE-8F14-7197F5CD12D4}" presName="Accent2" presStyleCnt="0"/>
      <dgm:spPr/>
    </dgm:pt>
    <dgm:pt modelId="{B28BBA9C-67B7-4200-8FB0-0663939823B5}" type="pres">
      <dgm:prSet presAssocID="{1157CD99-7AE1-4DCE-8F14-7197F5CD12D4}" presName="Accent" presStyleLbl="node1" presStyleIdx="2" presStyleCnt="4" custScaleX="103354" custScaleY="102500" custLinFactNeighborX="-11272" custLinFactNeighborY="289"/>
      <dgm:spPr>
        <a:solidFill>
          <a:srgbClr val="D9D9D9"/>
        </a:solidFill>
      </dgm:spPr>
      <dgm:t>
        <a:bodyPr/>
        <a:lstStyle/>
        <a:p>
          <a:endParaRPr lang="en-US"/>
        </a:p>
      </dgm:t>
    </dgm:pt>
    <dgm:pt modelId="{FC152C28-279D-4B68-8A43-C9CD4644A2ED}" type="pres">
      <dgm:prSet presAssocID="{1157CD99-7AE1-4DCE-8F14-7197F5CD12D4}" presName="ParentBackground2" presStyleCnt="0"/>
      <dgm:spPr/>
    </dgm:pt>
    <dgm:pt modelId="{F3FA905B-2803-4E59-9BFB-121487689FEA}" type="pres">
      <dgm:prSet presAssocID="{1157CD99-7AE1-4DCE-8F14-7197F5CD12D4}" presName="ParentBackground" presStyleLbl="fgAcc1" presStyleIdx="2" presStyleCnt="4" custLinFactNeighborX="-16187" custLinFactNeighborY="-230"/>
      <dgm:spPr/>
      <dgm:t>
        <a:bodyPr/>
        <a:lstStyle/>
        <a:p>
          <a:endParaRPr lang="en-US"/>
        </a:p>
      </dgm:t>
    </dgm:pt>
    <dgm:pt modelId="{258FD651-DCF6-4033-BBDD-9E61D0B70855}" type="pres">
      <dgm:prSet presAssocID="{1157CD99-7AE1-4DCE-8F14-7197F5CD12D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C1088-9D90-48AA-A864-F432F0C85387}" type="pres">
      <dgm:prSet presAssocID="{7B3D8AE3-01F9-4D0B-9985-ACDAC4850DED}" presName="Accent1" presStyleCnt="0"/>
      <dgm:spPr/>
    </dgm:pt>
    <dgm:pt modelId="{5022F5FA-9349-4F74-AFF7-28B619D1607E}" type="pres">
      <dgm:prSet presAssocID="{7B3D8AE3-01F9-4D0B-9985-ACDAC4850DED}" presName="Accent" presStyleLbl="node1" presStyleIdx="3" presStyleCnt="4" custScaleX="106389" custScaleY="101945" custLinFactNeighborX="-10169" custLinFactNeighborY="289"/>
      <dgm:spPr>
        <a:solidFill>
          <a:srgbClr val="D9D9D9"/>
        </a:solidFill>
      </dgm:spPr>
      <dgm:t>
        <a:bodyPr/>
        <a:lstStyle/>
        <a:p>
          <a:endParaRPr lang="en-US"/>
        </a:p>
      </dgm:t>
    </dgm:pt>
    <dgm:pt modelId="{44D07AED-A9C3-47D4-BFC5-82663C9A6544}" type="pres">
      <dgm:prSet presAssocID="{7B3D8AE3-01F9-4D0B-9985-ACDAC4850DED}" presName="ParentBackground1" presStyleCnt="0"/>
      <dgm:spPr/>
    </dgm:pt>
    <dgm:pt modelId="{A5A4EB46-E239-4AB7-9388-718A0BFC320F}" type="pres">
      <dgm:prSet presAssocID="{7B3D8AE3-01F9-4D0B-9985-ACDAC4850DED}" presName="ParentBackground" presStyleLbl="fgAcc1" presStyleIdx="3" presStyleCnt="4" custLinFactNeighborX="-15405" custLinFactNeighborY="438"/>
      <dgm:spPr/>
      <dgm:t>
        <a:bodyPr/>
        <a:lstStyle/>
        <a:p>
          <a:endParaRPr lang="en-US"/>
        </a:p>
      </dgm:t>
    </dgm:pt>
    <dgm:pt modelId="{14390D64-8596-44EE-88C9-0BFBD8A31DCA}" type="pres">
      <dgm:prSet presAssocID="{7B3D8AE3-01F9-4D0B-9985-ACDAC4850DE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A2E13E-83D1-45D8-BD68-4F756D12DBF2}" type="presOf" srcId="{6EC7C79C-F14C-4769-A29B-DB87E5D066E0}" destId="{35FE48E7-443F-4273-9B05-EB7827488274}" srcOrd="0" destOrd="0" presId="urn:microsoft.com/office/officeart/2011/layout/CircleProcess"/>
    <dgm:cxn modelId="{66D05C41-2CF4-463A-8A6B-1882DF7ED590}" type="presOf" srcId="{7B3D8AE3-01F9-4D0B-9985-ACDAC4850DED}" destId="{A5A4EB46-E239-4AB7-9388-718A0BFC320F}" srcOrd="0" destOrd="0" presId="urn:microsoft.com/office/officeart/2011/layout/CircleProcess"/>
    <dgm:cxn modelId="{CA87851D-38B1-463C-BA09-17D1A7BBF82B}" type="presOf" srcId="{E79B60EE-C8F3-439C-A40C-9C47B9C72B2F}" destId="{44EADEA0-26CE-47C4-A157-CB3F0BBAE08F}" srcOrd="0" destOrd="0" presId="urn:microsoft.com/office/officeart/2011/layout/CircleProcess"/>
    <dgm:cxn modelId="{43FECDE7-66BB-4A57-BBC9-65E12F52543B}" srcId="{6EC7C79C-F14C-4769-A29B-DB87E5D066E0}" destId="{762A6180-CD61-468E-92F7-740DD58AF80B}" srcOrd="3" destOrd="0" parTransId="{9D1D807A-BE06-4EF7-A28D-9020B00A0F75}" sibTransId="{54F9A1DA-5AE8-4C9D-B20A-BD7C3D840B7A}"/>
    <dgm:cxn modelId="{96454DC0-90FA-45F8-8AFE-3A33095D04F6}" srcId="{6EC7C79C-F14C-4769-A29B-DB87E5D066E0}" destId="{E79B60EE-C8F3-439C-A40C-9C47B9C72B2F}" srcOrd="2" destOrd="0" parTransId="{FAB1B85A-4E41-41A6-B4FF-473E74857E8B}" sibTransId="{CB53B72B-AF71-403A-AD3C-6EED37E99D29}"/>
    <dgm:cxn modelId="{34FF9A67-1818-470C-9DD9-3C7ADD430997}" type="presOf" srcId="{762A6180-CD61-468E-92F7-740DD58AF80B}" destId="{42ADB2D7-6CB4-42F5-88C8-1BBCE22A8A44}" srcOrd="0" destOrd="0" presId="urn:microsoft.com/office/officeart/2011/layout/CircleProcess"/>
    <dgm:cxn modelId="{96570969-966C-425E-A3CE-6C36F7B4E919}" type="presOf" srcId="{7B3D8AE3-01F9-4D0B-9985-ACDAC4850DED}" destId="{14390D64-8596-44EE-88C9-0BFBD8A31DCA}" srcOrd="1" destOrd="0" presId="urn:microsoft.com/office/officeart/2011/layout/CircleProcess"/>
    <dgm:cxn modelId="{1F9DB74C-EF26-4F78-8DD2-D8A07B456DC7}" srcId="{6EC7C79C-F14C-4769-A29B-DB87E5D066E0}" destId="{1157CD99-7AE1-4DCE-8F14-7197F5CD12D4}" srcOrd="1" destOrd="0" parTransId="{04400E43-9975-4613-B9BE-98F98AFA9D49}" sibTransId="{BB354209-EAAD-4552-B4C5-B623454E4C3D}"/>
    <dgm:cxn modelId="{AD699E6A-D2F2-471C-A6B4-17985FC83DD8}" type="presOf" srcId="{E79B60EE-C8F3-439C-A40C-9C47B9C72B2F}" destId="{15445B16-70E8-4B25-B396-18758D73981A}" srcOrd="1" destOrd="0" presId="urn:microsoft.com/office/officeart/2011/layout/CircleProcess"/>
    <dgm:cxn modelId="{0C4ADBD3-C10B-4B8A-9356-B1945AD4E07D}" type="presOf" srcId="{1157CD99-7AE1-4DCE-8F14-7197F5CD12D4}" destId="{258FD651-DCF6-4033-BBDD-9E61D0B70855}" srcOrd="1" destOrd="0" presId="urn:microsoft.com/office/officeart/2011/layout/CircleProcess"/>
    <dgm:cxn modelId="{587ED2F1-F7A6-41A4-9970-6568BF3B1ABE}" type="presOf" srcId="{762A6180-CD61-468E-92F7-740DD58AF80B}" destId="{CBDDCFBC-6520-45D6-A07C-E1154AFE962A}" srcOrd="1" destOrd="0" presId="urn:microsoft.com/office/officeart/2011/layout/CircleProcess"/>
    <dgm:cxn modelId="{345DB329-F9BA-4E19-A328-9B341F68BA27}" type="presOf" srcId="{1157CD99-7AE1-4DCE-8F14-7197F5CD12D4}" destId="{F3FA905B-2803-4E59-9BFB-121487689FEA}" srcOrd="0" destOrd="0" presId="urn:microsoft.com/office/officeart/2011/layout/CircleProcess"/>
    <dgm:cxn modelId="{5760251F-9CB9-4ED5-AA9D-0E0A9F9B47A3}" srcId="{6EC7C79C-F14C-4769-A29B-DB87E5D066E0}" destId="{7B3D8AE3-01F9-4D0B-9985-ACDAC4850DED}" srcOrd="0" destOrd="0" parTransId="{1CCAB6BB-8487-4D38-9E80-869742224485}" sibTransId="{85D04F4E-E3DB-4762-9406-9D2F0580D981}"/>
    <dgm:cxn modelId="{E0DE8E40-79A5-4CD6-A65A-829A753334C7}" type="presParOf" srcId="{35FE48E7-443F-4273-9B05-EB7827488274}" destId="{1108F28B-FB8B-4D8C-A3F5-D5AFB13A19B8}" srcOrd="0" destOrd="0" presId="urn:microsoft.com/office/officeart/2011/layout/CircleProcess"/>
    <dgm:cxn modelId="{1D24B3D1-99A8-4ED7-8320-B150CB4B0D58}" type="presParOf" srcId="{1108F28B-FB8B-4D8C-A3F5-D5AFB13A19B8}" destId="{32A479F7-F764-4F7A-A719-508BED1B23B2}" srcOrd="0" destOrd="0" presId="urn:microsoft.com/office/officeart/2011/layout/CircleProcess"/>
    <dgm:cxn modelId="{506D9405-3FEB-47F5-9A17-4CB4A0F0ED58}" type="presParOf" srcId="{35FE48E7-443F-4273-9B05-EB7827488274}" destId="{B21EC3EC-4812-43CA-B8E9-0B8DEA263AE1}" srcOrd="1" destOrd="0" presId="urn:microsoft.com/office/officeart/2011/layout/CircleProcess"/>
    <dgm:cxn modelId="{60003927-3F03-4C36-AC12-75F94C23755B}" type="presParOf" srcId="{B21EC3EC-4812-43CA-B8E9-0B8DEA263AE1}" destId="{42ADB2D7-6CB4-42F5-88C8-1BBCE22A8A44}" srcOrd="0" destOrd="0" presId="urn:microsoft.com/office/officeart/2011/layout/CircleProcess"/>
    <dgm:cxn modelId="{BCD4C7D1-C5EB-4569-97F9-DC56174C2E76}" type="presParOf" srcId="{35FE48E7-443F-4273-9B05-EB7827488274}" destId="{CBDDCFBC-6520-45D6-A07C-E1154AFE962A}" srcOrd="2" destOrd="0" presId="urn:microsoft.com/office/officeart/2011/layout/CircleProcess"/>
    <dgm:cxn modelId="{5835B410-7C0B-4AFE-89F5-E06AE4A85C2A}" type="presParOf" srcId="{35FE48E7-443F-4273-9B05-EB7827488274}" destId="{282FA838-83F1-4236-8A18-6AB4DE7ED923}" srcOrd="3" destOrd="0" presId="urn:microsoft.com/office/officeart/2011/layout/CircleProcess"/>
    <dgm:cxn modelId="{9BD11556-6615-4FA0-8699-329D0C14C9F8}" type="presParOf" srcId="{282FA838-83F1-4236-8A18-6AB4DE7ED923}" destId="{5484D108-2E54-4C80-B147-5A1157AA8207}" srcOrd="0" destOrd="0" presId="urn:microsoft.com/office/officeart/2011/layout/CircleProcess"/>
    <dgm:cxn modelId="{E69B3C2B-38CA-4C7E-99F9-AA047E9DFEB9}" type="presParOf" srcId="{35FE48E7-443F-4273-9B05-EB7827488274}" destId="{7DB73738-E29B-464B-911C-AFDC1B3A13A2}" srcOrd="4" destOrd="0" presId="urn:microsoft.com/office/officeart/2011/layout/CircleProcess"/>
    <dgm:cxn modelId="{78FF6263-F3F6-487D-8A05-08E52BED44E9}" type="presParOf" srcId="{7DB73738-E29B-464B-911C-AFDC1B3A13A2}" destId="{44EADEA0-26CE-47C4-A157-CB3F0BBAE08F}" srcOrd="0" destOrd="0" presId="urn:microsoft.com/office/officeart/2011/layout/CircleProcess"/>
    <dgm:cxn modelId="{C3AB7BDF-3552-4FFE-8EF4-5F53B72FFDF7}" type="presParOf" srcId="{35FE48E7-443F-4273-9B05-EB7827488274}" destId="{15445B16-70E8-4B25-B396-18758D73981A}" srcOrd="5" destOrd="0" presId="urn:microsoft.com/office/officeart/2011/layout/CircleProcess"/>
    <dgm:cxn modelId="{665F8045-F0EC-43D4-8C14-BE37902E1DE1}" type="presParOf" srcId="{35FE48E7-443F-4273-9B05-EB7827488274}" destId="{6249690C-73B2-432E-8FFE-DFFC4EA68AE1}" srcOrd="6" destOrd="0" presId="urn:microsoft.com/office/officeart/2011/layout/CircleProcess"/>
    <dgm:cxn modelId="{8ED6B1F8-B617-4FED-BEF8-F1356D60CF5C}" type="presParOf" srcId="{6249690C-73B2-432E-8FFE-DFFC4EA68AE1}" destId="{B28BBA9C-67B7-4200-8FB0-0663939823B5}" srcOrd="0" destOrd="0" presId="urn:microsoft.com/office/officeart/2011/layout/CircleProcess"/>
    <dgm:cxn modelId="{0A1FF110-5F1E-48F1-8D2C-0E8FF014E851}" type="presParOf" srcId="{35FE48E7-443F-4273-9B05-EB7827488274}" destId="{FC152C28-279D-4B68-8A43-C9CD4644A2ED}" srcOrd="7" destOrd="0" presId="urn:microsoft.com/office/officeart/2011/layout/CircleProcess"/>
    <dgm:cxn modelId="{290FC69E-1143-42C1-B1C3-D59E9B3AD315}" type="presParOf" srcId="{FC152C28-279D-4B68-8A43-C9CD4644A2ED}" destId="{F3FA905B-2803-4E59-9BFB-121487689FEA}" srcOrd="0" destOrd="0" presId="urn:microsoft.com/office/officeart/2011/layout/CircleProcess"/>
    <dgm:cxn modelId="{2753066A-1BD0-4A85-81B5-7AD04CBE7A02}" type="presParOf" srcId="{35FE48E7-443F-4273-9B05-EB7827488274}" destId="{258FD651-DCF6-4033-BBDD-9E61D0B70855}" srcOrd="8" destOrd="0" presId="urn:microsoft.com/office/officeart/2011/layout/CircleProcess"/>
    <dgm:cxn modelId="{67D6DDFD-89A4-4A61-A8A8-28A66EED1452}" type="presParOf" srcId="{35FE48E7-443F-4273-9B05-EB7827488274}" destId="{9A0C1088-9D90-48AA-A864-F432F0C85387}" srcOrd="9" destOrd="0" presId="urn:microsoft.com/office/officeart/2011/layout/CircleProcess"/>
    <dgm:cxn modelId="{382EE402-D645-47EA-8120-C050F361F305}" type="presParOf" srcId="{9A0C1088-9D90-48AA-A864-F432F0C85387}" destId="{5022F5FA-9349-4F74-AFF7-28B619D1607E}" srcOrd="0" destOrd="0" presId="urn:microsoft.com/office/officeart/2011/layout/CircleProcess"/>
    <dgm:cxn modelId="{8E3D59FD-24CE-4D2A-8CFF-B37A5FA1B9EF}" type="presParOf" srcId="{35FE48E7-443F-4273-9B05-EB7827488274}" destId="{44D07AED-A9C3-47D4-BFC5-82663C9A6544}" srcOrd="10" destOrd="0" presId="urn:microsoft.com/office/officeart/2011/layout/CircleProcess"/>
    <dgm:cxn modelId="{7E6305BE-196B-4816-8435-6D1BBE4F5068}" type="presParOf" srcId="{44D07AED-A9C3-47D4-BFC5-82663C9A6544}" destId="{A5A4EB46-E239-4AB7-9388-718A0BFC320F}" srcOrd="0" destOrd="0" presId="urn:microsoft.com/office/officeart/2011/layout/CircleProcess"/>
    <dgm:cxn modelId="{6B3DE856-2450-46B4-8A67-3B11E38EEFBD}" type="presParOf" srcId="{35FE48E7-443F-4273-9B05-EB7827488274}" destId="{14390D64-8596-44EE-88C9-0BFBD8A31DCA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C7C79C-F14C-4769-A29B-DB87E5D066E0}" type="doc">
      <dgm:prSet loTypeId="urn:microsoft.com/office/officeart/2011/layout/CircleProcess" loCatId="process" qsTypeId="urn:microsoft.com/office/officeart/2005/8/quickstyle/simple1#1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7B3D8AE3-01F9-4D0B-9985-ACDAC4850DED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Trying different statistical models</a:t>
          </a:r>
          <a:endParaRPr lang="en-US" b="0" dirty="0"/>
        </a:p>
      </dgm:t>
    </dgm:pt>
    <dgm:pt modelId="{1CCAB6BB-8487-4D38-9E80-869742224485}" type="parTrans" cxnId="{5760251F-9CB9-4ED5-AA9D-0E0A9F9B47A3}">
      <dgm:prSet/>
      <dgm:spPr/>
      <dgm:t>
        <a:bodyPr/>
        <a:lstStyle/>
        <a:p>
          <a:endParaRPr lang="en-US"/>
        </a:p>
      </dgm:t>
    </dgm:pt>
    <dgm:pt modelId="{85D04F4E-E3DB-4762-9406-9D2F0580D981}" type="sibTrans" cxnId="{5760251F-9CB9-4ED5-AA9D-0E0A9F9B47A3}">
      <dgm:prSet/>
      <dgm:spPr/>
      <dgm:t>
        <a:bodyPr/>
        <a:lstStyle/>
        <a:p>
          <a:endParaRPr lang="en-US"/>
        </a:p>
      </dgm:t>
    </dgm:pt>
    <dgm:pt modelId="{1157CD99-7AE1-4DCE-8F14-7197F5CD12D4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Data Preparation</a:t>
          </a:r>
          <a:endParaRPr lang="en-US" dirty="0"/>
        </a:p>
      </dgm:t>
    </dgm:pt>
    <dgm:pt modelId="{04400E43-9975-4613-B9BE-98F98AFA9D49}" type="parTrans" cxnId="{1F9DB74C-EF26-4F78-8DD2-D8A07B456DC7}">
      <dgm:prSet/>
      <dgm:spPr/>
      <dgm:t>
        <a:bodyPr/>
        <a:lstStyle/>
        <a:p>
          <a:endParaRPr lang="en-US"/>
        </a:p>
      </dgm:t>
    </dgm:pt>
    <dgm:pt modelId="{BB354209-EAAD-4552-B4C5-B623454E4C3D}" type="sibTrans" cxnId="{1F9DB74C-EF26-4F78-8DD2-D8A07B456DC7}">
      <dgm:prSet/>
      <dgm:spPr/>
      <dgm:t>
        <a:bodyPr/>
        <a:lstStyle/>
        <a:p>
          <a:endParaRPr lang="en-US"/>
        </a:p>
      </dgm:t>
    </dgm:pt>
    <dgm:pt modelId="{762A6180-CD61-468E-92F7-740DD58AF80B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Word-cloud for positive and negative sentiments</a:t>
          </a:r>
          <a:endParaRPr lang="en-US" dirty="0"/>
        </a:p>
      </dgm:t>
    </dgm:pt>
    <dgm:pt modelId="{9D1D807A-BE06-4EF7-A28D-9020B00A0F75}" type="parTrans" cxnId="{43FECDE7-66BB-4A57-BBC9-65E12F52543B}">
      <dgm:prSet/>
      <dgm:spPr/>
      <dgm:t>
        <a:bodyPr/>
        <a:lstStyle/>
        <a:p>
          <a:endParaRPr lang="en-US"/>
        </a:p>
      </dgm:t>
    </dgm:pt>
    <dgm:pt modelId="{54F9A1DA-5AE8-4C9D-B20A-BD7C3D840B7A}" type="sibTrans" cxnId="{43FECDE7-66BB-4A57-BBC9-65E12F52543B}">
      <dgm:prSet/>
      <dgm:spPr/>
      <dgm:t>
        <a:bodyPr/>
        <a:lstStyle/>
        <a:p>
          <a:endParaRPr lang="en-US"/>
        </a:p>
      </dgm:t>
    </dgm:pt>
    <dgm:pt modelId="{E79B60EE-C8F3-439C-A40C-9C47B9C72B2F}">
      <dgm:prSet phldrT="[Text]"/>
      <dgm:spPr>
        <a:ln>
          <a:noFill/>
        </a:ln>
      </dgm:spPr>
      <dgm:t>
        <a:bodyPr/>
        <a:lstStyle/>
        <a:p>
          <a:r>
            <a:rPr lang="en-US" b="1" dirty="0" smtClean="0"/>
            <a:t>Score prediction using best one</a:t>
          </a:r>
          <a:endParaRPr lang="en-US" b="1" dirty="0"/>
        </a:p>
      </dgm:t>
    </dgm:pt>
    <dgm:pt modelId="{CB53B72B-AF71-403A-AD3C-6EED37E99D29}" type="sibTrans" cxnId="{96454DC0-90FA-45F8-8AFE-3A33095D04F6}">
      <dgm:prSet/>
      <dgm:spPr/>
      <dgm:t>
        <a:bodyPr/>
        <a:lstStyle/>
        <a:p>
          <a:endParaRPr lang="en-US"/>
        </a:p>
      </dgm:t>
    </dgm:pt>
    <dgm:pt modelId="{FAB1B85A-4E41-41A6-B4FF-473E74857E8B}" type="parTrans" cxnId="{96454DC0-90FA-45F8-8AFE-3A33095D04F6}">
      <dgm:prSet/>
      <dgm:spPr/>
      <dgm:t>
        <a:bodyPr/>
        <a:lstStyle/>
        <a:p>
          <a:endParaRPr lang="en-US"/>
        </a:p>
      </dgm:t>
    </dgm:pt>
    <dgm:pt modelId="{35FE48E7-443F-4273-9B05-EB7827488274}" type="pres">
      <dgm:prSet presAssocID="{6EC7C79C-F14C-4769-A29B-DB87E5D066E0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108F28B-FB8B-4D8C-A3F5-D5AFB13A19B8}" type="pres">
      <dgm:prSet presAssocID="{762A6180-CD61-468E-92F7-740DD58AF80B}" presName="Accent4" presStyleCnt="0"/>
      <dgm:spPr/>
    </dgm:pt>
    <dgm:pt modelId="{32A479F7-F764-4F7A-A719-508BED1B23B2}" type="pres">
      <dgm:prSet presAssocID="{762A6180-CD61-468E-92F7-740DD58AF80B}" presName="Accent" presStyleLbl="node1" presStyleIdx="0" presStyleCnt="4" custLinFactNeighborX="5647" custLinFactNeighborY="-9"/>
      <dgm:spPr>
        <a:solidFill>
          <a:schemeClr val="bg1">
            <a:lumMod val="85000"/>
          </a:schemeClr>
        </a:solidFill>
      </dgm:spPr>
    </dgm:pt>
    <dgm:pt modelId="{B21EC3EC-4812-43CA-B8E9-0B8DEA263AE1}" type="pres">
      <dgm:prSet presAssocID="{762A6180-CD61-468E-92F7-740DD58AF80B}" presName="ParentBackground4" presStyleCnt="0"/>
      <dgm:spPr/>
    </dgm:pt>
    <dgm:pt modelId="{42ADB2D7-6CB4-42F5-88C8-1BBCE22A8A44}" type="pres">
      <dgm:prSet presAssocID="{762A6180-CD61-468E-92F7-740DD58AF80B}" presName="ParentBackground" presStyleLbl="fgAcc1" presStyleIdx="0" presStyleCnt="4" custLinFactNeighborX="5582" custLinFactNeighborY="-668"/>
      <dgm:spPr/>
      <dgm:t>
        <a:bodyPr/>
        <a:lstStyle/>
        <a:p>
          <a:endParaRPr lang="en-US"/>
        </a:p>
      </dgm:t>
    </dgm:pt>
    <dgm:pt modelId="{CBDDCFBC-6520-45D6-A07C-E1154AFE962A}" type="pres">
      <dgm:prSet presAssocID="{762A6180-CD61-468E-92F7-740DD58AF80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FA838-83F1-4236-8A18-6AB4DE7ED923}" type="pres">
      <dgm:prSet presAssocID="{E79B60EE-C8F3-439C-A40C-9C47B9C72B2F}" presName="Accent3" presStyleCnt="0"/>
      <dgm:spPr/>
    </dgm:pt>
    <dgm:pt modelId="{5484D108-2E54-4C80-B147-5A1157AA8207}" type="pres">
      <dgm:prSet presAssocID="{E79B60EE-C8F3-439C-A40C-9C47B9C72B2F}" presName="Accent" presStyleLbl="node1" presStyleIdx="1" presStyleCnt="4" custScaleX="121318" custScaleY="121318" custLinFactNeighborX="-3657" custLinFactNeighborY="-435"/>
      <dgm:spPr>
        <a:solidFill>
          <a:srgbClr val="DC8D24"/>
        </a:solidFill>
      </dgm:spPr>
      <dgm:t>
        <a:bodyPr/>
        <a:lstStyle/>
        <a:p>
          <a:endParaRPr lang="en-US"/>
        </a:p>
      </dgm:t>
    </dgm:pt>
    <dgm:pt modelId="{7DB73738-E29B-464B-911C-AFDC1B3A13A2}" type="pres">
      <dgm:prSet presAssocID="{E79B60EE-C8F3-439C-A40C-9C47B9C72B2F}" presName="ParentBackground3" presStyleCnt="0"/>
      <dgm:spPr/>
    </dgm:pt>
    <dgm:pt modelId="{44EADEA0-26CE-47C4-A157-CB3F0BBAE08F}" type="pres">
      <dgm:prSet presAssocID="{E79B60EE-C8F3-439C-A40C-9C47B9C72B2F}" presName="ParentBackground" presStyleLbl="fgAcc1" presStyleIdx="1" presStyleCnt="4" custLinFactNeighborX="-4655" custLinFactNeighborY="-668"/>
      <dgm:spPr/>
      <dgm:t>
        <a:bodyPr/>
        <a:lstStyle/>
        <a:p>
          <a:endParaRPr lang="en-US"/>
        </a:p>
      </dgm:t>
    </dgm:pt>
    <dgm:pt modelId="{15445B16-70E8-4B25-B396-18758D73981A}" type="pres">
      <dgm:prSet presAssocID="{E79B60EE-C8F3-439C-A40C-9C47B9C72B2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9690C-73B2-432E-8FFE-DFFC4EA68AE1}" type="pres">
      <dgm:prSet presAssocID="{1157CD99-7AE1-4DCE-8F14-7197F5CD12D4}" presName="Accent2" presStyleCnt="0"/>
      <dgm:spPr/>
    </dgm:pt>
    <dgm:pt modelId="{B28BBA9C-67B7-4200-8FB0-0663939823B5}" type="pres">
      <dgm:prSet presAssocID="{1157CD99-7AE1-4DCE-8F14-7197F5CD12D4}" presName="Accent" presStyleLbl="node1" presStyleIdx="2" presStyleCnt="4" custScaleX="103354" custScaleY="102500" custLinFactNeighborX="-11272" custLinFactNeighborY="289"/>
      <dgm:spPr>
        <a:solidFill>
          <a:srgbClr val="D9D9D9"/>
        </a:solidFill>
      </dgm:spPr>
      <dgm:t>
        <a:bodyPr/>
        <a:lstStyle/>
        <a:p>
          <a:endParaRPr lang="en-US"/>
        </a:p>
      </dgm:t>
    </dgm:pt>
    <dgm:pt modelId="{FC152C28-279D-4B68-8A43-C9CD4644A2ED}" type="pres">
      <dgm:prSet presAssocID="{1157CD99-7AE1-4DCE-8F14-7197F5CD12D4}" presName="ParentBackground2" presStyleCnt="0"/>
      <dgm:spPr/>
    </dgm:pt>
    <dgm:pt modelId="{F3FA905B-2803-4E59-9BFB-121487689FEA}" type="pres">
      <dgm:prSet presAssocID="{1157CD99-7AE1-4DCE-8F14-7197F5CD12D4}" presName="ParentBackground" presStyleLbl="fgAcc1" presStyleIdx="2" presStyleCnt="4" custLinFactNeighborX="-16187" custLinFactNeighborY="-230"/>
      <dgm:spPr/>
      <dgm:t>
        <a:bodyPr/>
        <a:lstStyle/>
        <a:p>
          <a:endParaRPr lang="en-US"/>
        </a:p>
      </dgm:t>
    </dgm:pt>
    <dgm:pt modelId="{258FD651-DCF6-4033-BBDD-9E61D0B70855}" type="pres">
      <dgm:prSet presAssocID="{1157CD99-7AE1-4DCE-8F14-7197F5CD12D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C1088-9D90-48AA-A864-F432F0C85387}" type="pres">
      <dgm:prSet presAssocID="{7B3D8AE3-01F9-4D0B-9985-ACDAC4850DED}" presName="Accent1" presStyleCnt="0"/>
      <dgm:spPr/>
    </dgm:pt>
    <dgm:pt modelId="{5022F5FA-9349-4F74-AFF7-28B619D1607E}" type="pres">
      <dgm:prSet presAssocID="{7B3D8AE3-01F9-4D0B-9985-ACDAC4850DED}" presName="Accent" presStyleLbl="node1" presStyleIdx="3" presStyleCnt="4" custScaleX="106389" custScaleY="101945" custLinFactNeighborX="-10169" custLinFactNeighborY="289"/>
      <dgm:spPr>
        <a:solidFill>
          <a:srgbClr val="D9D9D9"/>
        </a:solidFill>
      </dgm:spPr>
      <dgm:t>
        <a:bodyPr/>
        <a:lstStyle/>
        <a:p>
          <a:endParaRPr lang="en-US"/>
        </a:p>
      </dgm:t>
    </dgm:pt>
    <dgm:pt modelId="{44D07AED-A9C3-47D4-BFC5-82663C9A6544}" type="pres">
      <dgm:prSet presAssocID="{7B3D8AE3-01F9-4D0B-9985-ACDAC4850DED}" presName="ParentBackground1" presStyleCnt="0"/>
      <dgm:spPr/>
    </dgm:pt>
    <dgm:pt modelId="{A5A4EB46-E239-4AB7-9388-718A0BFC320F}" type="pres">
      <dgm:prSet presAssocID="{7B3D8AE3-01F9-4D0B-9985-ACDAC4850DED}" presName="ParentBackground" presStyleLbl="fgAcc1" presStyleIdx="3" presStyleCnt="4" custLinFactNeighborX="-15405" custLinFactNeighborY="438"/>
      <dgm:spPr/>
      <dgm:t>
        <a:bodyPr/>
        <a:lstStyle/>
        <a:p>
          <a:endParaRPr lang="en-US"/>
        </a:p>
      </dgm:t>
    </dgm:pt>
    <dgm:pt modelId="{14390D64-8596-44EE-88C9-0BFBD8A31DCA}" type="pres">
      <dgm:prSet presAssocID="{7B3D8AE3-01F9-4D0B-9985-ACDAC4850DE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64547-EDAA-4920-A39C-D407B966BF3E}" type="presOf" srcId="{7B3D8AE3-01F9-4D0B-9985-ACDAC4850DED}" destId="{14390D64-8596-44EE-88C9-0BFBD8A31DCA}" srcOrd="1" destOrd="0" presId="urn:microsoft.com/office/officeart/2011/layout/CircleProcess"/>
    <dgm:cxn modelId="{E8581268-D6D9-40C3-BA39-9E5B596319E6}" type="presOf" srcId="{1157CD99-7AE1-4DCE-8F14-7197F5CD12D4}" destId="{258FD651-DCF6-4033-BBDD-9E61D0B70855}" srcOrd="1" destOrd="0" presId="urn:microsoft.com/office/officeart/2011/layout/CircleProcess"/>
    <dgm:cxn modelId="{AFDD9C73-E3F0-43A3-950F-E1EDCE84B738}" type="presOf" srcId="{7B3D8AE3-01F9-4D0B-9985-ACDAC4850DED}" destId="{A5A4EB46-E239-4AB7-9388-718A0BFC320F}" srcOrd="0" destOrd="0" presId="urn:microsoft.com/office/officeart/2011/layout/CircleProcess"/>
    <dgm:cxn modelId="{43FECDE7-66BB-4A57-BBC9-65E12F52543B}" srcId="{6EC7C79C-F14C-4769-A29B-DB87E5D066E0}" destId="{762A6180-CD61-468E-92F7-740DD58AF80B}" srcOrd="3" destOrd="0" parTransId="{9D1D807A-BE06-4EF7-A28D-9020B00A0F75}" sibTransId="{54F9A1DA-5AE8-4C9D-B20A-BD7C3D840B7A}"/>
    <dgm:cxn modelId="{96454DC0-90FA-45F8-8AFE-3A33095D04F6}" srcId="{6EC7C79C-F14C-4769-A29B-DB87E5D066E0}" destId="{E79B60EE-C8F3-439C-A40C-9C47B9C72B2F}" srcOrd="2" destOrd="0" parTransId="{FAB1B85A-4E41-41A6-B4FF-473E74857E8B}" sibTransId="{CB53B72B-AF71-403A-AD3C-6EED37E99D29}"/>
    <dgm:cxn modelId="{88314554-CAE7-46B7-9916-8CD1460CF10F}" type="presOf" srcId="{1157CD99-7AE1-4DCE-8F14-7197F5CD12D4}" destId="{F3FA905B-2803-4E59-9BFB-121487689FEA}" srcOrd="0" destOrd="0" presId="urn:microsoft.com/office/officeart/2011/layout/CircleProcess"/>
    <dgm:cxn modelId="{1F9DB74C-EF26-4F78-8DD2-D8A07B456DC7}" srcId="{6EC7C79C-F14C-4769-A29B-DB87E5D066E0}" destId="{1157CD99-7AE1-4DCE-8F14-7197F5CD12D4}" srcOrd="1" destOrd="0" parTransId="{04400E43-9975-4613-B9BE-98F98AFA9D49}" sibTransId="{BB354209-EAAD-4552-B4C5-B623454E4C3D}"/>
    <dgm:cxn modelId="{912F8241-C7B7-42D4-8A9D-6D9F0C494D88}" type="presOf" srcId="{762A6180-CD61-468E-92F7-740DD58AF80B}" destId="{42ADB2D7-6CB4-42F5-88C8-1BBCE22A8A44}" srcOrd="0" destOrd="0" presId="urn:microsoft.com/office/officeart/2011/layout/CircleProcess"/>
    <dgm:cxn modelId="{8E50961D-2745-4377-B882-F8B8D2BB929E}" type="presOf" srcId="{6EC7C79C-F14C-4769-A29B-DB87E5D066E0}" destId="{35FE48E7-443F-4273-9B05-EB7827488274}" srcOrd="0" destOrd="0" presId="urn:microsoft.com/office/officeart/2011/layout/CircleProcess"/>
    <dgm:cxn modelId="{BEAEFAB3-FBB1-450F-BA2B-8B9381DEA15E}" type="presOf" srcId="{E79B60EE-C8F3-439C-A40C-9C47B9C72B2F}" destId="{44EADEA0-26CE-47C4-A157-CB3F0BBAE08F}" srcOrd="0" destOrd="0" presId="urn:microsoft.com/office/officeart/2011/layout/CircleProcess"/>
    <dgm:cxn modelId="{5760251F-9CB9-4ED5-AA9D-0E0A9F9B47A3}" srcId="{6EC7C79C-F14C-4769-A29B-DB87E5D066E0}" destId="{7B3D8AE3-01F9-4D0B-9985-ACDAC4850DED}" srcOrd="0" destOrd="0" parTransId="{1CCAB6BB-8487-4D38-9E80-869742224485}" sibTransId="{85D04F4E-E3DB-4762-9406-9D2F0580D981}"/>
    <dgm:cxn modelId="{A9BE638C-F381-4BF4-99A1-0BF15891D7EA}" type="presOf" srcId="{E79B60EE-C8F3-439C-A40C-9C47B9C72B2F}" destId="{15445B16-70E8-4B25-B396-18758D73981A}" srcOrd="1" destOrd="0" presId="urn:microsoft.com/office/officeart/2011/layout/CircleProcess"/>
    <dgm:cxn modelId="{04FDEFF8-221F-488F-A554-62B32ADB5167}" type="presOf" srcId="{762A6180-CD61-468E-92F7-740DD58AF80B}" destId="{CBDDCFBC-6520-45D6-A07C-E1154AFE962A}" srcOrd="1" destOrd="0" presId="urn:microsoft.com/office/officeart/2011/layout/CircleProcess"/>
    <dgm:cxn modelId="{5AAFF6BB-5938-4C15-881C-FAD84ACF05EB}" type="presParOf" srcId="{35FE48E7-443F-4273-9B05-EB7827488274}" destId="{1108F28B-FB8B-4D8C-A3F5-D5AFB13A19B8}" srcOrd="0" destOrd="0" presId="urn:microsoft.com/office/officeart/2011/layout/CircleProcess"/>
    <dgm:cxn modelId="{A71E7FBD-82DB-4120-B3DE-EA998D982D23}" type="presParOf" srcId="{1108F28B-FB8B-4D8C-A3F5-D5AFB13A19B8}" destId="{32A479F7-F764-4F7A-A719-508BED1B23B2}" srcOrd="0" destOrd="0" presId="urn:microsoft.com/office/officeart/2011/layout/CircleProcess"/>
    <dgm:cxn modelId="{E93CE160-ABED-4C5C-B1D5-166711B3CA6D}" type="presParOf" srcId="{35FE48E7-443F-4273-9B05-EB7827488274}" destId="{B21EC3EC-4812-43CA-B8E9-0B8DEA263AE1}" srcOrd="1" destOrd="0" presId="urn:microsoft.com/office/officeart/2011/layout/CircleProcess"/>
    <dgm:cxn modelId="{D81E52F5-9DD3-443A-BCAA-EA2636A081B5}" type="presParOf" srcId="{B21EC3EC-4812-43CA-B8E9-0B8DEA263AE1}" destId="{42ADB2D7-6CB4-42F5-88C8-1BBCE22A8A44}" srcOrd="0" destOrd="0" presId="urn:microsoft.com/office/officeart/2011/layout/CircleProcess"/>
    <dgm:cxn modelId="{2950B1F8-B47A-4E92-AADF-E0B8A6B3CE71}" type="presParOf" srcId="{35FE48E7-443F-4273-9B05-EB7827488274}" destId="{CBDDCFBC-6520-45D6-A07C-E1154AFE962A}" srcOrd="2" destOrd="0" presId="urn:microsoft.com/office/officeart/2011/layout/CircleProcess"/>
    <dgm:cxn modelId="{3D4B9C3E-E295-4F4A-B2F6-F1B0249A54F7}" type="presParOf" srcId="{35FE48E7-443F-4273-9B05-EB7827488274}" destId="{282FA838-83F1-4236-8A18-6AB4DE7ED923}" srcOrd="3" destOrd="0" presId="urn:microsoft.com/office/officeart/2011/layout/CircleProcess"/>
    <dgm:cxn modelId="{1F35FF09-6073-4E22-A379-C654B8672579}" type="presParOf" srcId="{282FA838-83F1-4236-8A18-6AB4DE7ED923}" destId="{5484D108-2E54-4C80-B147-5A1157AA8207}" srcOrd="0" destOrd="0" presId="urn:microsoft.com/office/officeart/2011/layout/CircleProcess"/>
    <dgm:cxn modelId="{A919DA64-114C-48A3-AA93-4ECA9DDBF5B4}" type="presParOf" srcId="{35FE48E7-443F-4273-9B05-EB7827488274}" destId="{7DB73738-E29B-464B-911C-AFDC1B3A13A2}" srcOrd="4" destOrd="0" presId="urn:microsoft.com/office/officeart/2011/layout/CircleProcess"/>
    <dgm:cxn modelId="{6FD9DBD3-DA8A-43A4-9264-6486AEA0EDB9}" type="presParOf" srcId="{7DB73738-E29B-464B-911C-AFDC1B3A13A2}" destId="{44EADEA0-26CE-47C4-A157-CB3F0BBAE08F}" srcOrd="0" destOrd="0" presId="urn:microsoft.com/office/officeart/2011/layout/CircleProcess"/>
    <dgm:cxn modelId="{AE872FA9-E508-411F-940D-27759E66B737}" type="presParOf" srcId="{35FE48E7-443F-4273-9B05-EB7827488274}" destId="{15445B16-70E8-4B25-B396-18758D73981A}" srcOrd="5" destOrd="0" presId="urn:microsoft.com/office/officeart/2011/layout/CircleProcess"/>
    <dgm:cxn modelId="{427FAE1B-E3B7-402E-8099-6A5A4B515550}" type="presParOf" srcId="{35FE48E7-443F-4273-9B05-EB7827488274}" destId="{6249690C-73B2-432E-8FFE-DFFC4EA68AE1}" srcOrd="6" destOrd="0" presId="urn:microsoft.com/office/officeart/2011/layout/CircleProcess"/>
    <dgm:cxn modelId="{9ED43CDA-E019-413A-B445-74FA71E02C19}" type="presParOf" srcId="{6249690C-73B2-432E-8FFE-DFFC4EA68AE1}" destId="{B28BBA9C-67B7-4200-8FB0-0663939823B5}" srcOrd="0" destOrd="0" presId="urn:microsoft.com/office/officeart/2011/layout/CircleProcess"/>
    <dgm:cxn modelId="{27459DD8-CB33-465E-84F9-1CCED4977A21}" type="presParOf" srcId="{35FE48E7-443F-4273-9B05-EB7827488274}" destId="{FC152C28-279D-4B68-8A43-C9CD4644A2ED}" srcOrd="7" destOrd="0" presId="urn:microsoft.com/office/officeart/2011/layout/CircleProcess"/>
    <dgm:cxn modelId="{9618C59F-8F28-40AB-8397-1D2278D14222}" type="presParOf" srcId="{FC152C28-279D-4B68-8A43-C9CD4644A2ED}" destId="{F3FA905B-2803-4E59-9BFB-121487689FEA}" srcOrd="0" destOrd="0" presId="urn:microsoft.com/office/officeart/2011/layout/CircleProcess"/>
    <dgm:cxn modelId="{DA3396B8-435C-47B8-B115-6DDE7DB668A2}" type="presParOf" srcId="{35FE48E7-443F-4273-9B05-EB7827488274}" destId="{258FD651-DCF6-4033-BBDD-9E61D0B70855}" srcOrd="8" destOrd="0" presId="urn:microsoft.com/office/officeart/2011/layout/CircleProcess"/>
    <dgm:cxn modelId="{4108F246-81F0-43D1-824D-89F06ACFD8A7}" type="presParOf" srcId="{35FE48E7-443F-4273-9B05-EB7827488274}" destId="{9A0C1088-9D90-48AA-A864-F432F0C85387}" srcOrd="9" destOrd="0" presId="urn:microsoft.com/office/officeart/2011/layout/CircleProcess"/>
    <dgm:cxn modelId="{5D608DE8-59C3-41C7-A637-B346720FF9AF}" type="presParOf" srcId="{9A0C1088-9D90-48AA-A864-F432F0C85387}" destId="{5022F5FA-9349-4F74-AFF7-28B619D1607E}" srcOrd="0" destOrd="0" presId="urn:microsoft.com/office/officeart/2011/layout/CircleProcess"/>
    <dgm:cxn modelId="{2958510D-F5D6-479D-960C-5A53A2468D43}" type="presParOf" srcId="{35FE48E7-443F-4273-9B05-EB7827488274}" destId="{44D07AED-A9C3-47D4-BFC5-82663C9A6544}" srcOrd="10" destOrd="0" presId="urn:microsoft.com/office/officeart/2011/layout/CircleProcess"/>
    <dgm:cxn modelId="{0F2C6348-14C3-408C-8C53-AE2C2ED6F256}" type="presParOf" srcId="{44D07AED-A9C3-47D4-BFC5-82663C9A6544}" destId="{A5A4EB46-E239-4AB7-9388-718A0BFC320F}" srcOrd="0" destOrd="0" presId="urn:microsoft.com/office/officeart/2011/layout/CircleProcess"/>
    <dgm:cxn modelId="{53CE0E8F-E9DC-40FE-A16C-368E97A4105B}" type="presParOf" srcId="{35FE48E7-443F-4273-9B05-EB7827488274}" destId="{14390D64-8596-44EE-88C9-0BFBD8A31DCA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EC7C79C-F14C-4769-A29B-DB87E5D066E0}" type="doc">
      <dgm:prSet loTypeId="urn:microsoft.com/office/officeart/2011/layout/CircleProcess" loCatId="process" qsTypeId="urn:microsoft.com/office/officeart/2005/8/quickstyle/simple1#12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7B3D8AE3-01F9-4D0B-9985-ACDAC4850DED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Trying different statistical models</a:t>
          </a:r>
          <a:endParaRPr lang="en-US" b="0" dirty="0"/>
        </a:p>
      </dgm:t>
    </dgm:pt>
    <dgm:pt modelId="{1CCAB6BB-8487-4D38-9E80-869742224485}" type="parTrans" cxnId="{5760251F-9CB9-4ED5-AA9D-0E0A9F9B47A3}">
      <dgm:prSet/>
      <dgm:spPr/>
      <dgm:t>
        <a:bodyPr/>
        <a:lstStyle/>
        <a:p>
          <a:endParaRPr lang="en-US"/>
        </a:p>
      </dgm:t>
    </dgm:pt>
    <dgm:pt modelId="{85D04F4E-E3DB-4762-9406-9D2F0580D981}" type="sibTrans" cxnId="{5760251F-9CB9-4ED5-AA9D-0E0A9F9B47A3}">
      <dgm:prSet/>
      <dgm:spPr/>
      <dgm:t>
        <a:bodyPr/>
        <a:lstStyle/>
        <a:p>
          <a:endParaRPr lang="en-US"/>
        </a:p>
      </dgm:t>
    </dgm:pt>
    <dgm:pt modelId="{1157CD99-7AE1-4DCE-8F14-7197F5CD12D4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Data Preparation</a:t>
          </a:r>
          <a:endParaRPr lang="en-US" dirty="0"/>
        </a:p>
      </dgm:t>
    </dgm:pt>
    <dgm:pt modelId="{04400E43-9975-4613-B9BE-98F98AFA9D49}" type="parTrans" cxnId="{1F9DB74C-EF26-4F78-8DD2-D8A07B456DC7}">
      <dgm:prSet/>
      <dgm:spPr/>
      <dgm:t>
        <a:bodyPr/>
        <a:lstStyle/>
        <a:p>
          <a:endParaRPr lang="en-US"/>
        </a:p>
      </dgm:t>
    </dgm:pt>
    <dgm:pt modelId="{BB354209-EAAD-4552-B4C5-B623454E4C3D}" type="sibTrans" cxnId="{1F9DB74C-EF26-4F78-8DD2-D8A07B456DC7}">
      <dgm:prSet/>
      <dgm:spPr/>
      <dgm:t>
        <a:bodyPr/>
        <a:lstStyle/>
        <a:p>
          <a:endParaRPr lang="en-US"/>
        </a:p>
      </dgm:t>
    </dgm:pt>
    <dgm:pt modelId="{762A6180-CD61-468E-92F7-740DD58AF80B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Word-cloud for positive and negative sentiments</a:t>
          </a:r>
          <a:endParaRPr lang="en-US" dirty="0"/>
        </a:p>
      </dgm:t>
    </dgm:pt>
    <dgm:pt modelId="{9D1D807A-BE06-4EF7-A28D-9020B00A0F75}" type="parTrans" cxnId="{43FECDE7-66BB-4A57-BBC9-65E12F52543B}">
      <dgm:prSet/>
      <dgm:spPr/>
      <dgm:t>
        <a:bodyPr/>
        <a:lstStyle/>
        <a:p>
          <a:endParaRPr lang="en-US"/>
        </a:p>
      </dgm:t>
    </dgm:pt>
    <dgm:pt modelId="{54F9A1DA-5AE8-4C9D-B20A-BD7C3D840B7A}" type="sibTrans" cxnId="{43FECDE7-66BB-4A57-BBC9-65E12F52543B}">
      <dgm:prSet/>
      <dgm:spPr/>
      <dgm:t>
        <a:bodyPr/>
        <a:lstStyle/>
        <a:p>
          <a:endParaRPr lang="en-US"/>
        </a:p>
      </dgm:t>
    </dgm:pt>
    <dgm:pt modelId="{E79B60EE-C8F3-439C-A40C-9C47B9C72B2F}">
      <dgm:prSet phldrT="[Text]"/>
      <dgm:spPr>
        <a:ln>
          <a:noFill/>
        </a:ln>
      </dgm:spPr>
      <dgm:t>
        <a:bodyPr/>
        <a:lstStyle/>
        <a:p>
          <a:r>
            <a:rPr lang="en-US" b="1" dirty="0" smtClean="0"/>
            <a:t>Score prediction using best one</a:t>
          </a:r>
          <a:endParaRPr lang="en-US" b="1" dirty="0"/>
        </a:p>
      </dgm:t>
    </dgm:pt>
    <dgm:pt modelId="{CB53B72B-AF71-403A-AD3C-6EED37E99D29}" type="sibTrans" cxnId="{96454DC0-90FA-45F8-8AFE-3A33095D04F6}">
      <dgm:prSet/>
      <dgm:spPr/>
      <dgm:t>
        <a:bodyPr/>
        <a:lstStyle/>
        <a:p>
          <a:endParaRPr lang="en-US"/>
        </a:p>
      </dgm:t>
    </dgm:pt>
    <dgm:pt modelId="{FAB1B85A-4E41-41A6-B4FF-473E74857E8B}" type="parTrans" cxnId="{96454DC0-90FA-45F8-8AFE-3A33095D04F6}">
      <dgm:prSet/>
      <dgm:spPr/>
      <dgm:t>
        <a:bodyPr/>
        <a:lstStyle/>
        <a:p>
          <a:endParaRPr lang="en-US"/>
        </a:p>
      </dgm:t>
    </dgm:pt>
    <dgm:pt modelId="{35FE48E7-443F-4273-9B05-EB7827488274}" type="pres">
      <dgm:prSet presAssocID="{6EC7C79C-F14C-4769-A29B-DB87E5D066E0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108F28B-FB8B-4D8C-A3F5-D5AFB13A19B8}" type="pres">
      <dgm:prSet presAssocID="{762A6180-CD61-468E-92F7-740DD58AF80B}" presName="Accent4" presStyleCnt="0"/>
      <dgm:spPr/>
    </dgm:pt>
    <dgm:pt modelId="{32A479F7-F764-4F7A-A719-508BED1B23B2}" type="pres">
      <dgm:prSet presAssocID="{762A6180-CD61-468E-92F7-740DD58AF80B}" presName="Accent" presStyleLbl="node1" presStyleIdx="0" presStyleCnt="4" custLinFactNeighborX="5647" custLinFactNeighborY="-9"/>
      <dgm:spPr>
        <a:solidFill>
          <a:schemeClr val="bg1">
            <a:lumMod val="85000"/>
          </a:schemeClr>
        </a:solidFill>
      </dgm:spPr>
    </dgm:pt>
    <dgm:pt modelId="{B21EC3EC-4812-43CA-B8E9-0B8DEA263AE1}" type="pres">
      <dgm:prSet presAssocID="{762A6180-CD61-468E-92F7-740DD58AF80B}" presName="ParentBackground4" presStyleCnt="0"/>
      <dgm:spPr/>
    </dgm:pt>
    <dgm:pt modelId="{42ADB2D7-6CB4-42F5-88C8-1BBCE22A8A44}" type="pres">
      <dgm:prSet presAssocID="{762A6180-CD61-468E-92F7-740DD58AF80B}" presName="ParentBackground" presStyleLbl="fgAcc1" presStyleIdx="0" presStyleCnt="4" custLinFactNeighborX="5582" custLinFactNeighborY="-668"/>
      <dgm:spPr/>
      <dgm:t>
        <a:bodyPr/>
        <a:lstStyle/>
        <a:p>
          <a:endParaRPr lang="en-US"/>
        </a:p>
      </dgm:t>
    </dgm:pt>
    <dgm:pt modelId="{CBDDCFBC-6520-45D6-A07C-E1154AFE962A}" type="pres">
      <dgm:prSet presAssocID="{762A6180-CD61-468E-92F7-740DD58AF80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FA838-83F1-4236-8A18-6AB4DE7ED923}" type="pres">
      <dgm:prSet presAssocID="{E79B60EE-C8F3-439C-A40C-9C47B9C72B2F}" presName="Accent3" presStyleCnt="0"/>
      <dgm:spPr/>
    </dgm:pt>
    <dgm:pt modelId="{5484D108-2E54-4C80-B147-5A1157AA8207}" type="pres">
      <dgm:prSet presAssocID="{E79B60EE-C8F3-439C-A40C-9C47B9C72B2F}" presName="Accent" presStyleLbl="node1" presStyleIdx="1" presStyleCnt="4" custScaleX="121318" custScaleY="121318" custLinFactNeighborX="-3657" custLinFactNeighborY="-435"/>
      <dgm:spPr>
        <a:solidFill>
          <a:srgbClr val="DC8D24"/>
        </a:solidFill>
      </dgm:spPr>
      <dgm:t>
        <a:bodyPr/>
        <a:lstStyle/>
        <a:p>
          <a:endParaRPr lang="en-US"/>
        </a:p>
      </dgm:t>
    </dgm:pt>
    <dgm:pt modelId="{7DB73738-E29B-464B-911C-AFDC1B3A13A2}" type="pres">
      <dgm:prSet presAssocID="{E79B60EE-C8F3-439C-A40C-9C47B9C72B2F}" presName="ParentBackground3" presStyleCnt="0"/>
      <dgm:spPr/>
    </dgm:pt>
    <dgm:pt modelId="{44EADEA0-26CE-47C4-A157-CB3F0BBAE08F}" type="pres">
      <dgm:prSet presAssocID="{E79B60EE-C8F3-439C-A40C-9C47B9C72B2F}" presName="ParentBackground" presStyleLbl="fgAcc1" presStyleIdx="1" presStyleCnt="4" custLinFactNeighborX="-4655" custLinFactNeighborY="-668"/>
      <dgm:spPr/>
      <dgm:t>
        <a:bodyPr/>
        <a:lstStyle/>
        <a:p>
          <a:endParaRPr lang="en-US"/>
        </a:p>
      </dgm:t>
    </dgm:pt>
    <dgm:pt modelId="{15445B16-70E8-4B25-B396-18758D73981A}" type="pres">
      <dgm:prSet presAssocID="{E79B60EE-C8F3-439C-A40C-9C47B9C72B2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9690C-73B2-432E-8FFE-DFFC4EA68AE1}" type="pres">
      <dgm:prSet presAssocID="{1157CD99-7AE1-4DCE-8F14-7197F5CD12D4}" presName="Accent2" presStyleCnt="0"/>
      <dgm:spPr/>
    </dgm:pt>
    <dgm:pt modelId="{B28BBA9C-67B7-4200-8FB0-0663939823B5}" type="pres">
      <dgm:prSet presAssocID="{1157CD99-7AE1-4DCE-8F14-7197F5CD12D4}" presName="Accent" presStyleLbl="node1" presStyleIdx="2" presStyleCnt="4" custScaleX="103354" custScaleY="102500" custLinFactNeighborX="-11272" custLinFactNeighborY="289"/>
      <dgm:spPr>
        <a:solidFill>
          <a:srgbClr val="D9D9D9"/>
        </a:solidFill>
      </dgm:spPr>
      <dgm:t>
        <a:bodyPr/>
        <a:lstStyle/>
        <a:p>
          <a:endParaRPr lang="en-US"/>
        </a:p>
      </dgm:t>
    </dgm:pt>
    <dgm:pt modelId="{FC152C28-279D-4B68-8A43-C9CD4644A2ED}" type="pres">
      <dgm:prSet presAssocID="{1157CD99-7AE1-4DCE-8F14-7197F5CD12D4}" presName="ParentBackground2" presStyleCnt="0"/>
      <dgm:spPr/>
    </dgm:pt>
    <dgm:pt modelId="{F3FA905B-2803-4E59-9BFB-121487689FEA}" type="pres">
      <dgm:prSet presAssocID="{1157CD99-7AE1-4DCE-8F14-7197F5CD12D4}" presName="ParentBackground" presStyleLbl="fgAcc1" presStyleIdx="2" presStyleCnt="4" custLinFactNeighborX="-16187" custLinFactNeighborY="-230"/>
      <dgm:spPr/>
      <dgm:t>
        <a:bodyPr/>
        <a:lstStyle/>
        <a:p>
          <a:endParaRPr lang="en-US"/>
        </a:p>
      </dgm:t>
    </dgm:pt>
    <dgm:pt modelId="{258FD651-DCF6-4033-BBDD-9E61D0B70855}" type="pres">
      <dgm:prSet presAssocID="{1157CD99-7AE1-4DCE-8F14-7197F5CD12D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C1088-9D90-48AA-A864-F432F0C85387}" type="pres">
      <dgm:prSet presAssocID="{7B3D8AE3-01F9-4D0B-9985-ACDAC4850DED}" presName="Accent1" presStyleCnt="0"/>
      <dgm:spPr/>
    </dgm:pt>
    <dgm:pt modelId="{5022F5FA-9349-4F74-AFF7-28B619D1607E}" type="pres">
      <dgm:prSet presAssocID="{7B3D8AE3-01F9-4D0B-9985-ACDAC4850DED}" presName="Accent" presStyleLbl="node1" presStyleIdx="3" presStyleCnt="4" custScaleX="106389" custScaleY="101945" custLinFactNeighborX="-10169" custLinFactNeighborY="289"/>
      <dgm:spPr>
        <a:solidFill>
          <a:srgbClr val="D9D9D9"/>
        </a:solidFill>
      </dgm:spPr>
      <dgm:t>
        <a:bodyPr/>
        <a:lstStyle/>
        <a:p>
          <a:endParaRPr lang="en-US"/>
        </a:p>
      </dgm:t>
    </dgm:pt>
    <dgm:pt modelId="{44D07AED-A9C3-47D4-BFC5-82663C9A6544}" type="pres">
      <dgm:prSet presAssocID="{7B3D8AE3-01F9-4D0B-9985-ACDAC4850DED}" presName="ParentBackground1" presStyleCnt="0"/>
      <dgm:spPr/>
    </dgm:pt>
    <dgm:pt modelId="{A5A4EB46-E239-4AB7-9388-718A0BFC320F}" type="pres">
      <dgm:prSet presAssocID="{7B3D8AE3-01F9-4D0B-9985-ACDAC4850DED}" presName="ParentBackground" presStyleLbl="fgAcc1" presStyleIdx="3" presStyleCnt="4" custLinFactNeighborX="-15405" custLinFactNeighborY="438"/>
      <dgm:spPr/>
      <dgm:t>
        <a:bodyPr/>
        <a:lstStyle/>
        <a:p>
          <a:endParaRPr lang="en-US"/>
        </a:p>
      </dgm:t>
    </dgm:pt>
    <dgm:pt modelId="{14390D64-8596-44EE-88C9-0BFBD8A31DCA}" type="pres">
      <dgm:prSet presAssocID="{7B3D8AE3-01F9-4D0B-9985-ACDAC4850DE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679D33-FBC9-4CDC-82E7-8FE2B6C18B68}" type="presOf" srcId="{1157CD99-7AE1-4DCE-8F14-7197F5CD12D4}" destId="{F3FA905B-2803-4E59-9BFB-121487689FEA}" srcOrd="0" destOrd="0" presId="urn:microsoft.com/office/officeart/2011/layout/CircleProcess"/>
    <dgm:cxn modelId="{6F61EAD9-AFA3-4025-83F9-B208D70C7310}" type="presOf" srcId="{E79B60EE-C8F3-439C-A40C-9C47B9C72B2F}" destId="{15445B16-70E8-4B25-B396-18758D73981A}" srcOrd="1" destOrd="0" presId="urn:microsoft.com/office/officeart/2011/layout/CircleProcess"/>
    <dgm:cxn modelId="{43FECDE7-66BB-4A57-BBC9-65E12F52543B}" srcId="{6EC7C79C-F14C-4769-A29B-DB87E5D066E0}" destId="{762A6180-CD61-468E-92F7-740DD58AF80B}" srcOrd="3" destOrd="0" parTransId="{9D1D807A-BE06-4EF7-A28D-9020B00A0F75}" sibTransId="{54F9A1DA-5AE8-4C9D-B20A-BD7C3D840B7A}"/>
    <dgm:cxn modelId="{96454DC0-90FA-45F8-8AFE-3A33095D04F6}" srcId="{6EC7C79C-F14C-4769-A29B-DB87E5D066E0}" destId="{E79B60EE-C8F3-439C-A40C-9C47B9C72B2F}" srcOrd="2" destOrd="0" parTransId="{FAB1B85A-4E41-41A6-B4FF-473E74857E8B}" sibTransId="{CB53B72B-AF71-403A-AD3C-6EED37E99D29}"/>
    <dgm:cxn modelId="{1C0F9870-74A3-475D-9C04-571046956B7E}" type="presOf" srcId="{7B3D8AE3-01F9-4D0B-9985-ACDAC4850DED}" destId="{A5A4EB46-E239-4AB7-9388-718A0BFC320F}" srcOrd="0" destOrd="0" presId="urn:microsoft.com/office/officeart/2011/layout/CircleProcess"/>
    <dgm:cxn modelId="{D1FDB423-A938-45D6-9F34-7F56ABAE55D4}" type="presOf" srcId="{1157CD99-7AE1-4DCE-8F14-7197F5CD12D4}" destId="{258FD651-DCF6-4033-BBDD-9E61D0B70855}" srcOrd="1" destOrd="0" presId="urn:microsoft.com/office/officeart/2011/layout/CircleProcess"/>
    <dgm:cxn modelId="{1F9DB74C-EF26-4F78-8DD2-D8A07B456DC7}" srcId="{6EC7C79C-F14C-4769-A29B-DB87E5D066E0}" destId="{1157CD99-7AE1-4DCE-8F14-7197F5CD12D4}" srcOrd="1" destOrd="0" parTransId="{04400E43-9975-4613-B9BE-98F98AFA9D49}" sibTransId="{BB354209-EAAD-4552-B4C5-B623454E4C3D}"/>
    <dgm:cxn modelId="{FD7A8126-603F-40A0-A8E1-DE1190310502}" type="presOf" srcId="{6EC7C79C-F14C-4769-A29B-DB87E5D066E0}" destId="{35FE48E7-443F-4273-9B05-EB7827488274}" srcOrd="0" destOrd="0" presId="urn:microsoft.com/office/officeart/2011/layout/CircleProcess"/>
    <dgm:cxn modelId="{07DFF6A6-1040-4C96-B0BF-E50FFDC16A71}" type="presOf" srcId="{762A6180-CD61-468E-92F7-740DD58AF80B}" destId="{CBDDCFBC-6520-45D6-A07C-E1154AFE962A}" srcOrd="1" destOrd="0" presId="urn:microsoft.com/office/officeart/2011/layout/CircleProcess"/>
    <dgm:cxn modelId="{0F55AE2E-57D2-4823-A1F7-054B9FA3CA71}" type="presOf" srcId="{7B3D8AE3-01F9-4D0B-9985-ACDAC4850DED}" destId="{14390D64-8596-44EE-88C9-0BFBD8A31DCA}" srcOrd="1" destOrd="0" presId="urn:microsoft.com/office/officeart/2011/layout/CircleProcess"/>
    <dgm:cxn modelId="{1000C53E-E2C8-48A9-9AF5-AD8573188284}" type="presOf" srcId="{762A6180-CD61-468E-92F7-740DD58AF80B}" destId="{42ADB2D7-6CB4-42F5-88C8-1BBCE22A8A44}" srcOrd="0" destOrd="0" presId="urn:microsoft.com/office/officeart/2011/layout/CircleProcess"/>
    <dgm:cxn modelId="{C578D419-DD66-4545-9C9B-E3AC6FE2A555}" type="presOf" srcId="{E79B60EE-C8F3-439C-A40C-9C47B9C72B2F}" destId="{44EADEA0-26CE-47C4-A157-CB3F0BBAE08F}" srcOrd="0" destOrd="0" presId="urn:microsoft.com/office/officeart/2011/layout/CircleProcess"/>
    <dgm:cxn modelId="{5760251F-9CB9-4ED5-AA9D-0E0A9F9B47A3}" srcId="{6EC7C79C-F14C-4769-A29B-DB87E5D066E0}" destId="{7B3D8AE3-01F9-4D0B-9985-ACDAC4850DED}" srcOrd="0" destOrd="0" parTransId="{1CCAB6BB-8487-4D38-9E80-869742224485}" sibTransId="{85D04F4E-E3DB-4762-9406-9D2F0580D981}"/>
    <dgm:cxn modelId="{4EF8DC4B-C732-4EAA-8B9B-B948545997DD}" type="presParOf" srcId="{35FE48E7-443F-4273-9B05-EB7827488274}" destId="{1108F28B-FB8B-4D8C-A3F5-D5AFB13A19B8}" srcOrd="0" destOrd="0" presId="urn:microsoft.com/office/officeart/2011/layout/CircleProcess"/>
    <dgm:cxn modelId="{1A477989-B597-4F29-9DFA-269FB892B8E0}" type="presParOf" srcId="{1108F28B-FB8B-4D8C-A3F5-D5AFB13A19B8}" destId="{32A479F7-F764-4F7A-A719-508BED1B23B2}" srcOrd="0" destOrd="0" presId="urn:microsoft.com/office/officeart/2011/layout/CircleProcess"/>
    <dgm:cxn modelId="{24E23873-ACAC-4897-9AA5-20143769CE0A}" type="presParOf" srcId="{35FE48E7-443F-4273-9B05-EB7827488274}" destId="{B21EC3EC-4812-43CA-B8E9-0B8DEA263AE1}" srcOrd="1" destOrd="0" presId="urn:microsoft.com/office/officeart/2011/layout/CircleProcess"/>
    <dgm:cxn modelId="{7F743244-0627-47ED-B324-2EF3F9C48AC2}" type="presParOf" srcId="{B21EC3EC-4812-43CA-B8E9-0B8DEA263AE1}" destId="{42ADB2D7-6CB4-42F5-88C8-1BBCE22A8A44}" srcOrd="0" destOrd="0" presId="urn:microsoft.com/office/officeart/2011/layout/CircleProcess"/>
    <dgm:cxn modelId="{352C7E8D-D669-42D1-AFD8-520153CD0946}" type="presParOf" srcId="{35FE48E7-443F-4273-9B05-EB7827488274}" destId="{CBDDCFBC-6520-45D6-A07C-E1154AFE962A}" srcOrd="2" destOrd="0" presId="urn:microsoft.com/office/officeart/2011/layout/CircleProcess"/>
    <dgm:cxn modelId="{283E7421-29C1-4300-BB7D-D98574612F04}" type="presParOf" srcId="{35FE48E7-443F-4273-9B05-EB7827488274}" destId="{282FA838-83F1-4236-8A18-6AB4DE7ED923}" srcOrd="3" destOrd="0" presId="urn:microsoft.com/office/officeart/2011/layout/CircleProcess"/>
    <dgm:cxn modelId="{DA414C2F-44E7-4E6A-927E-DC069DA642C1}" type="presParOf" srcId="{282FA838-83F1-4236-8A18-6AB4DE7ED923}" destId="{5484D108-2E54-4C80-B147-5A1157AA8207}" srcOrd="0" destOrd="0" presId="urn:microsoft.com/office/officeart/2011/layout/CircleProcess"/>
    <dgm:cxn modelId="{BE09AF5A-B8B3-46E0-B32D-6C0AB9588213}" type="presParOf" srcId="{35FE48E7-443F-4273-9B05-EB7827488274}" destId="{7DB73738-E29B-464B-911C-AFDC1B3A13A2}" srcOrd="4" destOrd="0" presId="urn:microsoft.com/office/officeart/2011/layout/CircleProcess"/>
    <dgm:cxn modelId="{268F5234-27BE-4D47-932F-2A97232A2261}" type="presParOf" srcId="{7DB73738-E29B-464B-911C-AFDC1B3A13A2}" destId="{44EADEA0-26CE-47C4-A157-CB3F0BBAE08F}" srcOrd="0" destOrd="0" presId="urn:microsoft.com/office/officeart/2011/layout/CircleProcess"/>
    <dgm:cxn modelId="{E932BDA1-17A3-4FBB-8DE2-4E35D1467742}" type="presParOf" srcId="{35FE48E7-443F-4273-9B05-EB7827488274}" destId="{15445B16-70E8-4B25-B396-18758D73981A}" srcOrd="5" destOrd="0" presId="urn:microsoft.com/office/officeart/2011/layout/CircleProcess"/>
    <dgm:cxn modelId="{FCA1E601-1767-409F-B59E-C4E61B6C598F}" type="presParOf" srcId="{35FE48E7-443F-4273-9B05-EB7827488274}" destId="{6249690C-73B2-432E-8FFE-DFFC4EA68AE1}" srcOrd="6" destOrd="0" presId="urn:microsoft.com/office/officeart/2011/layout/CircleProcess"/>
    <dgm:cxn modelId="{EF779508-C731-4AEF-B687-7E3F443F3711}" type="presParOf" srcId="{6249690C-73B2-432E-8FFE-DFFC4EA68AE1}" destId="{B28BBA9C-67B7-4200-8FB0-0663939823B5}" srcOrd="0" destOrd="0" presId="urn:microsoft.com/office/officeart/2011/layout/CircleProcess"/>
    <dgm:cxn modelId="{C854FA51-0CA2-4D80-8A00-0E4860388FCD}" type="presParOf" srcId="{35FE48E7-443F-4273-9B05-EB7827488274}" destId="{FC152C28-279D-4B68-8A43-C9CD4644A2ED}" srcOrd="7" destOrd="0" presId="urn:microsoft.com/office/officeart/2011/layout/CircleProcess"/>
    <dgm:cxn modelId="{08CD8728-5899-4C1F-AAF3-87B67C1AD266}" type="presParOf" srcId="{FC152C28-279D-4B68-8A43-C9CD4644A2ED}" destId="{F3FA905B-2803-4E59-9BFB-121487689FEA}" srcOrd="0" destOrd="0" presId="urn:microsoft.com/office/officeart/2011/layout/CircleProcess"/>
    <dgm:cxn modelId="{4350941C-FE82-49BB-AE8B-17E78D94D52D}" type="presParOf" srcId="{35FE48E7-443F-4273-9B05-EB7827488274}" destId="{258FD651-DCF6-4033-BBDD-9E61D0B70855}" srcOrd="8" destOrd="0" presId="urn:microsoft.com/office/officeart/2011/layout/CircleProcess"/>
    <dgm:cxn modelId="{4C05D51D-A25E-4BA1-8EB9-D4E34B385EF5}" type="presParOf" srcId="{35FE48E7-443F-4273-9B05-EB7827488274}" destId="{9A0C1088-9D90-48AA-A864-F432F0C85387}" srcOrd="9" destOrd="0" presId="urn:microsoft.com/office/officeart/2011/layout/CircleProcess"/>
    <dgm:cxn modelId="{6FCC48DD-00B0-4A09-B9A1-24715D11A8BE}" type="presParOf" srcId="{9A0C1088-9D90-48AA-A864-F432F0C85387}" destId="{5022F5FA-9349-4F74-AFF7-28B619D1607E}" srcOrd="0" destOrd="0" presId="urn:microsoft.com/office/officeart/2011/layout/CircleProcess"/>
    <dgm:cxn modelId="{611E6C05-39BF-4026-810D-CE16EDADEACB}" type="presParOf" srcId="{35FE48E7-443F-4273-9B05-EB7827488274}" destId="{44D07AED-A9C3-47D4-BFC5-82663C9A6544}" srcOrd="10" destOrd="0" presId="urn:microsoft.com/office/officeart/2011/layout/CircleProcess"/>
    <dgm:cxn modelId="{0CBF8287-BEBC-47C8-B320-3746E9CE1520}" type="presParOf" srcId="{44D07AED-A9C3-47D4-BFC5-82663C9A6544}" destId="{A5A4EB46-E239-4AB7-9388-718A0BFC320F}" srcOrd="0" destOrd="0" presId="urn:microsoft.com/office/officeart/2011/layout/CircleProcess"/>
    <dgm:cxn modelId="{2324DADC-3ACE-4C9A-9BB4-27DB45450D28}" type="presParOf" srcId="{35FE48E7-443F-4273-9B05-EB7827488274}" destId="{14390D64-8596-44EE-88C9-0BFBD8A31DCA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EC7C79C-F14C-4769-A29B-DB87E5D066E0}" type="doc">
      <dgm:prSet loTypeId="urn:microsoft.com/office/officeart/2011/layout/CircleProcess" loCatId="process" qsTypeId="urn:microsoft.com/office/officeart/2005/8/quickstyle/simple1#13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7B3D8AE3-01F9-4D0B-9985-ACDAC4850DED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Trying different statistical models</a:t>
          </a:r>
          <a:endParaRPr lang="en-US" b="0" dirty="0"/>
        </a:p>
      </dgm:t>
    </dgm:pt>
    <dgm:pt modelId="{1CCAB6BB-8487-4D38-9E80-869742224485}" type="parTrans" cxnId="{5760251F-9CB9-4ED5-AA9D-0E0A9F9B47A3}">
      <dgm:prSet/>
      <dgm:spPr/>
      <dgm:t>
        <a:bodyPr/>
        <a:lstStyle/>
        <a:p>
          <a:endParaRPr lang="en-US"/>
        </a:p>
      </dgm:t>
    </dgm:pt>
    <dgm:pt modelId="{85D04F4E-E3DB-4762-9406-9D2F0580D981}" type="sibTrans" cxnId="{5760251F-9CB9-4ED5-AA9D-0E0A9F9B47A3}">
      <dgm:prSet/>
      <dgm:spPr/>
      <dgm:t>
        <a:bodyPr/>
        <a:lstStyle/>
        <a:p>
          <a:endParaRPr lang="en-US"/>
        </a:p>
      </dgm:t>
    </dgm:pt>
    <dgm:pt modelId="{1157CD99-7AE1-4DCE-8F14-7197F5CD12D4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Data Preparation</a:t>
          </a:r>
          <a:endParaRPr lang="en-US" dirty="0"/>
        </a:p>
      </dgm:t>
    </dgm:pt>
    <dgm:pt modelId="{04400E43-9975-4613-B9BE-98F98AFA9D49}" type="parTrans" cxnId="{1F9DB74C-EF26-4F78-8DD2-D8A07B456DC7}">
      <dgm:prSet/>
      <dgm:spPr/>
      <dgm:t>
        <a:bodyPr/>
        <a:lstStyle/>
        <a:p>
          <a:endParaRPr lang="en-US"/>
        </a:p>
      </dgm:t>
    </dgm:pt>
    <dgm:pt modelId="{BB354209-EAAD-4552-B4C5-B623454E4C3D}" type="sibTrans" cxnId="{1F9DB74C-EF26-4F78-8DD2-D8A07B456DC7}">
      <dgm:prSet/>
      <dgm:spPr/>
      <dgm:t>
        <a:bodyPr/>
        <a:lstStyle/>
        <a:p>
          <a:endParaRPr lang="en-US"/>
        </a:p>
      </dgm:t>
    </dgm:pt>
    <dgm:pt modelId="{762A6180-CD61-468E-92F7-740DD58AF80B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Word-cloud for positive and negative sentiments</a:t>
          </a:r>
          <a:endParaRPr lang="en-US" dirty="0"/>
        </a:p>
      </dgm:t>
    </dgm:pt>
    <dgm:pt modelId="{9D1D807A-BE06-4EF7-A28D-9020B00A0F75}" type="parTrans" cxnId="{43FECDE7-66BB-4A57-BBC9-65E12F52543B}">
      <dgm:prSet/>
      <dgm:spPr/>
      <dgm:t>
        <a:bodyPr/>
        <a:lstStyle/>
        <a:p>
          <a:endParaRPr lang="en-US"/>
        </a:p>
      </dgm:t>
    </dgm:pt>
    <dgm:pt modelId="{54F9A1DA-5AE8-4C9D-B20A-BD7C3D840B7A}" type="sibTrans" cxnId="{43FECDE7-66BB-4A57-BBC9-65E12F52543B}">
      <dgm:prSet/>
      <dgm:spPr/>
      <dgm:t>
        <a:bodyPr/>
        <a:lstStyle/>
        <a:p>
          <a:endParaRPr lang="en-US"/>
        </a:p>
      </dgm:t>
    </dgm:pt>
    <dgm:pt modelId="{E79B60EE-C8F3-439C-A40C-9C47B9C72B2F}">
      <dgm:prSet phldrT="[Text]"/>
      <dgm:spPr>
        <a:ln>
          <a:noFill/>
        </a:ln>
      </dgm:spPr>
      <dgm:t>
        <a:bodyPr/>
        <a:lstStyle/>
        <a:p>
          <a:r>
            <a:rPr lang="en-US" b="1" dirty="0" smtClean="0"/>
            <a:t>Score prediction using best one</a:t>
          </a:r>
          <a:endParaRPr lang="en-US" b="1" dirty="0"/>
        </a:p>
      </dgm:t>
    </dgm:pt>
    <dgm:pt modelId="{CB53B72B-AF71-403A-AD3C-6EED37E99D29}" type="sibTrans" cxnId="{96454DC0-90FA-45F8-8AFE-3A33095D04F6}">
      <dgm:prSet/>
      <dgm:spPr/>
      <dgm:t>
        <a:bodyPr/>
        <a:lstStyle/>
        <a:p>
          <a:endParaRPr lang="en-US"/>
        </a:p>
      </dgm:t>
    </dgm:pt>
    <dgm:pt modelId="{FAB1B85A-4E41-41A6-B4FF-473E74857E8B}" type="parTrans" cxnId="{96454DC0-90FA-45F8-8AFE-3A33095D04F6}">
      <dgm:prSet/>
      <dgm:spPr/>
      <dgm:t>
        <a:bodyPr/>
        <a:lstStyle/>
        <a:p>
          <a:endParaRPr lang="en-US"/>
        </a:p>
      </dgm:t>
    </dgm:pt>
    <dgm:pt modelId="{35FE48E7-443F-4273-9B05-EB7827488274}" type="pres">
      <dgm:prSet presAssocID="{6EC7C79C-F14C-4769-A29B-DB87E5D066E0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108F28B-FB8B-4D8C-A3F5-D5AFB13A19B8}" type="pres">
      <dgm:prSet presAssocID="{762A6180-CD61-468E-92F7-740DD58AF80B}" presName="Accent4" presStyleCnt="0"/>
      <dgm:spPr/>
    </dgm:pt>
    <dgm:pt modelId="{32A479F7-F764-4F7A-A719-508BED1B23B2}" type="pres">
      <dgm:prSet presAssocID="{762A6180-CD61-468E-92F7-740DD58AF80B}" presName="Accent" presStyleLbl="node1" presStyleIdx="0" presStyleCnt="4" custLinFactNeighborX="5647" custLinFactNeighborY="-9"/>
      <dgm:spPr>
        <a:solidFill>
          <a:schemeClr val="bg1">
            <a:lumMod val="85000"/>
          </a:schemeClr>
        </a:solidFill>
      </dgm:spPr>
    </dgm:pt>
    <dgm:pt modelId="{B21EC3EC-4812-43CA-B8E9-0B8DEA263AE1}" type="pres">
      <dgm:prSet presAssocID="{762A6180-CD61-468E-92F7-740DD58AF80B}" presName="ParentBackground4" presStyleCnt="0"/>
      <dgm:spPr/>
    </dgm:pt>
    <dgm:pt modelId="{42ADB2D7-6CB4-42F5-88C8-1BBCE22A8A44}" type="pres">
      <dgm:prSet presAssocID="{762A6180-CD61-468E-92F7-740DD58AF80B}" presName="ParentBackground" presStyleLbl="fgAcc1" presStyleIdx="0" presStyleCnt="4" custLinFactNeighborX="5582" custLinFactNeighborY="-668"/>
      <dgm:spPr/>
      <dgm:t>
        <a:bodyPr/>
        <a:lstStyle/>
        <a:p>
          <a:endParaRPr lang="en-US"/>
        </a:p>
      </dgm:t>
    </dgm:pt>
    <dgm:pt modelId="{CBDDCFBC-6520-45D6-A07C-E1154AFE962A}" type="pres">
      <dgm:prSet presAssocID="{762A6180-CD61-468E-92F7-740DD58AF80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FA838-83F1-4236-8A18-6AB4DE7ED923}" type="pres">
      <dgm:prSet presAssocID="{E79B60EE-C8F3-439C-A40C-9C47B9C72B2F}" presName="Accent3" presStyleCnt="0"/>
      <dgm:spPr/>
    </dgm:pt>
    <dgm:pt modelId="{5484D108-2E54-4C80-B147-5A1157AA8207}" type="pres">
      <dgm:prSet presAssocID="{E79B60EE-C8F3-439C-A40C-9C47B9C72B2F}" presName="Accent" presStyleLbl="node1" presStyleIdx="1" presStyleCnt="4" custScaleX="121318" custScaleY="121318" custLinFactNeighborX="-3657" custLinFactNeighborY="-435"/>
      <dgm:spPr>
        <a:solidFill>
          <a:srgbClr val="DC8D24"/>
        </a:solidFill>
      </dgm:spPr>
      <dgm:t>
        <a:bodyPr/>
        <a:lstStyle/>
        <a:p>
          <a:endParaRPr lang="en-US"/>
        </a:p>
      </dgm:t>
    </dgm:pt>
    <dgm:pt modelId="{7DB73738-E29B-464B-911C-AFDC1B3A13A2}" type="pres">
      <dgm:prSet presAssocID="{E79B60EE-C8F3-439C-A40C-9C47B9C72B2F}" presName="ParentBackground3" presStyleCnt="0"/>
      <dgm:spPr/>
    </dgm:pt>
    <dgm:pt modelId="{44EADEA0-26CE-47C4-A157-CB3F0BBAE08F}" type="pres">
      <dgm:prSet presAssocID="{E79B60EE-C8F3-439C-A40C-9C47B9C72B2F}" presName="ParentBackground" presStyleLbl="fgAcc1" presStyleIdx="1" presStyleCnt="4" custLinFactNeighborX="-4655" custLinFactNeighborY="-668"/>
      <dgm:spPr/>
      <dgm:t>
        <a:bodyPr/>
        <a:lstStyle/>
        <a:p>
          <a:endParaRPr lang="en-US"/>
        </a:p>
      </dgm:t>
    </dgm:pt>
    <dgm:pt modelId="{15445B16-70E8-4B25-B396-18758D73981A}" type="pres">
      <dgm:prSet presAssocID="{E79B60EE-C8F3-439C-A40C-9C47B9C72B2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9690C-73B2-432E-8FFE-DFFC4EA68AE1}" type="pres">
      <dgm:prSet presAssocID="{1157CD99-7AE1-4DCE-8F14-7197F5CD12D4}" presName="Accent2" presStyleCnt="0"/>
      <dgm:spPr/>
    </dgm:pt>
    <dgm:pt modelId="{B28BBA9C-67B7-4200-8FB0-0663939823B5}" type="pres">
      <dgm:prSet presAssocID="{1157CD99-7AE1-4DCE-8F14-7197F5CD12D4}" presName="Accent" presStyleLbl="node1" presStyleIdx="2" presStyleCnt="4" custScaleX="103354" custScaleY="102500" custLinFactNeighborX="-11272" custLinFactNeighborY="289"/>
      <dgm:spPr>
        <a:solidFill>
          <a:srgbClr val="D9D9D9"/>
        </a:solidFill>
      </dgm:spPr>
      <dgm:t>
        <a:bodyPr/>
        <a:lstStyle/>
        <a:p>
          <a:endParaRPr lang="en-US"/>
        </a:p>
      </dgm:t>
    </dgm:pt>
    <dgm:pt modelId="{FC152C28-279D-4B68-8A43-C9CD4644A2ED}" type="pres">
      <dgm:prSet presAssocID="{1157CD99-7AE1-4DCE-8F14-7197F5CD12D4}" presName="ParentBackground2" presStyleCnt="0"/>
      <dgm:spPr/>
    </dgm:pt>
    <dgm:pt modelId="{F3FA905B-2803-4E59-9BFB-121487689FEA}" type="pres">
      <dgm:prSet presAssocID="{1157CD99-7AE1-4DCE-8F14-7197F5CD12D4}" presName="ParentBackground" presStyleLbl="fgAcc1" presStyleIdx="2" presStyleCnt="4" custLinFactNeighborX="-16187" custLinFactNeighborY="-230"/>
      <dgm:spPr/>
      <dgm:t>
        <a:bodyPr/>
        <a:lstStyle/>
        <a:p>
          <a:endParaRPr lang="en-US"/>
        </a:p>
      </dgm:t>
    </dgm:pt>
    <dgm:pt modelId="{258FD651-DCF6-4033-BBDD-9E61D0B70855}" type="pres">
      <dgm:prSet presAssocID="{1157CD99-7AE1-4DCE-8F14-7197F5CD12D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C1088-9D90-48AA-A864-F432F0C85387}" type="pres">
      <dgm:prSet presAssocID="{7B3D8AE3-01F9-4D0B-9985-ACDAC4850DED}" presName="Accent1" presStyleCnt="0"/>
      <dgm:spPr/>
    </dgm:pt>
    <dgm:pt modelId="{5022F5FA-9349-4F74-AFF7-28B619D1607E}" type="pres">
      <dgm:prSet presAssocID="{7B3D8AE3-01F9-4D0B-9985-ACDAC4850DED}" presName="Accent" presStyleLbl="node1" presStyleIdx="3" presStyleCnt="4" custScaleX="106389" custScaleY="101945" custLinFactNeighborX="-10169" custLinFactNeighborY="289"/>
      <dgm:spPr>
        <a:solidFill>
          <a:srgbClr val="D9D9D9"/>
        </a:solidFill>
      </dgm:spPr>
      <dgm:t>
        <a:bodyPr/>
        <a:lstStyle/>
        <a:p>
          <a:endParaRPr lang="en-US"/>
        </a:p>
      </dgm:t>
    </dgm:pt>
    <dgm:pt modelId="{44D07AED-A9C3-47D4-BFC5-82663C9A6544}" type="pres">
      <dgm:prSet presAssocID="{7B3D8AE3-01F9-4D0B-9985-ACDAC4850DED}" presName="ParentBackground1" presStyleCnt="0"/>
      <dgm:spPr/>
    </dgm:pt>
    <dgm:pt modelId="{A5A4EB46-E239-4AB7-9388-718A0BFC320F}" type="pres">
      <dgm:prSet presAssocID="{7B3D8AE3-01F9-4D0B-9985-ACDAC4850DED}" presName="ParentBackground" presStyleLbl="fgAcc1" presStyleIdx="3" presStyleCnt="4" custLinFactNeighborX="-15405" custLinFactNeighborY="438"/>
      <dgm:spPr/>
      <dgm:t>
        <a:bodyPr/>
        <a:lstStyle/>
        <a:p>
          <a:endParaRPr lang="en-US"/>
        </a:p>
      </dgm:t>
    </dgm:pt>
    <dgm:pt modelId="{14390D64-8596-44EE-88C9-0BFBD8A31DCA}" type="pres">
      <dgm:prSet presAssocID="{7B3D8AE3-01F9-4D0B-9985-ACDAC4850DE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C2E2C8-ED4C-42CD-AB27-12F6420B3143}" type="presOf" srcId="{E79B60EE-C8F3-439C-A40C-9C47B9C72B2F}" destId="{15445B16-70E8-4B25-B396-18758D73981A}" srcOrd="1" destOrd="0" presId="urn:microsoft.com/office/officeart/2011/layout/CircleProcess"/>
    <dgm:cxn modelId="{FB6122B0-8886-4B56-BB3E-4B026F1DFD90}" type="presOf" srcId="{762A6180-CD61-468E-92F7-740DD58AF80B}" destId="{CBDDCFBC-6520-45D6-A07C-E1154AFE962A}" srcOrd="1" destOrd="0" presId="urn:microsoft.com/office/officeart/2011/layout/CircleProcess"/>
    <dgm:cxn modelId="{4B3B4FC1-36F0-447C-A856-2F5D07AB1586}" type="presOf" srcId="{1157CD99-7AE1-4DCE-8F14-7197F5CD12D4}" destId="{258FD651-DCF6-4033-BBDD-9E61D0B70855}" srcOrd="1" destOrd="0" presId="urn:microsoft.com/office/officeart/2011/layout/CircleProcess"/>
    <dgm:cxn modelId="{C6DF8757-5BFA-43E3-8BFD-5C00E2CE88B5}" type="presOf" srcId="{6EC7C79C-F14C-4769-A29B-DB87E5D066E0}" destId="{35FE48E7-443F-4273-9B05-EB7827488274}" srcOrd="0" destOrd="0" presId="urn:microsoft.com/office/officeart/2011/layout/CircleProcess"/>
    <dgm:cxn modelId="{96454DC0-90FA-45F8-8AFE-3A33095D04F6}" srcId="{6EC7C79C-F14C-4769-A29B-DB87E5D066E0}" destId="{E79B60EE-C8F3-439C-A40C-9C47B9C72B2F}" srcOrd="2" destOrd="0" parTransId="{FAB1B85A-4E41-41A6-B4FF-473E74857E8B}" sibTransId="{CB53B72B-AF71-403A-AD3C-6EED37E99D29}"/>
    <dgm:cxn modelId="{43FECDE7-66BB-4A57-BBC9-65E12F52543B}" srcId="{6EC7C79C-F14C-4769-A29B-DB87E5D066E0}" destId="{762A6180-CD61-468E-92F7-740DD58AF80B}" srcOrd="3" destOrd="0" parTransId="{9D1D807A-BE06-4EF7-A28D-9020B00A0F75}" sibTransId="{54F9A1DA-5AE8-4C9D-B20A-BD7C3D840B7A}"/>
    <dgm:cxn modelId="{1F9DB74C-EF26-4F78-8DD2-D8A07B456DC7}" srcId="{6EC7C79C-F14C-4769-A29B-DB87E5D066E0}" destId="{1157CD99-7AE1-4DCE-8F14-7197F5CD12D4}" srcOrd="1" destOrd="0" parTransId="{04400E43-9975-4613-B9BE-98F98AFA9D49}" sibTransId="{BB354209-EAAD-4552-B4C5-B623454E4C3D}"/>
    <dgm:cxn modelId="{2C09E4CA-16DE-4116-A01E-50D4E470DA15}" type="presOf" srcId="{7B3D8AE3-01F9-4D0B-9985-ACDAC4850DED}" destId="{A5A4EB46-E239-4AB7-9388-718A0BFC320F}" srcOrd="0" destOrd="0" presId="urn:microsoft.com/office/officeart/2011/layout/CircleProcess"/>
    <dgm:cxn modelId="{15E7C982-E817-448B-B35B-9B033F5F4785}" type="presOf" srcId="{1157CD99-7AE1-4DCE-8F14-7197F5CD12D4}" destId="{F3FA905B-2803-4E59-9BFB-121487689FEA}" srcOrd="0" destOrd="0" presId="urn:microsoft.com/office/officeart/2011/layout/CircleProcess"/>
    <dgm:cxn modelId="{1CDC45B9-31E2-4467-B6D0-148B8D220D73}" type="presOf" srcId="{7B3D8AE3-01F9-4D0B-9985-ACDAC4850DED}" destId="{14390D64-8596-44EE-88C9-0BFBD8A31DCA}" srcOrd="1" destOrd="0" presId="urn:microsoft.com/office/officeart/2011/layout/CircleProcess"/>
    <dgm:cxn modelId="{ADEB3720-9D35-4F23-96A0-4E67F9F81066}" type="presOf" srcId="{762A6180-CD61-468E-92F7-740DD58AF80B}" destId="{42ADB2D7-6CB4-42F5-88C8-1BBCE22A8A44}" srcOrd="0" destOrd="0" presId="urn:microsoft.com/office/officeart/2011/layout/CircleProcess"/>
    <dgm:cxn modelId="{5760251F-9CB9-4ED5-AA9D-0E0A9F9B47A3}" srcId="{6EC7C79C-F14C-4769-A29B-DB87E5D066E0}" destId="{7B3D8AE3-01F9-4D0B-9985-ACDAC4850DED}" srcOrd="0" destOrd="0" parTransId="{1CCAB6BB-8487-4D38-9E80-869742224485}" sibTransId="{85D04F4E-E3DB-4762-9406-9D2F0580D981}"/>
    <dgm:cxn modelId="{5E1F05B5-C2A2-494D-9C25-E9CB07F4D8A9}" type="presOf" srcId="{E79B60EE-C8F3-439C-A40C-9C47B9C72B2F}" destId="{44EADEA0-26CE-47C4-A157-CB3F0BBAE08F}" srcOrd="0" destOrd="0" presId="urn:microsoft.com/office/officeart/2011/layout/CircleProcess"/>
    <dgm:cxn modelId="{FD974D7F-DDC2-42E6-8E3E-94B37989A9FD}" type="presParOf" srcId="{35FE48E7-443F-4273-9B05-EB7827488274}" destId="{1108F28B-FB8B-4D8C-A3F5-D5AFB13A19B8}" srcOrd="0" destOrd="0" presId="urn:microsoft.com/office/officeart/2011/layout/CircleProcess"/>
    <dgm:cxn modelId="{B0DB20DB-2948-4D27-8F24-83BFF86141CA}" type="presParOf" srcId="{1108F28B-FB8B-4D8C-A3F5-D5AFB13A19B8}" destId="{32A479F7-F764-4F7A-A719-508BED1B23B2}" srcOrd="0" destOrd="0" presId="urn:microsoft.com/office/officeart/2011/layout/CircleProcess"/>
    <dgm:cxn modelId="{2421534B-ECD0-427E-9D17-1B60EE290CC0}" type="presParOf" srcId="{35FE48E7-443F-4273-9B05-EB7827488274}" destId="{B21EC3EC-4812-43CA-B8E9-0B8DEA263AE1}" srcOrd="1" destOrd="0" presId="urn:microsoft.com/office/officeart/2011/layout/CircleProcess"/>
    <dgm:cxn modelId="{2DFBCFD7-FC56-468A-B435-5F1D67683466}" type="presParOf" srcId="{B21EC3EC-4812-43CA-B8E9-0B8DEA263AE1}" destId="{42ADB2D7-6CB4-42F5-88C8-1BBCE22A8A44}" srcOrd="0" destOrd="0" presId="urn:microsoft.com/office/officeart/2011/layout/CircleProcess"/>
    <dgm:cxn modelId="{302C3DD8-1A63-428F-8F7A-0B6C4E75686C}" type="presParOf" srcId="{35FE48E7-443F-4273-9B05-EB7827488274}" destId="{CBDDCFBC-6520-45D6-A07C-E1154AFE962A}" srcOrd="2" destOrd="0" presId="urn:microsoft.com/office/officeart/2011/layout/CircleProcess"/>
    <dgm:cxn modelId="{5331EEB3-97D3-466A-8AE6-7DA81CFCFAE0}" type="presParOf" srcId="{35FE48E7-443F-4273-9B05-EB7827488274}" destId="{282FA838-83F1-4236-8A18-6AB4DE7ED923}" srcOrd="3" destOrd="0" presId="urn:microsoft.com/office/officeart/2011/layout/CircleProcess"/>
    <dgm:cxn modelId="{DC7DDC2B-1FF8-46D0-AC75-4DCCCC63FAFE}" type="presParOf" srcId="{282FA838-83F1-4236-8A18-6AB4DE7ED923}" destId="{5484D108-2E54-4C80-B147-5A1157AA8207}" srcOrd="0" destOrd="0" presId="urn:microsoft.com/office/officeart/2011/layout/CircleProcess"/>
    <dgm:cxn modelId="{960F3D29-C122-4BC6-BAC2-FED83CDC07CF}" type="presParOf" srcId="{35FE48E7-443F-4273-9B05-EB7827488274}" destId="{7DB73738-E29B-464B-911C-AFDC1B3A13A2}" srcOrd="4" destOrd="0" presId="urn:microsoft.com/office/officeart/2011/layout/CircleProcess"/>
    <dgm:cxn modelId="{B9E2702E-45C7-4E34-A1CB-6C175A3319F3}" type="presParOf" srcId="{7DB73738-E29B-464B-911C-AFDC1B3A13A2}" destId="{44EADEA0-26CE-47C4-A157-CB3F0BBAE08F}" srcOrd="0" destOrd="0" presId="urn:microsoft.com/office/officeart/2011/layout/CircleProcess"/>
    <dgm:cxn modelId="{AF094832-4853-4433-A743-24E7D2E13D7E}" type="presParOf" srcId="{35FE48E7-443F-4273-9B05-EB7827488274}" destId="{15445B16-70E8-4B25-B396-18758D73981A}" srcOrd="5" destOrd="0" presId="urn:microsoft.com/office/officeart/2011/layout/CircleProcess"/>
    <dgm:cxn modelId="{CB411BDC-BDAC-458F-8226-68F921BF9B46}" type="presParOf" srcId="{35FE48E7-443F-4273-9B05-EB7827488274}" destId="{6249690C-73B2-432E-8FFE-DFFC4EA68AE1}" srcOrd="6" destOrd="0" presId="urn:microsoft.com/office/officeart/2011/layout/CircleProcess"/>
    <dgm:cxn modelId="{BEDB1AF3-5F8E-4A27-8F50-784DBF50FA6D}" type="presParOf" srcId="{6249690C-73B2-432E-8FFE-DFFC4EA68AE1}" destId="{B28BBA9C-67B7-4200-8FB0-0663939823B5}" srcOrd="0" destOrd="0" presId="urn:microsoft.com/office/officeart/2011/layout/CircleProcess"/>
    <dgm:cxn modelId="{3A11A187-037B-4372-9227-3FB349F94A37}" type="presParOf" srcId="{35FE48E7-443F-4273-9B05-EB7827488274}" destId="{FC152C28-279D-4B68-8A43-C9CD4644A2ED}" srcOrd="7" destOrd="0" presId="urn:microsoft.com/office/officeart/2011/layout/CircleProcess"/>
    <dgm:cxn modelId="{F15F0895-AFFE-4520-BFEE-B9080DA6E2F7}" type="presParOf" srcId="{FC152C28-279D-4B68-8A43-C9CD4644A2ED}" destId="{F3FA905B-2803-4E59-9BFB-121487689FEA}" srcOrd="0" destOrd="0" presId="urn:microsoft.com/office/officeart/2011/layout/CircleProcess"/>
    <dgm:cxn modelId="{A3AD0131-EE53-43FE-A2D9-F2B298F4A329}" type="presParOf" srcId="{35FE48E7-443F-4273-9B05-EB7827488274}" destId="{258FD651-DCF6-4033-BBDD-9E61D0B70855}" srcOrd="8" destOrd="0" presId="urn:microsoft.com/office/officeart/2011/layout/CircleProcess"/>
    <dgm:cxn modelId="{B633992C-34D5-4120-88BA-F5DDE2193AAF}" type="presParOf" srcId="{35FE48E7-443F-4273-9B05-EB7827488274}" destId="{9A0C1088-9D90-48AA-A864-F432F0C85387}" srcOrd="9" destOrd="0" presId="urn:microsoft.com/office/officeart/2011/layout/CircleProcess"/>
    <dgm:cxn modelId="{657EB7E1-5A99-4CA8-96DA-3DADDA381147}" type="presParOf" srcId="{9A0C1088-9D90-48AA-A864-F432F0C85387}" destId="{5022F5FA-9349-4F74-AFF7-28B619D1607E}" srcOrd="0" destOrd="0" presId="urn:microsoft.com/office/officeart/2011/layout/CircleProcess"/>
    <dgm:cxn modelId="{859D1139-04C3-4173-8099-F045E8F962A7}" type="presParOf" srcId="{35FE48E7-443F-4273-9B05-EB7827488274}" destId="{44D07AED-A9C3-47D4-BFC5-82663C9A6544}" srcOrd="10" destOrd="0" presId="urn:microsoft.com/office/officeart/2011/layout/CircleProcess"/>
    <dgm:cxn modelId="{8C6397ED-9721-4187-844E-E48F6E402726}" type="presParOf" srcId="{44D07AED-A9C3-47D4-BFC5-82663C9A6544}" destId="{A5A4EB46-E239-4AB7-9388-718A0BFC320F}" srcOrd="0" destOrd="0" presId="urn:microsoft.com/office/officeart/2011/layout/CircleProcess"/>
    <dgm:cxn modelId="{1D620E9E-3B13-490A-B6B8-3440907CFC37}" type="presParOf" srcId="{35FE48E7-443F-4273-9B05-EB7827488274}" destId="{14390D64-8596-44EE-88C9-0BFBD8A31DCA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EC7C79C-F14C-4769-A29B-DB87E5D066E0}" type="doc">
      <dgm:prSet loTypeId="urn:microsoft.com/office/officeart/2011/layout/CircleProcess" loCatId="process" qsTypeId="urn:microsoft.com/office/officeart/2005/8/quickstyle/simple1#14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7B3D8AE3-01F9-4D0B-9985-ACDAC4850DED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Trying different statistical models</a:t>
          </a:r>
          <a:endParaRPr lang="en-US" b="0" dirty="0"/>
        </a:p>
      </dgm:t>
    </dgm:pt>
    <dgm:pt modelId="{1CCAB6BB-8487-4D38-9E80-869742224485}" type="parTrans" cxnId="{5760251F-9CB9-4ED5-AA9D-0E0A9F9B47A3}">
      <dgm:prSet/>
      <dgm:spPr/>
      <dgm:t>
        <a:bodyPr/>
        <a:lstStyle/>
        <a:p>
          <a:endParaRPr lang="en-US"/>
        </a:p>
      </dgm:t>
    </dgm:pt>
    <dgm:pt modelId="{85D04F4E-E3DB-4762-9406-9D2F0580D981}" type="sibTrans" cxnId="{5760251F-9CB9-4ED5-AA9D-0E0A9F9B47A3}">
      <dgm:prSet/>
      <dgm:spPr/>
      <dgm:t>
        <a:bodyPr/>
        <a:lstStyle/>
        <a:p>
          <a:endParaRPr lang="en-US"/>
        </a:p>
      </dgm:t>
    </dgm:pt>
    <dgm:pt modelId="{1157CD99-7AE1-4DCE-8F14-7197F5CD12D4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Data Preparation</a:t>
          </a:r>
          <a:endParaRPr lang="en-US" dirty="0"/>
        </a:p>
      </dgm:t>
    </dgm:pt>
    <dgm:pt modelId="{04400E43-9975-4613-B9BE-98F98AFA9D49}" type="parTrans" cxnId="{1F9DB74C-EF26-4F78-8DD2-D8A07B456DC7}">
      <dgm:prSet/>
      <dgm:spPr/>
      <dgm:t>
        <a:bodyPr/>
        <a:lstStyle/>
        <a:p>
          <a:endParaRPr lang="en-US"/>
        </a:p>
      </dgm:t>
    </dgm:pt>
    <dgm:pt modelId="{BB354209-EAAD-4552-B4C5-B623454E4C3D}" type="sibTrans" cxnId="{1F9DB74C-EF26-4F78-8DD2-D8A07B456DC7}">
      <dgm:prSet/>
      <dgm:spPr/>
      <dgm:t>
        <a:bodyPr/>
        <a:lstStyle/>
        <a:p>
          <a:endParaRPr lang="en-US"/>
        </a:p>
      </dgm:t>
    </dgm:pt>
    <dgm:pt modelId="{762A6180-CD61-468E-92F7-740DD58AF80B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Word-cloud for positive and negative sentiments</a:t>
          </a:r>
          <a:endParaRPr lang="en-US" dirty="0"/>
        </a:p>
      </dgm:t>
    </dgm:pt>
    <dgm:pt modelId="{9D1D807A-BE06-4EF7-A28D-9020B00A0F75}" type="parTrans" cxnId="{43FECDE7-66BB-4A57-BBC9-65E12F52543B}">
      <dgm:prSet/>
      <dgm:spPr/>
      <dgm:t>
        <a:bodyPr/>
        <a:lstStyle/>
        <a:p>
          <a:endParaRPr lang="en-US"/>
        </a:p>
      </dgm:t>
    </dgm:pt>
    <dgm:pt modelId="{54F9A1DA-5AE8-4C9D-B20A-BD7C3D840B7A}" type="sibTrans" cxnId="{43FECDE7-66BB-4A57-BBC9-65E12F52543B}">
      <dgm:prSet/>
      <dgm:spPr/>
      <dgm:t>
        <a:bodyPr/>
        <a:lstStyle/>
        <a:p>
          <a:endParaRPr lang="en-US"/>
        </a:p>
      </dgm:t>
    </dgm:pt>
    <dgm:pt modelId="{E79B60EE-C8F3-439C-A40C-9C47B9C72B2F}">
      <dgm:prSet phldrT="[Text]"/>
      <dgm:spPr>
        <a:ln>
          <a:noFill/>
        </a:ln>
      </dgm:spPr>
      <dgm:t>
        <a:bodyPr/>
        <a:lstStyle/>
        <a:p>
          <a:r>
            <a:rPr lang="en-US" b="1" dirty="0" smtClean="0"/>
            <a:t>Score prediction using best one</a:t>
          </a:r>
          <a:endParaRPr lang="en-US" b="1" dirty="0"/>
        </a:p>
      </dgm:t>
    </dgm:pt>
    <dgm:pt modelId="{CB53B72B-AF71-403A-AD3C-6EED37E99D29}" type="sibTrans" cxnId="{96454DC0-90FA-45F8-8AFE-3A33095D04F6}">
      <dgm:prSet/>
      <dgm:spPr/>
      <dgm:t>
        <a:bodyPr/>
        <a:lstStyle/>
        <a:p>
          <a:endParaRPr lang="en-US"/>
        </a:p>
      </dgm:t>
    </dgm:pt>
    <dgm:pt modelId="{FAB1B85A-4E41-41A6-B4FF-473E74857E8B}" type="parTrans" cxnId="{96454DC0-90FA-45F8-8AFE-3A33095D04F6}">
      <dgm:prSet/>
      <dgm:spPr/>
      <dgm:t>
        <a:bodyPr/>
        <a:lstStyle/>
        <a:p>
          <a:endParaRPr lang="en-US"/>
        </a:p>
      </dgm:t>
    </dgm:pt>
    <dgm:pt modelId="{35FE48E7-443F-4273-9B05-EB7827488274}" type="pres">
      <dgm:prSet presAssocID="{6EC7C79C-F14C-4769-A29B-DB87E5D066E0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108F28B-FB8B-4D8C-A3F5-D5AFB13A19B8}" type="pres">
      <dgm:prSet presAssocID="{762A6180-CD61-468E-92F7-740DD58AF80B}" presName="Accent4" presStyleCnt="0"/>
      <dgm:spPr/>
    </dgm:pt>
    <dgm:pt modelId="{32A479F7-F764-4F7A-A719-508BED1B23B2}" type="pres">
      <dgm:prSet presAssocID="{762A6180-CD61-468E-92F7-740DD58AF80B}" presName="Accent" presStyleLbl="node1" presStyleIdx="0" presStyleCnt="4" custLinFactNeighborX="5647" custLinFactNeighborY="-9"/>
      <dgm:spPr>
        <a:solidFill>
          <a:schemeClr val="bg1">
            <a:lumMod val="85000"/>
          </a:schemeClr>
        </a:solidFill>
      </dgm:spPr>
    </dgm:pt>
    <dgm:pt modelId="{B21EC3EC-4812-43CA-B8E9-0B8DEA263AE1}" type="pres">
      <dgm:prSet presAssocID="{762A6180-CD61-468E-92F7-740DD58AF80B}" presName="ParentBackground4" presStyleCnt="0"/>
      <dgm:spPr/>
    </dgm:pt>
    <dgm:pt modelId="{42ADB2D7-6CB4-42F5-88C8-1BBCE22A8A44}" type="pres">
      <dgm:prSet presAssocID="{762A6180-CD61-468E-92F7-740DD58AF80B}" presName="ParentBackground" presStyleLbl="fgAcc1" presStyleIdx="0" presStyleCnt="4" custLinFactNeighborX="5582" custLinFactNeighborY="-668"/>
      <dgm:spPr/>
      <dgm:t>
        <a:bodyPr/>
        <a:lstStyle/>
        <a:p>
          <a:endParaRPr lang="en-US"/>
        </a:p>
      </dgm:t>
    </dgm:pt>
    <dgm:pt modelId="{CBDDCFBC-6520-45D6-A07C-E1154AFE962A}" type="pres">
      <dgm:prSet presAssocID="{762A6180-CD61-468E-92F7-740DD58AF80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FA838-83F1-4236-8A18-6AB4DE7ED923}" type="pres">
      <dgm:prSet presAssocID="{E79B60EE-C8F3-439C-A40C-9C47B9C72B2F}" presName="Accent3" presStyleCnt="0"/>
      <dgm:spPr/>
    </dgm:pt>
    <dgm:pt modelId="{5484D108-2E54-4C80-B147-5A1157AA8207}" type="pres">
      <dgm:prSet presAssocID="{E79B60EE-C8F3-439C-A40C-9C47B9C72B2F}" presName="Accent" presStyleLbl="node1" presStyleIdx="1" presStyleCnt="4" custScaleX="121318" custScaleY="121318" custLinFactNeighborX="-3657" custLinFactNeighborY="-435"/>
      <dgm:spPr>
        <a:solidFill>
          <a:srgbClr val="DC8D24"/>
        </a:solidFill>
      </dgm:spPr>
      <dgm:t>
        <a:bodyPr/>
        <a:lstStyle/>
        <a:p>
          <a:endParaRPr lang="en-US"/>
        </a:p>
      </dgm:t>
    </dgm:pt>
    <dgm:pt modelId="{7DB73738-E29B-464B-911C-AFDC1B3A13A2}" type="pres">
      <dgm:prSet presAssocID="{E79B60EE-C8F3-439C-A40C-9C47B9C72B2F}" presName="ParentBackground3" presStyleCnt="0"/>
      <dgm:spPr/>
    </dgm:pt>
    <dgm:pt modelId="{44EADEA0-26CE-47C4-A157-CB3F0BBAE08F}" type="pres">
      <dgm:prSet presAssocID="{E79B60EE-C8F3-439C-A40C-9C47B9C72B2F}" presName="ParentBackground" presStyleLbl="fgAcc1" presStyleIdx="1" presStyleCnt="4" custLinFactNeighborX="-4655" custLinFactNeighborY="-668"/>
      <dgm:spPr/>
      <dgm:t>
        <a:bodyPr/>
        <a:lstStyle/>
        <a:p>
          <a:endParaRPr lang="en-US"/>
        </a:p>
      </dgm:t>
    </dgm:pt>
    <dgm:pt modelId="{15445B16-70E8-4B25-B396-18758D73981A}" type="pres">
      <dgm:prSet presAssocID="{E79B60EE-C8F3-439C-A40C-9C47B9C72B2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9690C-73B2-432E-8FFE-DFFC4EA68AE1}" type="pres">
      <dgm:prSet presAssocID="{1157CD99-7AE1-4DCE-8F14-7197F5CD12D4}" presName="Accent2" presStyleCnt="0"/>
      <dgm:spPr/>
    </dgm:pt>
    <dgm:pt modelId="{B28BBA9C-67B7-4200-8FB0-0663939823B5}" type="pres">
      <dgm:prSet presAssocID="{1157CD99-7AE1-4DCE-8F14-7197F5CD12D4}" presName="Accent" presStyleLbl="node1" presStyleIdx="2" presStyleCnt="4" custScaleX="103354" custScaleY="102500" custLinFactNeighborX="-11272" custLinFactNeighborY="289"/>
      <dgm:spPr>
        <a:solidFill>
          <a:srgbClr val="D9D9D9"/>
        </a:solidFill>
      </dgm:spPr>
      <dgm:t>
        <a:bodyPr/>
        <a:lstStyle/>
        <a:p>
          <a:endParaRPr lang="en-US"/>
        </a:p>
      </dgm:t>
    </dgm:pt>
    <dgm:pt modelId="{FC152C28-279D-4B68-8A43-C9CD4644A2ED}" type="pres">
      <dgm:prSet presAssocID="{1157CD99-7AE1-4DCE-8F14-7197F5CD12D4}" presName="ParentBackground2" presStyleCnt="0"/>
      <dgm:spPr/>
    </dgm:pt>
    <dgm:pt modelId="{F3FA905B-2803-4E59-9BFB-121487689FEA}" type="pres">
      <dgm:prSet presAssocID="{1157CD99-7AE1-4DCE-8F14-7197F5CD12D4}" presName="ParentBackground" presStyleLbl="fgAcc1" presStyleIdx="2" presStyleCnt="4" custLinFactNeighborX="-16187" custLinFactNeighborY="-230"/>
      <dgm:spPr/>
      <dgm:t>
        <a:bodyPr/>
        <a:lstStyle/>
        <a:p>
          <a:endParaRPr lang="en-US"/>
        </a:p>
      </dgm:t>
    </dgm:pt>
    <dgm:pt modelId="{258FD651-DCF6-4033-BBDD-9E61D0B70855}" type="pres">
      <dgm:prSet presAssocID="{1157CD99-7AE1-4DCE-8F14-7197F5CD12D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C1088-9D90-48AA-A864-F432F0C85387}" type="pres">
      <dgm:prSet presAssocID="{7B3D8AE3-01F9-4D0B-9985-ACDAC4850DED}" presName="Accent1" presStyleCnt="0"/>
      <dgm:spPr/>
    </dgm:pt>
    <dgm:pt modelId="{5022F5FA-9349-4F74-AFF7-28B619D1607E}" type="pres">
      <dgm:prSet presAssocID="{7B3D8AE3-01F9-4D0B-9985-ACDAC4850DED}" presName="Accent" presStyleLbl="node1" presStyleIdx="3" presStyleCnt="4" custScaleX="106389" custScaleY="101945" custLinFactNeighborX="-10169" custLinFactNeighborY="289"/>
      <dgm:spPr>
        <a:solidFill>
          <a:srgbClr val="D9D9D9"/>
        </a:solidFill>
      </dgm:spPr>
      <dgm:t>
        <a:bodyPr/>
        <a:lstStyle/>
        <a:p>
          <a:endParaRPr lang="en-US"/>
        </a:p>
      </dgm:t>
    </dgm:pt>
    <dgm:pt modelId="{44D07AED-A9C3-47D4-BFC5-82663C9A6544}" type="pres">
      <dgm:prSet presAssocID="{7B3D8AE3-01F9-4D0B-9985-ACDAC4850DED}" presName="ParentBackground1" presStyleCnt="0"/>
      <dgm:spPr/>
    </dgm:pt>
    <dgm:pt modelId="{A5A4EB46-E239-4AB7-9388-718A0BFC320F}" type="pres">
      <dgm:prSet presAssocID="{7B3D8AE3-01F9-4D0B-9985-ACDAC4850DED}" presName="ParentBackground" presStyleLbl="fgAcc1" presStyleIdx="3" presStyleCnt="4" custLinFactNeighborX="-15405" custLinFactNeighborY="438"/>
      <dgm:spPr/>
      <dgm:t>
        <a:bodyPr/>
        <a:lstStyle/>
        <a:p>
          <a:endParaRPr lang="en-US"/>
        </a:p>
      </dgm:t>
    </dgm:pt>
    <dgm:pt modelId="{14390D64-8596-44EE-88C9-0BFBD8A31DCA}" type="pres">
      <dgm:prSet presAssocID="{7B3D8AE3-01F9-4D0B-9985-ACDAC4850DE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6E1E9D-7509-4E99-BEBA-63AC6658BCD5}" type="presOf" srcId="{7B3D8AE3-01F9-4D0B-9985-ACDAC4850DED}" destId="{14390D64-8596-44EE-88C9-0BFBD8A31DCA}" srcOrd="1" destOrd="0" presId="urn:microsoft.com/office/officeart/2011/layout/CircleProcess"/>
    <dgm:cxn modelId="{2660F510-2B65-4CF6-97C1-95B96533ABB4}" type="presOf" srcId="{762A6180-CD61-468E-92F7-740DD58AF80B}" destId="{42ADB2D7-6CB4-42F5-88C8-1BBCE22A8A44}" srcOrd="0" destOrd="0" presId="urn:microsoft.com/office/officeart/2011/layout/CircleProcess"/>
    <dgm:cxn modelId="{1E63C902-E25D-4382-8944-36A66438A42C}" type="presOf" srcId="{E79B60EE-C8F3-439C-A40C-9C47B9C72B2F}" destId="{15445B16-70E8-4B25-B396-18758D73981A}" srcOrd="1" destOrd="0" presId="urn:microsoft.com/office/officeart/2011/layout/CircleProcess"/>
    <dgm:cxn modelId="{8E32D5F3-E178-4922-B83E-DD6DB4E08CF9}" type="presOf" srcId="{E79B60EE-C8F3-439C-A40C-9C47B9C72B2F}" destId="{44EADEA0-26CE-47C4-A157-CB3F0BBAE08F}" srcOrd="0" destOrd="0" presId="urn:microsoft.com/office/officeart/2011/layout/CircleProcess"/>
    <dgm:cxn modelId="{C890681A-9864-410E-995E-364A25D4BA52}" type="presOf" srcId="{1157CD99-7AE1-4DCE-8F14-7197F5CD12D4}" destId="{258FD651-DCF6-4033-BBDD-9E61D0B70855}" srcOrd="1" destOrd="0" presId="urn:microsoft.com/office/officeart/2011/layout/CircleProcess"/>
    <dgm:cxn modelId="{43FECDE7-66BB-4A57-BBC9-65E12F52543B}" srcId="{6EC7C79C-F14C-4769-A29B-DB87E5D066E0}" destId="{762A6180-CD61-468E-92F7-740DD58AF80B}" srcOrd="3" destOrd="0" parTransId="{9D1D807A-BE06-4EF7-A28D-9020B00A0F75}" sibTransId="{54F9A1DA-5AE8-4C9D-B20A-BD7C3D840B7A}"/>
    <dgm:cxn modelId="{96454DC0-90FA-45F8-8AFE-3A33095D04F6}" srcId="{6EC7C79C-F14C-4769-A29B-DB87E5D066E0}" destId="{E79B60EE-C8F3-439C-A40C-9C47B9C72B2F}" srcOrd="2" destOrd="0" parTransId="{FAB1B85A-4E41-41A6-B4FF-473E74857E8B}" sibTransId="{CB53B72B-AF71-403A-AD3C-6EED37E99D29}"/>
    <dgm:cxn modelId="{358AD867-ED0B-4056-B27E-0BCDEC7A87C0}" type="presOf" srcId="{6EC7C79C-F14C-4769-A29B-DB87E5D066E0}" destId="{35FE48E7-443F-4273-9B05-EB7827488274}" srcOrd="0" destOrd="0" presId="urn:microsoft.com/office/officeart/2011/layout/CircleProcess"/>
    <dgm:cxn modelId="{1F9DB74C-EF26-4F78-8DD2-D8A07B456DC7}" srcId="{6EC7C79C-F14C-4769-A29B-DB87E5D066E0}" destId="{1157CD99-7AE1-4DCE-8F14-7197F5CD12D4}" srcOrd="1" destOrd="0" parTransId="{04400E43-9975-4613-B9BE-98F98AFA9D49}" sibTransId="{BB354209-EAAD-4552-B4C5-B623454E4C3D}"/>
    <dgm:cxn modelId="{331B9848-BBFC-47F2-9BA3-A0F8AEFB43FC}" type="presOf" srcId="{7B3D8AE3-01F9-4D0B-9985-ACDAC4850DED}" destId="{A5A4EB46-E239-4AB7-9388-718A0BFC320F}" srcOrd="0" destOrd="0" presId="urn:microsoft.com/office/officeart/2011/layout/CircleProcess"/>
    <dgm:cxn modelId="{8513E2D7-2ADF-4294-9FB3-CD715A5D8B5F}" type="presOf" srcId="{762A6180-CD61-468E-92F7-740DD58AF80B}" destId="{CBDDCFBC-6520-45D6-A07C-E1154AFE962A}" srcOrd="1" destOrd="0" presId="urn:microsoft.com/office/officeart/2011/layout/CircleProcess"/>
    <dgm:cxn modelId="{F0C61A47-6F64-477A-87AC-47640F5397CB}" type="presOf" srcId="{1157CD99-7AE1-4DCE-8F14-7197F5CD12D4}" destId="{F3FA905B-2803-4E59-9BFB-121487689FEA}" srcOrd="0" destOrd="0" presId="urn:microsoft.com/office/officeart/2011/layout/CircleProcess"/>
    <dgm:cxn modelId="{5760251F-9CB9-4ED5-AA9D-0E0A9F9B47A3}" srcId="{6EC7C79C-F14C-4769-A29B-DB87E5D066E0}" destId="{7B3D8AE3-01F9-4D0B-9985-ACDAC4850DED}" srcOrd="0" destOrd="0" parTransId="{1CCAB6BB-8487-4D38-9E80-869742224485}" sibTransId="{85D04F4E-E3DB-4762-9406-9D2F0580D981}"/>
    <dgm:cxn modelId="{090B0490-75DB-446E-875D-89FCC4787DB4}" type="presParOf" srcId="{35FE48E7-443F-4273-9B05-EB7827488274}" destId="{1108F28B-FB8B-4D8C-A3F5-D5AFB13A19B8}" srcOrd="0" destOrd="0" presId="urn:microsoft.com/office/officeart/2011/layout/CircleProcess"/>
    <dgm:cxn modelId="{9830B693-439D-4A62-AEFA-F70A9FAD569A}" type="presParOf" srcId="{1108F28B-FB8B-4D8C-A3F5-D5AFB13A19B8}" destId="{32A479F7-F764-4F7A-A719-508BED1B23B2}" srcOrd="0" destOrd="0" presId="urn:microsoft.com/office/officeart/2011/layout/CircleProcess"/>
    <dgm:cxn modelId="{CC18243E-ACE7-456A-A379-49889E68658D}" type="presParOf" srcId="{35FE48E7-443F-4273-9B05-EB7827488274}" destId="{B21EC3EC-4812-43CA-B8E9-0B8DEA263AE1}" srcOrd="1" destOrd="0" presId="urn:microsoft.com/office/officeart/2011/layout/CircleProcess"/>
    <dgm:cxn modelId="{FECFBC1D-EFCE-4C45-893F-B01D44D40B35}" type="presParOf" srcId="{B21EC3EC-4812-43CA-B8E9-0B8DEA263AE1}" destId="{42ADB2D7-6CB4-42F5-88C8-1BBCE22A8A44}" srcOrd="0" destOrd="0" presId="urn:microsoft.com/office/officeart/2011/layout/CircleProcess"/>
    <dgm:cxn modelId="{D376B17D-182D-464D-9FE3-782D6E66CCB3}" type="presParOf" srcId="{35FE48E7-443F-4273-9B05-EB7827488274}" destId="{CBDDCFBC-6520-45D6-A07C-E1154AFE962A}" srcOrd="2" destOrd="0" presId="urn:microsoft.com/office/officeart/2011/layout/CircleProcess"/>
    <dgm:cxn modelId="{51647EED-27A7-461E-AD9C-0682B502C737}" type="presParOf" srcId="{35FE48E7-443F-4273-9B05-EB7827488274}" destId="{282FA838-83F1-4236-8A18-6AB4DE7ED923}" srcOrd="3" destOrd="0" presId="urn:microsoft.com/office/officeart/2011/layout/CircleProcess"/>
    <dgm:cxn modelId="{E4051C59-ACB9-4F80-8E85-57A7C15618E5}" type="presParOf" srcId="{282FA838-83F1-4236-8A18-6AB4DE7ED923}" destId="{5484D108-2E54-4C80-B147-5A1157AA8207}" srcOrd="0" destOrd="0" presId="urn:microsoft.com/office/officeart/2011/layout/CircleProcess"/>
    <dgm:cxn modelId="{03B23888-B428-4F73-945D-44714644DA3B}" type="presParOf" srcId="{35FE48E7-443F-4273-9B05-EB7827488274}" destId="{7DB73738-E29B-464B-911C-AFDC1B3A13A2}" srcOrd="4" destOrd="0" presId="urn:microsoft.com/office/officeart/2011/layout/CircleProcess"/>
    <dgm:cxn modelId="{A5C80319-55E3-43F6-A531-1FC7DF4D3D9C}" type="presParOf" srcId="{7DB73738-E29B-464B-911C-AFDC1B3A13A2}" destId="{44EADEA0-26CE-47C4-A157-CB3F0BBAE08F}" srcOrd="0" destOrd="0" presId="urn:microsoft.com/office/officeart/2011/layout/CircleProcess"/>
    <dgm:cxn modelId="{6C2B632D-4604-4358-B5D8-47A34D6708F9}" type="presParOf" srcId="{35FE48E7-443F-4273-9B05-EB7827488274}" destId="{15445B16-70E8-4B25-B396-18758D73981A}" srcOrd="5" destOrd="0" presId="urn:microsoft.com/office/officeart/2011/layout/CircleProcess"/>
    <dgm:cxn modelId="{7F4D2EC7-2636-426F-B371-EC9FC640092A}" type="presParOf" srcId="{35FE48E7-443F-4273-9B05-EB7827488274}" destId="{6249690C-73B2-432E-8FFE-DFFC4EA68AE1}" srcOrd="6" destOrd="0" presId="urn:microsoft.com/office/officeart/2011/layout/CircleProcess"/>
    <dgm:cxn modelId="{B19F5648-873E-44DE-891D-95984E560AB0}" type="presParOf" srcId="{6249690C-73B2-432E-8FFE-DFFC4EA68AE1}" destId="{B28BBA9C-67B7-4200-8FB0-0663939823B5}" srcOrd="0" destOrd="0" presId="urn:microsoft.com/office/officeart/2011/layout/CircleProcess"/>
    <dgm:cxn modelId="{7318C2F5-5CBD-48C2-B9B4-D2FE4F0C7B17}" type="presParOf" srcId="{35FE48E7-443F-4273-9B05-EB7827488274}" destId="{FC152C28-279D-4B68-8A43-C9CD4644A2ED}" srcOrd="7" destOrd="0" presId="urn:microsoft.com/office/officeart/2011/layout/CircleProcess"/>
    <dgm:cxn modelId="{5B37738D-3939-437C-BABA-8D1FF3DB9592}" type="presParOf" srcId="{FC152C28-279D-4B68-8A43-C9CD4644A2ED}" destId="{F3FA905B-2803-4E59-9BFB-121487689FEA}" srcOrd="0" destOrd="0" presId="urn:microsoft.com/office/officeart/2011/layout/CircleProcess"/>
    <dgm:cxn modelId="{71429C29-0FF9-454A-B1C1-04C4F79A040D}" type="presParOf" srcId="{35FE48E7-443F-4273-9B05-EB7827488274}" destId="{258FD651-DCF6-4033-BBDD-9E61D0B70855}" srcOrd="8" destOrd="0" presId="urn:microsoft.com/office/officeart/2011/layout/CircleProcess"/>
    <dgm:cxn modelId="{91545C88-404A-472F-A8A7-76702C5AFF4E}" type="presParOf" srcId="{35FE48E7-443F-4273-9B05-EB7827488274}" destId="{9A0C1088-9D90-48AA-A864-F432F0C85387}" srcOrd="9" destOrd="0" presId="urn:microsoft.com/office/officeart/2011/layout/CircleProcess"/>
    <dgm:cxn modelId="{6F40CADD-3358-4CFD-8E9A-4E6F84E9C388}" type="presParOf" srcId="{9A0C1088-9D90-48AA-A864-F432F0C85387}" destId="{5022F5FA-9349-4F74-AFF7-28B619D1607E}" srcOrd="0" destOrd="0" presId="urn:microsoft.com/office/officeart/2011/layout/CircleProcess"/>
    <dgm:cxn modelId="{E204083C-85B6-46A7-8FA4-C0417390EC8E}" type="presParOf" srcId="{35FE48E7-443F-4273-9B05-EB7827488274}" destId="{44D07AED-A9C3-47D4-BFC5-82663C9A6544}" srcOrd="10" destOrd="0" presId="urn:microsoft.com/office/officeart/2011/layout/CircleProcess"/>
    <dgm:cxn modelId="{D27F32FE-9E83-4557-930B-D2B32D94C2FE}" type="presParOf" srcId="{44D07AED-A9C3-47D4-BFC5-82663C9A6544}" destId="{A5A4EB46-E239-4AB7-9388-718A0BFC320F}" srcOrd="0" destOrd="0" presId="urn:microsoft.com/office/officeart/2011/layout/CircleProcess"/>
    <dgm:cxn modelId="{5CCFB3AE-7736-4F58-B528-0E68F220C56E}" type="presParOf" srcId="{35FE48E7-443F-4273-9B05-EB7827488274}" destId="{14390D64-8596-44EE-88C9-0BFBD8A31DCA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EC7C79C-F14C-4769-A29B-DB87E5D066E0}" type="doc">
      <dgm:prSet loTypeId="urn:microsoft.com/office/officeart/2011/layout/CircleProcess" loCatId="process" qsTypeId="urn:microsoft.com/office/officeart/2005/8/quickstyle/simple1#1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7B3D8AE3-01F9-4D0B-9985-ACDAC4850DED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Trying different statistical models</a:t>
          </a:r>
          <a:endParaRPr lang="en-US" b="0" dirty="0"/>
        </a:p>
      </dgm:t>
    </dgm:pt>
    <dgm:pt modelId="{1CCAB6BB-8487-4D38-9E80-869742224485}" type="parTrans" cxnId="{5760251F-9CB9-4ED5-AA9D-0E0A9F9B47A3}">
      <dgm:prSet/>
      <dgm:spPr/>
      <dgm:t>
        <a:bodyPr/>
        <a:lstStyle/>
        <a:p>
          <a:endParaRPr lang="en-US"/>
        </a:p>
      </dgm:t>
    </dgm:pt>
    <dgm:pt modelId="{85D04F4E-E3DB-4762-9406-9D2F0580D981}" type="sibTrans" cxnId="{5760251F-9CB9-4ED5-AA9D-0E0A9F9B47A3}">
      <dgm:prSet/>
      <dgm:spPr/>
      <dgm:t>
        <a:bodyPr/>
        <a:lstStyle/>
        <a:p>
          <a:endParaRPr lang="en-US"/>
        </a:p>
      </dgm:t>
    </dgm:pt>
    <dgm:pt modelId="{1157CD99-7AE1-4DCE-8F14-7197F5CD12D4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Data Preparation</a:t>
          </a:r>
          <a:endParaRPr lang="en-US" dirty="0"/>
        </a:p>
      </dgm:t>
    </dgm:pt>
    <dgm:pt modelId="{04400E43-9975-4613-B9BE-98F98AFA9D49}" type="parTrans" cxnId="{1F9DB74C-EF26-4F78-8DD2-D8A07B456DC7}">
      <dgm:prSet/>
      <dgm:spPr/>
      <dgm:t>
        <a:bodyPr/>
        <a:lstStyle/>
        <a:p>
          <a:endParaRPr lang="en-US"/>
        </a:p>
      </dgm:t>
    </dgm:pt>
    <dgm:pt modelId="{BB354209-EAAD-4552-B4C5-B623454E4C3D}" type="sibTrans" cxnId="{1F9DB74C-EF26-4F78-8DD2-D8A07B456DC7}">
      <dgm:prSet/>
      <dgm:spPr/>
      <dgm:t>
        <a:bodyPr/>
        <a:lstStyle/>
        <a:p>
          <a:endParaRPr lang="en-US"/>
        </a:p>
      </dgm:t>
    </dgm:pt>
    <dgm:pt modelId="{762A6180-CD61-468E-92F7-740DD58AF80B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Word-cloud for positive and negative sentiments</a:t>
          </a:r>
          <a:endParaRPr lang="en-US" dirty="0"/>
        </a:p>
      </dgm:t>
    </dgm:pt>
    <dgm:pt modelId="{9D1D807A-BE06-4EF7-A28D-9020B00A0F75}" type="parTrans" cxnId="{43FECDE7-66BB-4A57-BBC9-65E12F52543B}">
      <dgm:prSet/>
      <dgm:spPr/>
      <dgm:t>
        <a:bodyPr/>
        <a:lstStyle/>
        <a:p>
          <a:endParaRPr lang="en-US"/>
        </a:p>
      </dgm:t>
    </dgm:pt>
    <dgm:pt modelId="{54F9A1DA-5AE8-4C9D-B20A-BD7C3D840B7A}" type="sibTrans" cxnId="{43FECDE7-66BB-4A57-BBC9-65E12F52543B}">
      <dgm:prSet/>
      <dgm:spPr/>
      <dgm:t>
        <a:bodyPr/>
        <a:lstStyle/>
        <a:p>
          <a:endParaRPr lang="en-US"/>
        </a:p>
      </dgm:t>
    </dgm:pt>
    <dgm:pt modelId="{E79B60EE-C8F3-439C-A40C-9C47B9C72B2F}">
      <dgm:prSet phldrT="[Text]"/>
      <dgm:spPr>
        <a:ln>
          <a:noFill/>
        </a:ln>
      </dgm:spPr>
      <dgm:t>
        <a:bodyPr/>
        <a:lstStyle/>
        <a:p>
          <a:r>
            <a:rPr lang="en-US" b="1" dirty="0" smtClean="0"/>
            <a:t>Score prediction using best one</a:t>
          </a:r>
          <a:endParaRPr lang="en-US" b="1" dirty="0"/>
        </a:p>
      </dgm:t>
    </dgm:pt>
    <dgm:pt modelId="{CB53B72B-AF71-403A-AD3C-6EED37E99D29}" type="sibTrans" cxnId="{96454DC0-90FA-45F8-8AFE-3A33095D04F6}">
      <dgm:prSet/>
      <dgm:spPr/>
      <dgm:t>
        <a:bodyPr/>
        <a:lstStyle/>
        <a:p>
          <a:endParaRPr lang="en-US"/>
        </a:p>
      </dgm:t>
    </dgm:pt>
    <dgm:pt modelId="{FAB1B85A-4E41-41A6-B4FF-473E74857E8B}" type="parTrans" cxnId="{96454DC0-90FA-45F8-8AFE-3A33095D04F6}">
      <dgm:prSet/>
      <dgm:spPr/>
      <dgm:t>
        <a:bodyPr/>
        <a:lstStyle/>
        <a:p>
          <a:endParaRPr lang="en-US"/>
        </a:p>
      </dgm:t>
    </dgm:pt>
    <dgm:pt modelId="{35FE48E7-443F-4273-9B05-EB7827488274}" type="pres">
      <dgm:prSet presAssocID="{6EC7C79C-F14C-4769-A29B-DB87E5D066E0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108F28B-FB8B-4D8C-A3F5-D5AFB13A19B8}" type="pres">
      <dgm:prSet presAssocID="{762A6180-CD61-468E-92F7-740DD58AF80B}" presName="Accent4" presStyleCnt="0"/>
      <dgm:spPr/>
    </dgm:pt>
    <dgm:pt modelId="{32A479F7-F764-4F7A-A719-508BED1B23B2}" type="pres">
      <dgm:prSet presAssocID="{762A6180-CD61-468E-92F7-740DD58AF80B}" presName="Accent" presStyleLbl="node1" presStyleIdx="0" presStyleCnt="4" custLinFactNeighborX="5647" custLinFactNeighborY="-9"/>
      <dgm:spPr>
        <a:solidFill>
          <a:schemeClr val="bg1">
            <a:lumMod val="85000"/>
          </a:schemeClr>
        </a:solidFill>
      </dgm:spPr>
    </dgm:pt>
    <dgm:pt modelId="{B21EC3EC-4812-43CA-B8E9-0B8DEA263AE1}" type="pres">
      <dgm:prSet presAssocID="{762A6180-CD61-468E-92F7-740DD58AF80B}" presName="ParentBackground4" presStyleCnt="0"/>
      <dgm:spPr/>
    </dgm:pt>
    <dgm:pt modelId="{42ADB2D7-6CB4-42F5-88C8-1BBCE22A8A44}" type="pres">
      <dgm:prSet presAssocID="{762A6180-CD61-468E-92F7-740DD58AF80B}" presName="ParentBackground" presStyleLbl="fgAcc1" presStyleIdx="0" presStyleCnt="4" custLinFactNeighborX="5582" custLinFactNeighborY="-668"/>
      <dgm:spPr/>
      <dgm:t>
        <a:bodyPr/>
        <a:lstStyle/>
        <a:p>
          <a:endParaRPr lang="en-US"/>
        </a:p>
      </dgm:t>
    </dgm:pt>
    <dgm:pt modelId="{CBDDCFBC-6520-45D6-A07C-E1154AFE962A}" type="pres">
      <dgm:prSet presAssocID="{762A6180-CD61-468E-92F7-740DD58AF80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FA838-83F1-4236-8A18-6AB4DE7ED923}" type="pres">
      <dgm:prSet presAssocID="{E79B60EE-C8F3-439C-A40C-9C47B9C72B2F}" presName="Accent3" presStyleCnt="0"/>
      <dgm:spPr/>
    </dgm:pt>
    <dgm:pt modelId="{5484D108-2E54-4C80-B147-5A1157AA8207}" type="pres">
      <dgm:prSet presAssocID="{E79B60EE-C8F3-439C-A40C-9C47B9C72B2F}" presName="Accent" presStyleLbl="node1" presStyleIdx="1" presStyleCnt="4" custScaleX="121318" custScaleY="121318" custLinFactNeighborX="-3657" custLinFactNeighborY="-435"/>
      <dgm:spPr>
        <a:solidFill>
          <a:srgbClr val="DC8D24"/>
        </a:solidFill>
      </dgm:spPr>
      <dgm:t>
        <a:bodyPr/>
        <a:lstStyle/>
        <a:p>
          <a:endParaRPr lang="en-US"/>
        </a:p>
      </dgm:t>
    </dgm:pt>
    <dgm:pt modelId="{7DB73738-E29B-464B-911C-AFDC1B3A13A2}" type="pres">
      <dgm:prSet presAssocID="{E79B60EE-C8F3-439C-A40C-9C47B9C72B2F}" presName="ParentBackground3" presStyleCnt="0"/>
      <dgm:spPr/>
    </dgm:pt>
    <dgm:pt modelId="{44EADEA0-26CE-47C4-A157-CB3F0BBAE08F}" type="pres">
      <dgm:prSet presAssocID="{E79B60EE-C8F3-439C-A40C-9C47B9C72B2F}" presName="ParentBackground" presStyleLbl="fgAcc1" presStyleIdx="1" presStyleCnt="4" custLinFactNeighborX="-4655" custLinFactNeighborY="-668"/>
      <dgm:spPr/>
      <dgm:t>
        <a:bodyPr/>
        <a:lstStyle/>
        <a:p>
          <a:endParaRPr lang="en-US"/>
        </a:p>
      </dgm:t>
    </dgm:pt>
    <dgm:pt modelId="{15445B16-70E8-4B25-B396-18758D73981A}" type="pres">
      <dgm:prSet presAssocID="{E79B60EE-C8F3-439C-A40C-9C47B9C72B2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9690C-73B2-432E-8FFE-DFFC4EA68AE1}" type="pres">
      <dgm:prSet presAssocID="{1157CD99-7AE1-4DCE-8F14-7197F5CD12D4}" presName="Accent2" presStyleCnt="0"/>
      <dgm:spPr/>
    </dgm:pt>
    <dgm:pt modelId="{B28BBA9C-67B7-4200-8FB0-0663939823B5}" type="pres">
      <dgm:prSet presAssocID="{1157CD99-7AE1-4DCE-8F14-7197F5CD12D4}" presName="Accent" presStyleLbl="node1" presStyleIdx="2" presStyleCnt="4" custScaleX="103354" custScaleY="102500" custLinFactNeighborX="-11272" custLinFactNeighborY="289"/>
      <dgm:spPr>
        <a:solidFill>
          <a:srgbClr val="D9D9D9"/>
        </a:solidFill>
      </dgm:spPr>
      <dgm:t>
        <a:bodyPr/>
        <a:lstStyle/>
        <a:p>
          <a:endParaRPr lang="en-US"/>
        </a:p>
      </dgm:t>
    </dgm:pt>
    <dgm:pt modelId="{FC152C28-279D-4B68-8A43-C9CD4644A2ED}" type="pres">
      <dgm:prSet presAssocID="{1157CD99-7AE1-4DCE-8F14-7197F5CD12D4}" presName="ParentBackground2" presStyleCnt="0"/>
      <dgm:spPr/>
    </dgm:pt>
    <dgm:pt modelId="{F3FA905B-2803-4E59-9BFB-121487689FEA}" type="pres">
      <dgm:prSet presAssocID="{1157CD99-7AE1-4DCE-8F14-7197F5CD12D4}" presName="ParentBackground" presStyleLbl="fgAcc1" presStyleIdx="2" presStyleCnt="4" custLinFactNeighborX="-16187" custLinFactNeighborY="-230"/>
      <dgm:spPr/>
      <dgm:t>
        <a:bodyPr/>
        <a:lstStyle/>
        <a:p>
          <a:endParaRPr lang="en-US"/>
        </a:p>
      </dgm:t>
    </dgm:pt>
    <dgm:pt modelId="{258FD651-DCF6-4033-BBDD-9E61D0B70855}" type="pres">
      <dgm:prSet presAssocID="{1157CD99-7AE1-4DCE-8F14-7197F5CD12D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C1088-9D90-48AA-A864-F432F0C85387}" type="pres">
      <dgm:prSet presAssocID="{7B3D8AE3-01F9-4D0B-9985-ACDAC4850DED}" presName="Accent1" presStyleCnt="0"/>
      <dgm:spPr/>
    </dgm:pt>
    <dgm:pt modelId="{5022F5FA-9349-4F74-AFF7-28B619D1607E}" type="pres">
      <dgm:prSet presAssocID="{7B3D8AE3-01F9-4D0B-9985-ACDAC4850DED}" presName="Accent" presStyleLbl="node1" presStyleIdx="3" presStyleCnt="4" custScaleX="106389" custScaleY="101945" custLinFactNeighborX="-10169" custLinFactNeighborY="289"/>
      <dgm:spPr>
        <a:solidFill>
          <a:srgbClr val="D9D9D9"/>
        </a:solidFill>
      </dgm:spPr>
      <dgm:t>
        <a:bodyPr/>
        <a:lstStyle/>
        <a:p>
          <a:endParaRPr lang="en-US"/>
        </a:p>
      </dgm:t>
    </dgm:pt>
    <dgm:pt modelId="{44D07AED-A9C3-47D4-BFC5-82663C9A6544}" type="pres">
      <dgm:prSet presAssocID="{7B3D8AE3-01F9-4D0B-9985-ACDAC4850DED}" presName="ParentBackground1" presStyleCnt="0"/>
      <dgm:spPr/>
    </dgm:pt>
    <dgm:pt modelId="{A5A4EB46-E239-4AB7-9388-718A0BFC320F}" type="pres">
      <dgm:prSet presAssocID="{7B3D8AE3-01F9-4D0B-9985-ACDAC4850DED}" presName="ParentBackground" presStyleLbl="fgAcc1" presStyleIdx="3" presStyleCnt="4" custLinFactNeighborX="-15405" custLinFactNeighborY="438"/>
      <dgm:spPr/>
      <dgm:t>
        <a:bodyPr/>
        <a:lstStyle/>
        <a:p>
          <a:endParaRPr lang="en-US"/>
        </a:p>
      </dgm:t>
    </dgm:pt>
    <dgm:pt modelId="{14390D64-8596-44EE-88C9-0BFBD8A31DCA}" type="pres">
      <dgm:prSet presAssocID="{7B3D8AE3-01F9-4D0B-9985-ACDAC4850DE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D42013-5BC0-4F26-8204-BD85643EC36A}" type="presOf" srcId="{1157CD99-7AE1-4DCE-8F14-7197F5CD12D4}" destId="{F3FA905B-2803-4E59-9BFB-121487689FEA}" srcOrd="0" destOrd="0" presId="urn:microsoft.com/office/officeart/2011/layout/CircleProcess"/>
    <dgm:cxn modelId="{49390842-45F1-4BAB-B644-54941AF2A219}" type="presOf" srcId="{7B3D8AE3-01F9-4D0B-9985-ACDAC4850DED}" destId="{A5A4EB46-E239-4AB7-9388-718A0BFC320F}" srcOrd="0" destOrd="0" presId="urn:microsoft.com/office/officeart/2011/layout/CircleProcess"/>
    <dgm:cxn modelId="{1F9F0E1F-2F83-49A2-930B-E5783EF68084}" type="presOf" srcId="{6EC7C79C-F14C-4769-A29B-DB87E5D066E0}" destId="{35FE48E7-443F-4273-9B05-EB7827488274}" srcOrd="0" destOrd="0" presId="urn:microsoft.com/office/officeart/2011/layout/CircleProcess"/>
    <dgm:cxn modelId="{96454DC0-90FA-45F8-8AFE-3A33095D04F6}" srcId="{6EC7C79C-F14C-4769-A29B-DB87E5D066E0}" destId="{E79B60EE-C8F3-439C-A40C-9C47B9C72B2F}" srcOrd="2" destOrd="0" parTransId="{FAB1B85A-4E41-41A6-B4FF-473E74857E8B}" sibTransId="{CB53B72B-AF71-403A-AD3C-6EED37E99D29}"/>
    <dgm:cxn modelId="{43FECDE7-66BB-4A57-BBC9-65E12F52543B}" srcId="{6EC7C79C-F14C-4769-A29B-DB87E5D066E0}" destId="{762A6180-CD61-468E-92F7-740DD58AF80B}" srcOrd="3" destOrd="0" parTransId="{9D1D807A-BE06-4EF7-A28D-9020B00A0F75}" sibTransId="{54F9A1DA-5AE8-4C9D-B20A-BD7C3D840B7A}"/>
    <dgm:cxn modelId="{6DB0F1C5-A409-4985-B39F-F99501054922}" type="presOf" srcId="{1157CD99-7AE1-4DCE-8F14-7197F5CD12D4}" destId="{258FD651-DCF6-4033-BBDD-9E61D0B70855}" srcOrd="1" destOrd="0" presId="urn:microsoft.com/office/officeart/2011/layout/CircleProcess"/>
    <dgm:cxn modelId="{7F3F80A6-EA71-4EB4-9677-56CD87B0AB24}" type="presOf" srcId="{E79B60EE-C8F3-439C-A40C-9C47B9C72B2F}" destId="{15445B16-70E8-4B25-B396-18758D73981A}" srcOrd="1" destOrd="0" presId="urn:microsoft.com/office/officeart/2011/layout/CircleProcess"/>
    <dgm:cxn modelId="{1F9DB74C-EF26-4F78-8DD2-D8A07B456DC7}" srcId="{6EC7C79C-F14C-4769-A29B-DB87E5D066E0}" destId="{1157CD99-7AE1-4DCE-8F14-7197F5CD12D4}" srcOrd="1" destOrd="0" parTransId="{04400E43-9975-4613-B9BE-98F98AFA9D49}" sibTransId="{BB354209-EAAD-4552-B4C5-B623454E4C3D}"/>
    <dgm:cxn modelId="{A0E6042E-924B-4A8C-BECE-CC17D74B04A8}" type="presOf" srcId="{762A6180-CD61-468E-92F7-740DD58AF80B}" destId="{CBDDCFBC-6520-45D6-A07C-E1154AFE962A}" srcOrd="1" destOrd="0" presId="urn:microsoft.com/office/officeart/2011/layout/CircleProcess"/>
    <dgm:cxn modelId="{94CEE165-71D2-4757-A625-4C4675AFAE07}" type="presOf" srcId="{762A6180-CD61-468E-92F7-740DD58AF80B}" destId="{42ADB2D7-6CB4-42F5-88C8-1BBCE22A8A44}" srcOrd="0" destOrd="0" presId="urn:microsoft.com/office/officeart/2011/layout/CircleProcess"/>
    <dgm:cxn modelId="{3C6DCF75-17FF-4CA8-B283-B6A7BD029B3F}" type="presOf" srcId="{E79B60EE-C8F3-439C-A40C-9C47B9C72B2F}" destId="{44EADEA0-26CE-47C4-A157-CB3F0BBAE08F}" srcOrd="0" destOrd="0" presId="urn:microsoft.com/office/officeart/2011/layout/CircleProcess"/>
    <dgm:cxn modelId="{5760251F-9CB9-4ED5-AA9D-0E0A9F9B47A3}" srcId="{6EC7C79C-F14C-4769-A29B-DB87E5D066E0}" destId="{7B3D8AE3-01F9-4D0B-9985-ACDAC4850DED}" srcOrd="0" destOrd="0" parTransId="{1CCAB6BB-8487-4D38-9E80-869742224485}" sibTransId="{85D04F4E-E3DB-4762-9406-9D2F0580D981}"/>
    <dgm:cxn modelId="{9A5A26CF-A2D7-4075-9519-F4DABE47982F}" type="presOf" srcId="{7B3D8AE3-01F9-4D0B-9985-ACDAC4850DED}" destId="{14390D64-8596-44EE-88C9-0BFBD8A31DCA}" srcOrd="1" destOrd="0" presId="urn:microsoft.com/office/officeart/2011/layout/CircleProcess"/>
    <dgm:cxn modelId="{305379C9-0C40-40DD-B829-B31CC3240097}" type="presParOf" srcId="{35FE48E7-443F-4273-9B05-EB7827488274}" destId="{1108F28B-FB8B-4D8C-A3F5-D5AFB13A19B8}" srcOrd="0" destOrd="0" presId="urn:microsoft.com/office/officeart/2011/layout/CircleProcess"/>
    <dgm:cxn modelId="{7C3194B3-02E2-4277-ABAD-6DD68F0E29B1}" type="presParOf" srcId="{1108F28B-FB8B-4D8C-A3F5-D5AFB13A19B8}" destId="{32A479F7-F764-4F7A-A719-508BED1B23B2}" srcOrd="0" destOrd="0" presId="urn:microsoft.com/office/officeart/2011/layout/CircleProcess"/>
    <dgm:cxn modelId="{05FC7DCE-251E-437A-AA5A-561C33C66B41}" type="presParOf" srcId="{35FE48E7-443F-4273-9B05-EB7827488274}" destId="{B21EC3EC-4812-43CA-B8E9-0B8DEA263AE1}" srcOrd="1" destOrd="0" presId="urn:microsoft.com/office/officeart/2011/layout/CircleProcess"/>
    <dgm:cxn modelId="{00FFAACC-7D77-4B12-97E7-4BCB1635CF5A}" type="presParOf" srcId="{B21EC3EC-4812-43CA-B8E9-0B8DEA263AE1}" destId="{42ADB2D7-6CB4-42F5-88C8-1BBCE22A8A44}" srcOrd="0" destOrd="0" presId="urn:microsoft.com/office/officeart/2011/layout/CircleProcess"/>
    <dgm:cxn modelId="{FF0F5F81-B3D0-4B57-BA78-F5B18A344BCD}" type="presParOf" srcId="{35FE48E7-443F-4273-9B05-EB7827488274}" destId="{CBDDCFBC-6520-45D6-A07C-E1154AFE962A}" srcOrd="2" destOrd="0" presId="urn:microsoft.com/office/officeart/2011/layout/CircleProcess"/>
    <dgm:cxn modelId="{481B6396-304E-40CA-9891-450CF23C4893}" type="presParOf" srcId="{35FE48E7-443F-4273-9B05-EB7827488274}" destId="{282FA838-83F1-4236-8A18-6AB4DE7ED923}" srcOrd="3" destOrd="0" presId="urn:microsoft.com/office/officeart/2011/layout/CircleProcess"/>
    <dgm:cxn modelId="{E6CFD423-0F38-4BB0-AAAA-AB81648BFFDB}" type="presParOf" srcId="{282FA838-83F1-4236-8A18-6AB4DE7ED923}" destId="{5484D108-2E54-4C80-B147-5A1157AA8207}" srcOrd="0" destOrd="0" presId="urn:microsoft.com/office/officeart/2011/layout/CircleProcess"/>
    <dgm:cxn modelId="{BAA85B8D-D13D-4932-810A-983AF75819B0}" type="presParOf" srcId="{35FE48E7-443F-4273-9B05-EB7827488274}" destId="{7DB73738-E29B-464B-911C-AFDC1B3A13A2}" srcOrd="4" destOrd="0" presId="urn:microsoft.com/office/officeart/2011/layout/CircleProcess"/>
    <dgm:cxn modelId="{C284B8D3-DF6A-4D4E-951E-6A30D13E9676}" type="presParOf" srcId="{7DB73738-E29B-464B-911C-AFDC1B3A13A2}" destId="{44EADEA0-26CE-47C4-A157-CB3F0BBAE08F}" srcOrd="0" destOrd="0" presId="urn:microsoft.com/office/officeart/2011/layout/CircleProcess"/>
    <dgm:cxn modelId="{DCC6D703-C93F-4BC3-893E-639A7F3186F1}" type="presParOf" srcId="{35FE48E7-443F-4273-9B05-EB7827488274}" destId="{15445B16-70E8-4B25-B396-18758D73981A}" srcOrd="5" destOrd="0" presId="urn:microsoft.com/office/officeart/2011/layout/CircleProcess"/>
    <dgm:cxn modelId="{B40FEC0B-B860-46B2-90C9-95F391D5B6CF}" type="presParOf" srcId="{35FE48E7-443F-4273-9B05-EB7827488274}" destId="{6249690C-73B2-432E-8FFE-DFFC4EA68AE1}" srcOrd="6" destOrd="0" presId="urn:microsoft.com/office/officeart/2011/layout/CircleProcess"/>
    <dgm:cxn modelId="{90547FF7-1031-404C-A3E6-B401FF53D7A6}" type="presParOf" srcId="{6249690C-73B2-432E-8FFE-DFFC4EA68AE1}" destId="{B28BBA9C-67B7-4200-8FB0-0663939823B5}" srcOrd="0" destOrd="0" presId="urn:microsoft.com/office/officeart/2011/layout/CircleProcess"/>
    <dgm:cxn modelId="{6F138114-1CCD-4739-A492-B715295C9DA0}" type="presParOf" srcId="{35FE48E7-443F-4273-9B05-EB7827488274}" destId="{FC152C28-279D-4B68-8A43-C9CD4644A2ED}" srcOrd="7" destOrd="0" presId="urn:microsoft.com/office/officeart/2011/layout/CircleProcess"/>
    <dgm:cxn modelId="{2D266075-4D65-44CA-BED5-30B0E18B446E}" type="presParOf" srcId="{FC152C28-279D-4B68-8A43-C9CD4644A2ED}" destId="{F3FA905B-2803-4E59-9BFB-121487689FEA}" srcOrd="0" destOrd="0" presId="urn:microsoft.com/office/officeart/2011/layout/CircleProcess"/>
    <dgm:cxn modelId="{1BF57733-F198-401D-93E3-2C262D1AF91B}" type="presParOf" srcId="{35FE48E7-443F-4273-9B05-EB7827488274}" destId="{258FD651-DCF6-4033-BBDD-9E61D0B70855}" srcOrd="8" destOrd="0" presId="urn:microsoft.com/office/officeart/2011/layout/CircleProcess"/>
    <dgm:cxn modelId="{34F6450C-517B-4C5C-BC03-3C32C32FB391}" type="presParOf" srcId="{35FE48E7-443F-4273-9B05-EB7827488274}" destId="{9A0C1088-9D90-48AA-A864-F432F0C85387}" srcOrd="9" destOrd="0" presId="urn:microsoft.com/office/officeart/2011/layout/CircleProcess"/>
    <dgm:cxn modelId="{F0A0594C-A0FD-4F44-A45E-F5D5253C5566}" type="presParOf" srcId="{9A0C1088-9D90-48AA-A864-F432F0C85387}" destId="{5022F5FA-9349-4F74-AFF7-28B619D1607E}" srcOrd="0" destOrd="0" presId="urn:microsoft.com/office/officeart/2011/layout/CircleProcess"/>
    <dgm:cxn modelId="{FE261A5E-71DB-4C61-A877-35A494E8182D}" type="presParOf" srcId="{35FE48E7-443F-4273-9B05-EB7827488274}" destId="{44D07AED-A9C3-47D4-BFC5-82663C9A6544}" srcOrd="10" destOrd="0" presId="urn:microsoft.com/office/officeart/2011/layout/CircleProcess"/>
    <dgm:cxn modelId="{41566331-A33C-4EA4-82CA-6C6EC16EBF58}" type="presParOf" srcId="{44D07AED-A9C3-47D4-BFC5-82663C9A6544}" destId="{A5A4EB46-E239-4AB7-9388-718A0BFC320F}" srcOrd="0" destOrd="0" presId="urn:microsoft.com/office/officeart/2011/layout/CircleProcess"/>
    <dgm:cxn modelId="{50AEF2BE-C06F-49C4-8B5C-3CEF0BA89DCC}" type="presParOf" srcId="{35FE48E7-443F-4273-9B05-EB7827488274}" destId="{14390D64-8596-44EE-88C9-0BFBD8A31DCA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AC675FC-E8D0-4099-9440-CD148ECF92CB}" type="doc">
      <dgm:prSet loTypeId="urn:microsoft.com/office/officeart/2005/8/layout/equation1" loCatId="process" qsTypeId="urn:microsoft.com/office/officeart/2005/8/quickstyle/simple1#16" qsCatId="simple" csTypeId="urn:microsoft.com/office/officeart/2005/8/colors/accent4_1" csCatId="accent4" phldr="1"/>
      <dgm:spPr/>
    </dgm:pt>
    <dgm:pt modelId="{5CE1A061-AE4D-4337-ADAB-A27F4EABCC09}">
      <dgm:prSet phldrT="[Text]"/>
      <dgm:spPr/>
      <dgm:t>
        <a:bodyPr/>
        <a:lstStyle/>
        <a:p>
          <a:r>
            <a:rPr lang="en-US" dirty="0" smtClean="0"/>
            <a:t>Score 1 </a:t>
          </a:r>
          <a:endParaRPr lang="en-US" dirty="0"/>
        </a:p>
      </dgm:t>
    </dgm:pt>
    <dgm:pt modelId="{689EA88B-5489-4494-BFF3-4B8AC4D6C81B}" type="parTrans" cxnId="{76ACC747-FDCA-49F4-A36A-BF035C0B2427}">
      <dgm:prSet/>
      <dgm:spPr/>
      <dgm:t>
        <a:bodyPr/>
        <a:lstStyle/>
        <a:p>
          <a:endParaRPr lang="en-US"/>
        </a:p>
      </dgm:t>
    </dgm:pt>
    <dgm:pt modelId="{53DFAAA6-1B02-43A6-B90B-78E8C6348BC8}" type="sibTrans" cxnId="{76ACC747-FDCA-49F4-A36A-BF035C0B2427}">
      <dgm:prSet/>
      <dgm:spPr/>
      <dgm:t>
        <a:bodyPr/>
        <a:lstStyle/>
        <a:p>
          <a:endParaRPr lang="en-US"/>
        </a:p>
      </dgm:t>
    </dgm:pt>
    <dgm:pt modelId="{0F9902AB-DEB1-4F0F-8438-E552817FE953}">
      <dgm:prSet phldrT="[Text]"/>
      <dgm:spPr/>
      <dgm:t>
        <a:bodyPr/>
        <a:lstStyle/>
        <a:p>
          <a:r>
            <a:rPr lang="en-US" dirty="0" smtClean="0"/>
            <a:t>Score 2</a:t>
          </a:r>
          <a:endParaRPr lang="en-US" dirty="0"/>
        </a:p>
      </dgm:t>
    </dgm:pt>
    <dgm:pt modelId="{8FA26F38-CE1B-4FE3-98F6-8ADE9526DCCB}" type="parTrans" cxnId="{6CA47C39-F537-4E6F-B83A-F3553330DBA3}">
      <dgm:prSet/>
      <dgm:spPr/>
      <dgm:t>
        <a:bodyPr/>
        <a:lstStyle/>
        <a:p>
          <a:endParaRPr lang="en-US"/>
        </a:p>
      </dgm:t>
    </dgm:pt>
    <dgm:pt modelId="{2B4B1CB6-E8CB-4C50-A5AB-876534F09E67}" type="sibTrans" cxnId="{6CA47C39-F537-4E6F-B83A-F3553330DBA3}">
      <dgm:prSet/>
      <dgm:spPr/>
      <dgm:t>
        <a:bodyPr/>
        <a:lstStyle/>
        <a:p>
          <a:endParaRPr lang="en-US"/>
        </a:p>
      </dgm:t>
    </dgm:pt>
    <dgm:pt modelId="{1136B6BE-28CD-4517-8406-AB1079D04706}">
      <dgm:prSet phldrT="[Text]"/>
      <dgm:spPr>
        <a:solidFill>
          <a:srgbClr val="A5AB81"/>
        </a:solidFill>
        <a:ln>
          <a:noFill/>
        </a:ln>
      </dgm:spPr>
      <dgm:t>
        <a:bodyPr/>
        <a:lstStyle/>
        <a:p>
          <a:r>
            <a:rPr lang="en-US" b="1" dirty="0" smtClean="0"/>
            <a:t>- reviews</a:t>
          </a:r>
          <a:endParaRPr lang="en-US" b="1" dirty="0"/>
        </a:p>
      </dgm:t>
    </dgm:pt>
    <dgm:pt modelId="{EA7C0EFA-BCF6-4CFB-B3F1-02C209C31313}" type="parTrans" cxnId="{C783630A-258B-434A-94D9-07F3C6F1F6EF}">
      <dgm:prSet/>
      <dgm:spPr/>
      <dgm:t>
        <a:bodyPr/>
        <a:lstStyle/>
        <a:p>
          <a:endParaRPr lang="en-US"/>
        </a:p>
      </dgm:t>
    </dgm:pt>
    <dgm:pt modelId="{76B2F7A4-050D-45F8-A1CE-9C6C3097B9A9}" type="sibTrans" cxnId="{C783630A-258B-434A-94D9-07F3C6F1F6EF}">
      <dgm:prSet/>
      <dgm:spPr/>
      <dgm:t>
        <a:bodyPr/>
        <a:lstStyle/>
        <a:p>
          <a:endParaRPr lang="en-US"/>
        </a:p>
      </dgm:t>
    </dgm:pt>
    <dgm:pt modelId="{8AD073B5-EB3F-4EE7-8DAD-ECA02ED1403E}" type="pres">
      <dgm:prSet presAssocID="{6AC675FC-E8D0-4099-9440-CD148ECF92CB}" presName="linearFlow" presStyleCnt="0">
        <dgm:presLayoutVars>
          <dgm:dir/>
          <dgm:resizeHandles val="exact"/>
        </dgm:presLayoutVars>
      </dgm:prSet>
      <dgm:spPr/>
    </dgm:pt>
    <dgm:pt modelId="{4FFA7A49-FC82-4269-A8A8-8B0335A6A1F9}" type="pres">
      <dgm:prSet presAssocID="{5CE1A061-AE4D-4337-ADAB-A27F4EABCC0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65E66-2D76-49AB-8539-7C390B26F2BC}" type="pres">
      <dgm:prSet presAssocID="{53DFAAA6-1B02-43A6-B90B-78E8C6348BC8}" presName="spacerL" presStyleCnt="0"/>
      <dgm:spPr/>
    </dgm:pt>
    <dgm:pt modelId="{AA3AC376-5995-4A03-8836-054BBC859AFD}" type="pres">
      <dgm:prSet presAssocID="{53DFAAA6-1B02-43A6-B90B-78E8C6348BC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537B175-057D-4856-B6A1-000BF08DAD09}" type="pres">
      <dgm:prSet presAssocID="{53DFAAA6-1B02-43A6-B90B-78E8C6348BC8}" presName="spacerR" presStyleCnt="0"/>
      <dgm:spPr/>
    </dgm:pt>
    <dgm:pt modelId="{83504CAD-BD5E-4476-918F-B0A2CB37D7B4}" type="pres">
      <dgm:prSet presAssocID="{0F9902AB-DEB1-4F0F-8438-E552817FE95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A0838-0347-4938-BFF9-9294EE67089F}" type="pres">
      <dgm:prSet presAssocID="{2B4B1CB6-E8CB-4C50-A5AB-876534F09E67}" presName="spacerL" presStyleCnt="0"/>
      <dgm:spPr/>
    </dgm:pt>
    <dgm:pt modelId="{90D94E10-C54E-4119-A3C7-17A0D78B1E9D}" type="pres">
      <dgm:prSet presAssocID="{2B4B1CB6-E8CB-4C50-A5AB-876534F09E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3AFCA26-4446-425C-A3D2-D93FC839AC1A}" type="pres">
      <dgm:prSet presAssocID="{2B4B1CB6-E8CB-4C50-A5AB-876534F09E67}" presName="spacerR" presStyleCnt="0"/>
      <dgm:spPr/>
    </dgm:pt>
    <dgm:pt modelId="{69C437EA-7D82-42E2-BC08-8EA2F184698E}" type="pres">
      <dgm:prSet presAssocID="{1136B6BE-28CD-4517-8406-AB1079D0470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377FD2-DD84-4D78-AD7A-D5A39058E4EA}" type="presOf" srcId="{6AC675FC-E8D0-4099-9440-CD148ECF92CB}" destId="{8AD073B5-EB3F-4EE7-8DAD-ECA02ED1403E}" srcOrd="0" destOrd="0" presId="urn:microsoft.com/office/officeart/2005/8/layout/equation1"/>
    <dgm:cxn modelId="{C783630A-258B-434A-94D9-07F3C6F1F6EF}" srcId="{6AC675FC-E8D0-4099-9440-CD148ECF92CB}" destId="{1136B6BE-28CD-4517-8406-AB1079D04706}" srcOrd="2" destOrd="0" parTransId="{EA7C0EFA-BCF6-4CFB-B3F1-02C209C31313}" sibTransId="{76B2F7A4-050D-45F8-A1CE-9C6C3097B9A9}"/>
    <dgm:cxn modelId="{9027570E-1D64-4BF5-BA22-167A850EBD77}" type="presOf" srcId="{0F9902AB-DEB1-4F0F-8438-E552817FE953}" destId="{83504CAD-BD5E-4476-918F-B0A2CB37D7B4}" srcOrd="0" destOrd="0" presId="urn:microsoft.com/office/officeart/2005/8/layout/equation1"/>
    <dgm:cxn modelId="{930C5E70-DF0B-473C-AAC4-5D01A66DC422}" type="presOf" srcId="{1136B6BE-28CD-4517-8406-AB1079D04706}" destId="{69C437EA-7D82-42E2-BC08-8EA2F184698E}" srcOrd="0" destOrd="0" presId="urn:microsoft.com/office/officeart/2005/8/layout/equation1"/>
    <dgm:cxn modelId="{323E4A6E-E9AF-4F5D-8D57-854BFDDE5612}" type="presOf" srcId="{53DFAAA6-1B02-43A6-B90B-78E8C6348BC8}" destId="{AA3AC376-5995-4A03-8836-054BBC859AFD}" srcOrd="0" destOrd="0" presId="urn:microsoft.com/office/officeart/2005/8/layout/equation1"/>
    <dgm:cxn modelId="{B65D60E3-0024-48E3-8DF5-A7D012DE5376}" type="presOf" srcId="{5CE1A061-AE4D-4337-ADAB-A27F4EABCC09}" destId="{4FFA7A49-FC82-4269-A8A8-8B0335A6A1F9}" srcOrd="0" destOrd="0" presId="urn:microsoft.com/office/officeart/2005/8/layout/equation1"/>
    <dgm:cxn modelId="{8F665580-76DE-4868-83EA-B19622AEF639}" type="presOf" srcId="{2B4B1CB6-E8CB-4C50-A5AB-876534F09E67}" destId="{90D94E10-C54E-4119-A3C7-17A0D78B1E9D}" srcOrd="0" destOrd="0" presId="urn:microsoft.com/office/officeart/2005/8/layout/equation1"/>
    <dgm:cxn modelId="{6CA47C39-F537-4E6F-B83A-F3553330DBA3}" srcId="{6AC675FC-E8D0-4099-9440-CD148ECF92CB}" destId="{0F9902AB-DEB1-4F0F-8438-E552817FE953}" srcOrd="1" destOrd="0" parTransId="{8FA26F38-CE1B-4FE3-98F6-8ADE9526DCCB}" sibTransId="{2B4B1CB6-E8CB-4C50-A5AB-876534F09E67}"/>
    <dgm:cxn modelId="{76ACC747-FDCA-49F4-A36A-BF035C0B2427}" srcId="{6AC675FC-E8D0-4099-9440-CD148ECF92CB}" destId="{5CE1A061-AE4D-4337-ADAB-A27F4EABCC09}" srcOrd="0" destOrd="0" parTransId="{689EA88B-5489-4494-BFF3-4B8AC4D6C81B}" sibTransId="{53DFAAA6-1B02-43A6-B90B-78E8C6348BC8}"/>
    <dgm:cxn modelId="{5E8B1D31-C134-4125-853C-64EADC7180AC}" type="presParOf" srcId="{8AD073B5-EB3F-4EE7-8DAD-ECA02ED1403E}" destId="{4FFA7A49-FC82-4269-A8A8-8B0335A6A1F9}" srcOrd="0" destOrd="0" presId="urn:microsoft.com/office/officeart/2005/8/layout/equation1"/>
    <dgm:cxn modelId="{2B88241C-A69F-4AC5-83EE-BD91FAF3BCDE}" type="presParOf" srcId="{8AD073B5-EB3F-4EE7-8DAD-ECA02ED1403E}" destId="{05265E66-2D76-49AB-8539-7C390B26F2BC}" srcOrd="1" destOrd="0" presId="urn:microsoft.com/office/officeart/2005/8/layout/equation1"/>
    <dgm:cxn modelId="{44333E1B-922D-462A-A873-F736BE7FEBAA}" type="presParOf" srcId="{8AD073B5-EB3F-4EE7-8DAD-ECA02ED1403E}" destId="{AA3AC376-5995-4A03-8836-054BBC859AFD}" srcOrd="2" destOrd="0" presId="urn:microsoft.com/office/officeart/2005/8/layout/equation1"/>
    <dgm:cxn modelId="{9E3C7447-2293-46BA-B4F9-9949879668EF}" type="presParOf" srcId="{8AD073B5-EB3F-4EE7-8DAD-ECA02ED1403E}" destId="{D537B175-057D-4856-B6A1-000BF08DAD09}" srcOrd="3" destOrd="0" presId="urn:microsoft.com/office/officeart/2005/8/layout/equation1"/>
    <dgm:cxn modelId="{C90E730A-2E41-472E-948F-EB5AC5EE4A90}" type="presParOf" srcId="{8AD073B5-EB3F-4EE7-8DAD-ECA02ED1403E}" destId="{83504CAD-BD5E-4476-918F-B0A2CB37D7B4}" srcOrd="4" destOrd="0" presId="urn:microsoft.com/office/officeart/2005/8/layout/equation1"/>
    <dgm:cxn modelId="{E04BF5A7-95F7-40E0-A3D7-179703C07E6F}" type="presParOf" srcId="{8AD073B5-EB3F-4EE7-8DAD-ECA02ED1403E}" destId="{F01A0838-0347-4938-BFF9-9294EE67089F}" srcOrd="5" destOrd="0" presId="urn:microsoft.com/office/officeart/2005/8/layout/equation1"/>
    <dgm:cxn modelId="{BCD61797-BBE9-4511-B448-648381B858AE}" type="presParOf" srcId="{8AD073B5-EB3F-4EE7-8DAD-ECA02ED1403E}" destId="{90D94E10-C54E-4119-A3C7-17A0D78B1E9D}" srcOrd="6" destOrd="0" presId="urn:microsoft.com/office/officeart/2005/8/layout/equation1"/>
    <dgm:cxn modelId="{F039602F-BBF0-43FE-B983-85B2BEE203C5}" type="presParOf" srcId="{8AD073B5-EB3F-4EE7-8DAD-ECA02ED1403E}" destId="{73AFCA26-4446-425C-A3D2-D93FC839AC1A}" srcOrd="7" destOrd="0" presId="urn:microsoft.com/office/officeart/2005/8/layout/equation1"/>
    <dgm:cxn modelId="{E6C9F4BD-DBD4-4885-A605-A0C2CAC475C0}" type="presParOf" srcId="{8AD073B5-EB3F-4EE7-8DAD-ECA02ED1403E}" destId="{69C437EA-7D82-42E2-BC08-8EA2F184698E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AC675FC-E8D0-4099-9440-CD148ECF92CB}" type="doc">
      <dgm:prSet loTypeId="urn:microsoft.com/office/officeart/2005/8/layout/equation1" loCatId="process" qsTypeId="urn:microsoft.com/office/officeart/2005/8/quickstyle/simple1#17" qsCatId="simple" csTypeId="urn:microsoft.com/office/officeart/2005/8/colors/accent4_1" csCatId="accent4" phldr="1"/>
      <dgm:spPr/>
    </dgm:pt>
    <dgm:pt modelId="{5CE1A061-AE4D-4337-ADAB-A27F4EABCC09}">
      <dgm:prSet phldrT="[Text]" custT="1"/>
      <dgm:spPr/>
      <dgm:t>
        <a:bodyPr/>
        <a:lstStyle/>
        <a:p>
          <a:r>
            <a:rPr lang="en-US" sz="1100" dirty="0" smtClean="0"/>
            <a:t>Score 4 </a:t>
          </a:r>
          <a:endParaRPr lang="en-US" sz="1100" dirty="0"/>
        </a:p>
      </dgm:t>
    </dgm:pt>
    <dgm:pt modelId="{689EA88B-5489-4494-BFF3-4B8AC4D6C81B}" type="parTrans" cxnId="{76ACC747-FDCA-49F4-A36A-BF035C0B2427}">
      <dgm:prSet/>
      <dgm:spPr/>
      <dgm:t>
        <a:bodyPr/>
        <a:lstStyle/>
        <a:p>
          <a:endParaRPr lang="en-US" sz="1100"/>
        </a:p>
      </dgm:t>
    </dgm:pt>
    <dgm:pt modelId="{53DFAAA6-1B02-43A6-B90B-78E8C6348BC8}" type="sibTrans" cxnId="{76ACC747-FDCA-49F4-A36A-BF035C0B2427}">
      <dgm:prSet custT="1"/>
      <dgm:spPr/>
      <dgm:t>
        <a:bodyPr/>
        <a:lstStyle/>
        <a:p>
          <a:endParaRPr lang="en-US" sz="1100"/>
        </a:p>
      </dgm:t>
    </dgm:pt>
    <dgm:pt modelId="{0F9902AB-DEB1-4F0F-8438-E552817FE953}">
      <dgm:prSet phldrT="[Text]" custT="1"/>
      <dgm:spPr/>
      <dgm:t>
        <a:bodyPr/>
        <a:lstStyle/>
        <a:p>
          <a:r>
            <a:rPr lang="en-US" sz="1100" dirty="0" smtClean="0"/>
            <a:t>Score 5</a:t>
          </a:r>
          <a:endParaRPr lang="en-US" sz="1100" dirty="0"/>
        </a:p>
      </dgm:t>
    </dgm:pt>
    <dgm:pt modelId="{8FA26F38-CE1B-4FE3-98F6-8ADE9526DCCB}" type="parTrans" cxnId="{6CA47C39-F537-4E6F-B83A-F3553330DBA3}">
      <dgm:prSet/>
      <dgm:spPr/>
      <dgm:t>
        <a:bodyPr/>
        <a:lstStyle/>
        <a:p>
          <a:endParaRPr lang="en-US" sz="1100"/>
        </a:p>
      </dgm:t>
    </dgm:pt>
    <dgm:pt modelId="{2B4B1CB6-E8CB-4C50-A5AB-876534F09E67}" type="sibTrans" cxnId="{6CA47C39-F537-4E6F-B83A-F3553330DBA3}">
      <dgm:prSet custT="1"/>
      <dgm:spPr/>
      <dgm:t>
        <a:bodyPr/>
        <a:lstStyle/>
        <a:p>
          <a:endParaRPr lang="en-US" sz="1100"/>
        </a:p>
      </dgm:t>
    </dgm:pt>
    <dgm:pt modelId="{1136B6BE-28CD-4517-8406-AB1079D04706}">
      <dgm:prSet phldrT="[Text]" custT="1"/>
      <dgm:spPr>
        <a:solidFill>
          <a:srgbClr val="A5AB81"/>
        </a:solidFill>
        <a:ln>
          <a:noFill/>
        </a:ln>
      </dgm:spPr>
      <dgm:t>
        <a:bodyPr/>
        <a:lstStyle/>
        <a:p>
          <a:r>
            <a:rPr lang="en-US" sz="1100" b="1" dirty="0" smtClean="0"/>
            <a:t>+ reviews</a:t>
          </a:r>
          <a:endParaRPr lang="en-US" sz="1100" b="1" dirty="0"/>
        </a:p>
      </dgm:t>
    </dgm:pt>
    <dgm:pt modelId="{EA7C0EFA-BCF6-4CFB-B3F1-02C209C31313}" type="parTrans" cxnId="{C783630A-258B-434A-94D9-07F3C6F1F6EF}">
      <dgm:prSet/>
      <dgm:spPr/>
      <dgm:t>
        <a:bodyPr/>
        <a:lstStyle/>
        <a:p>
          <a:endParaRPr lang="en-US" sz="1100"/>
        </a:p>
      </dgm:t>
    </dgm:pt>
    <dgm:pt modelId="{76B2F7A4-050D-45F8-A1CE-9C6C3097B9A9}" type="sibTrans" cxnId="{C783630A-258B-434A-94D9-07F3C6F1F6EF}">
      <dgm:prSet/>
      <dgm:spPr/>
      <dgm:t>
        <a:bodyPr/>
        <a:lstStyle/>
        <a:p>
          <a:endParaRPr lang="en-US" sz="1100"/>
        </a:p>
      </dgm:t>
    </dgm:pt>
    <dgm:pt modelId="{8AD073B5-EB3F-4EE7-8DAD-ECA02ED1403E}" type="pres">
      <dgm:prSet presAssocID="{6AC675FC-E8D0-4099-9440-CD148ECF92CB}" presName="linearFlow" presStyleCnt="0">
        <dgm:presLayoutVars>
          <dgm:dir/>
          <dgm:resizeHandles val="exact"/>
        </dgm:presLayoutVars>
      </dgm:prSet>
      <dgm:spPr/>
    </dgm:pt>
    <dgm:pt modelId="{4FFA7A49-FC82-4269-A8A8-8B0335A6A1F9}" type="pres">
      <dgm:prSet presAssocID="{5CE1A061-AE4D-4337-ADAB-A27F4EABCC0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65E66-2D76-49AB-8539-7C390B26F2BC}" type="pres">
      <dgm:prSet presAssocID="{53DFAAA6-1B02-43A6-B90B-78E8C6348BC8}" presName="spacerL" presStyleCnt="0"/>
      <dgm:spPr/>
    </dgm:pt>
    <dgm:pt modelId="{AA3AC376-5995-4A03-8836-054BBC859AFD}" type="pres">
      <dgm:prSet presAssocID="{53DFAAA6-1B02-43A6-B90B-78E8C6348BC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537B175-057D-4856-B6A1-000BF08DAD09}" type="pres">
      <dgm:prSet presAssocID="{53DFAAA6-1B02-43A6-B90B-78E8C6348BC8}" presName="spacerR" presStyleCnt="0"/>
      <dgm:spPr/>
    </dgm:pt>
    <dgm:pt modelId="{83504CAD-BD5E-4476-918F-B0A2CB37D7B4}" type="pres">
      <dgm:prSet presAssocID="{0F9902AB-DEB1-4F0F-8438-E552817FE95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A0838-0347-4938-BFF9-9294EE67089F}" type="pres">
      <dgm:prSet presAssocID="{2B4B1CB6-E8CB-4C50-A5AB-876534F09E67}" presName="spacerL" presStyleCnt="0"/>
      <dgm:spPr/>
    </dgm:pt>
    <dgm:pt modelId="{90D94E10-C54E-4119-A3C7-17A0D78B1E9D}" type="pres">
      <dgm:prSet presAssocID="{2B4B1CB6-E8CB-4C50-A5AB-876534F09E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3AFCA26-4446-425C-A3D2-D93FC839AC1A}" type="pres">
      <dgm:prSet presAssocID="{2B4B1CB6-E8CB-4C50-A5AB-876534F09E67}" presName="spacerR" presStyleCnt="0"/>
      <dgm:spPr/>
    </dgm:pt>
    <dgm:pt modelId="{69C437EA-7D82-42E2-BC08-8EA2F184698E}" type="pres">
      <dgm:prSet presAssocID="{1136B6BE-28CD-4517-8406-AB1079D0470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79992-DB5F-4476-8F1E-807BA50DB3AA}" type="presOf" srcId="{5CE1A061-AE4D-4337-ADAB-A27F4EABCC09}" destId="{4FFA7A49-FC82-4269-A8A8-8B0335A6A1F9}" srcOrd="0" destOrd="0" presId="urn:microsoft.com/office/officeart/2005/8/layout/equation1"/>
    <dgm:cxn modelId="{C783630A-258B-434A-94D9-07F3C6F1F6EF}" srcId="{6AC675FC-E8D0-4099-9440-CD148ECF92CB}" destId="{1136B6BE-28CD-4517-8406-AB1079D04706}" srcOrd="2" destOrd="0" parTransId="{EA7C0EFA-BCF6-4CFB-B3F1-02C209C31313}" sibTransId="{76B2F7A4-050D-45F8-A1CE-9C6C3097B9A9}"/>
    <dgm:cxn modelId="{18118BED-4B61-4121-950E-22096465E96E}" type="presOf" srcId="{1136B6BE-28CD-4517-8406-AB1079D04706}" destId="{69C437EA-7D82-42E2-BC08-8EA2F184698E}" srcOrd="0" destOrd="0" presId="urn:microsoft.com/office/officeart/2005/8/layout/equation1"/>
    <dgm:cxn modelId="{5AC12006-7597-428B-83B8-68F17A27F65E}" type="presOf" srcId="{2B4B1CB6-E8CB-4C50-A5AB-876534F09E67}" destId="{90D94E10-C54E-4119-A3C7-17A0D78B1E9D}" srcOrd="0" destOrd="0" presId="urn:microsoft.com/office/officeart/2005/8/layout/equation1"/>
    <dgm:cxn modelId="{6CA47C39-F537-4E6F-B83A-F3553330DBA3}" srcId="{6AC675FC-E8D0-4099-9440-CD148ECF92CB}" destId="{0F9902AB-DEB1-4F0F-8438-E552817FE953}" srcOrd="1" destOrd="0" parTransId="{8FA26F38-CE1B-4FE3-98F6-8ADE9526DCCB}" sibTransId="{2B4B1CB6-E8CB-4C50-A5AB-876534F09E67}"/>
    <dgm:cxn modelId="{76ACC747-FDCA-49F4-A36A-BF035C0B2427}" srcId="{6AC675FC-E8D0-4099-9440-CD148ECF92CB}" destId="{5CE1A061-AE4D-4337-ADAB-A27F4EABCC09}" srcOrd="0" destOrd="0" parTransId="{689EA88B-5489-4494-BFF3-4B8AC4D6C81B}" sibTransId="{53DFAAA6-1B02-43A6-B90B-78E8C6348BC8}"/>
    <dgm:cxn modelId="{5B132FAC-E459-4C7E-8B7D-2C379CE482BC}" type="presOf" srcId="{53DFAAA6-1B02-43A6-B90B-78E8C6348BC8}" destId="{AA3AC376-5995-4A03-8836-054BBC859AFD}" srcOrd="0" destOrd="0" presId="urn:microsoft.com/office/officeart/2005/8/layout/equation1"/>
    <dgm:cxn modelId="{10927FC2-7D57-47EB-8CF8-15732C716A18}" type="presOf" srcId="{6AC675FC-E8D0-4099-9440-CD148ECF92CB}" destId="{8AD073B5-EB3F-4EE7-8DAD-ECA02ED1403E}" srcOrd="0" destOrd="0" presId="urn:microsoft.com/office/officeart/2005/8/layout/equation1"/>
    <dgm:cxn modelId="{084FC2BF-3478-438D-A6CA-72B8B5CB72F1}" type="presOf" srcId="{0F9902AB-DEB1-4F0F-8438-E552817FE953}" destId="{83504CAD-BD5E-4476-918F-B0A2CB37D7B4}" srcOrd="0" destOrd="0" presId="urn:microsoft.com/office/officeart/2005/8/layout/equation1"/>
    <dgm:cxn modelId="{56E4A129-B286-47D3-81CC-C4E21380F71A}" type="presParOf" srcId="{8AD073B5-EB3F-4EE7-8DAD-ECA02ED1403E}" destId="{4FFA7A49-FC82-4269-A8A8-8B0335A6A1F9}" srcOrd="0" destOrd="0" presId="urn:microsoft.com/office/officeart/2005/8/layout/equation1"/>
    <dgm:cxn modelId="{DA7BEBC1-761B-4E0A-83DB-9DB495C274FA}" type="presParOf" srcId="{8AD073B5-EB3F-4EE7-8DAD-ECA02ED1403E}" destId="{05265E66-2D76-49AB-8539-7C390B26F2BC}" srcOrd="1" destOrd="0" presId="urn:microsoft.com/office/officeart/2005/8/layout/equation1"/>
    <dgm:cxn modelId="{3F971486-0C2A-4406-B7FE-F319390548A7}" type="presParOf" srcId="{8AD073B5-EB3F-4EE7-8DAD-ECA02ED1403E}" destId="{AA3AC376-5995-4A03-8836-054BBC859AFD}" srcOrd="2" destOrd="0" presId="urn:microsoft.com/office/officeart/2005/8/layout/equation1"/>
    <dgm:cxn modelId="{BDB31144-56DD-4AFC-8B4E-58050D165D6A}" type="presParOf" srcId="{8AD073B5-EB3F-4EE7-8DAD-ECA02ED1403E}" destId="{D537B175-057D-4856-B6A1-000BF08DAD09}" srcOrd="3" destOrd="0" presId="urn:microsoft.com/office/officeart/2005/8/layout/equation1"/>
    <dgm:cxn modelId="{58B9A4CF-B679-41B4-B52F-4AFF4731F9A9}" type="presParOf" srcId="{8AD073B5-EB3F-4EE7-8DAD-ECA02ED1403E}" destId="{83504CAD-BD5E-4476-918F-B0A2CB37D7B4}" srcOrd="4" destOrd="0" presId="urn:microsoft.com/office/officeart/2005/8/layout/equation1"/>
    <dgm:cxn modelId="{1D27C384-BC54-4B24-833F-72094657710A}" type="presParOf" srcId="{8AD073B5-EB3F-4EE7-8DAD-ECA02ED1403E}" destId="{F01A0838-0347-4938-BFF9-9294EE67089F}" srcOrd="5" destOrd="0" presId="urn:microsoft.com/office/officeart/2005/8/layout/equation1"/>
    <dgm:cxn modelId="{869107A4-2E40-4A90-A88C-B37AC5145104}" type="presParOf" srcId="{8AD073B5-EB3F-4EE7-8DAD-ECA02ED1403E}" destId="{90D94E10-C54E-4119-A3C7-17A0D78B1E9D}" srcOrd="6" destOrd="0" presId="urn:microsoft.com/office/officeart/2005/8/layout/equation1"/>
    <dgm:cxn modelId="{92EA7CDF-54E4-4186-9EA8-72F23F93EFD9}" type="presParOf" srcId="{8AD073B5-EB3F-4EE7-8DAD-ECA02ED1403E}" destId="{73AFCA26-4446-425C-A3D2-D93FC839AC1A}" srcOrd="7" destOrd="0" presId="urn:microsoft.com/office/officeart/2005/8/layout/equation1"/>
    <dgm:cxn modelId="{01C684DC-C408-4369-90F2-AFB8B7738A54}" type="presParOf" srcId="{8AD073B5-EB3F-4EE7-8DAD-ECA02ED1403E}" destId="{69C437EA-7D82-42E2-BC08-8EA2F184698E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9BC0E53-8770-4B31-8871-35761BAD7423}" type="doc">
      <dgm:prSet loTypeId="urn:microsoft.com/office/officeart/2005/8/layout/chevron1" loCatId="process" qsTypeId="urn:microsoft.com/office/officeart/2005/8/quickstyle/simple1#18" qsCatId="simple" csTypeId="urn:microsoft.com/office/officeart/2005/8/colors/colorful3" csCatId="colorful" phldr="1"/>
      <dgm:spPr/>
    </dgm:pt>
    <dgm:pt modelId="{C857EF10-B35B-4A10-AE5F-4C59508F6B4C}">
      <dgm:prSet phldrT="[Text]"/>
      <dgm:spPr/>
      <dgm:t>
        <a:bodyPr/>
        <a:lstStyle/>
        <a:p>
          <a:r>
            <a:rPr lang="en-US" dirty="0" smtClean="0"/>
            <a:t>Text to vectors</a:t>
          </a:r>
          <a:endParaRPr lang="en-US" dirty="0"/>
        </a:p>
      </dgm:t>
    </dgm:pt>
    <dgm:pt modelId="{5F4A319D-9FE2-40AF-BB70-DAFA8F4B3825}" type="parTrans" cxnId="{0B19E5E4-D19A-4E47-8794-87C38B3FE3FF}">
      <dgm:prSet/>
      <dgm:spPr/>
      <dgm:t>
        <a:bodyPr/>
        <a:lstStyle/>
        <a:p>
          <a:endParaRPr lang="en-US"/>
        </a:p>
      </dgm:t>
    </dgm:pt>
    <dgm:pt modelId="{EAF0C6C6-70D2-45CE-94A2-D14EA7D76886}" type="sibTrans" cxnId="{0B19E5E4-D19A-4E47-8794-87C38B3FE3FF}">
      <dgm:prSet/>
      <dgm:spPr/>
      <dgm:t>
        <a:bodyPr/>
        <a:lstStyle/>
        <a:p>
          <a:endParaRPr lang="en-US"/>
        </a:p>
      </dgm:t>
    </dgm:pt>
    <dgm:pt modelId="{9C59E586-01D1-4BFC-A1DC-2248B8CB4FB2}">
      <dgm:prSet phldrT="[Text]"/>
      <dgm:spPr/>
      <dgm:t>
        <a:bodyPr/>
        <a:lstStyle/>
        <a:p>
          <a:r>
            <a:rPr lang="en-US" dirty="0" smtClean="0"/>
            <a:t>Transformations on corpora and text stemming</a:t>
          </a:r>
          <a:endParaRPr lang="en-US" dirty="0"/>
        </a:p>
      </dgm:t>
    </dgm:pt>
    <dgm:pt modelId="{8E9C8F2F-BBE4-4780-8B88-C8724FFB9729}" type="parTrans" cxnId="{CA17EBEB-E6C2-4786-895C-E4724A66745C}">
      <dgm:prSet/>
      <dgm:spPr/>
      <dgm:t>
        <a:bodyPr/>
        <a:lstStyle/>
        <a:p>
          <a:endParaRPr lang="en-US"/>
        </a:p>
      </dgm:t>
    </dgm:pt>
    <dgm:pt modelId="{2101BB22-9937-4EBA-B44A-D2521D16BB6F}" type="sibTrans" cxnId="{CA17EBEB-E6C2-4786-895C-E4724A66745C}">
      <dgm:prSet/>
      <dgm:spPr/>
      <dgm:t>
        <a:bodyPr/>
        <a:lstStyle/>
        <a:p>
          <a:endParaRPr lang="en-US"/>
        </a:p>
      </dgm:t>
    </dgm:pt>
    <dgm:pt modelId="{5BAF40A3-2A80-4736-8A90-F44D9747B464}">
      <dgm:prSet phldrT="[Text]"/>
      <dgm:spPr/>
      <dgm:t>
        <a:bodyPr/>
        <a:lstStyle/>
        <a:p>
          <a:r>
            <a:rPr lang="en-US" dirty="0" smtClean="0"/>
            <a:t>Creating text document matrix</a:t>
          </a:r>
          <a:endParaRPr lang="en-US" dirty="0"/>
        </a:p>
      </dgm:t>
    </dgm:pt>
    <dgm:pt modelId="{799507CC-90B0-4E83-9330-0EAD5E7E17F9}" type="parTrans" cxnId="{5DDF7E8F-F6DA-40CF-ABE8-F9720A079271}">
      <dgm:prSet/>
      <dgm:spPr/>
      <dgm:t>
        <a:bodyPr/>
        <a:lstStyle/>
        <a:p>
          <a:endParaRPr lang="en-US"/>
        </a:p>
      </dgm:t>
    </dgm:pt>
    <dgm:pt modelId="{6DE332F8-5CC7-4C32-9919-60E76F33004D}" type="sibTrans" cxnId="{5DDF7E8F-F6DA-40CF-ABE8-F9720A079271}">
      <dgm:prSet/>
      <dgm:spPr/>
      <dgm:t>
        <a:bodyPr/>
        <a:lstStyle/>
        <a:p>
          <a:endParaRPr lang="en-US"/>
        </a:p>
      </dgm:t>
    </dgm:pt>
    <dgm:pt modelId="{23358E56-2249-4332-B118-782E726D1BD0}">
      <dgm:prSet phldrT="[Text]"/>
      <dgm:spPr/>
      <dgm:t>
        <a:bodyPr/>
        <a:lstStyle/>
        <a:p>
          <a:r>
            <a:rPr lang="en-US" dirty="0" smtClean="0"/>
            <a:t>Create word-cloud</a:t>
          </a:r>
          <a:endParaRPr lang="en-US" dirty="0"/>
        </a:p>
      </dgm:t>
    </dgm:pt>
    <dgm:pt modelId="{5B83F066-021D-4352-BDF1-49C4555D6BFC}" type="parTrans" cxnId="{7C82B022-0A88-4565-A12D-E6DE95C08AD9}">
      <dgm:prSet/>
      <dgm:spPr/>
      <dgm:t>
        <a:bodyPr/>
        <a:lstStyle/>
        <a:p>
          <a:endParaRPr lang="en-US"/>
        </a:p>
      </dgm:t>
    </dgm:pt>
    <dgm:pt modelId="{404E8410-BEF5-4211-82C0-FFFDBDCCB279}" type="sibTrans" cxnId="{7C82B022-0A88-4565-A12D-E6DE95C08AD9}">
      <dgm:prSet/>
      <dgm:spPr/>
      <dgm:t>
        <a:bodyPr/>
        <a:lstStyle/>
        <a:p>
          <a:endParaRPr lang="en-US"/>
        </a:p>
      </dgm:t>
    </dgm:pt>
    <dgm:pt modelId="{9A14CDC8-16FF-4223-AA70-02A0A30A20B3}" type="pres">
      <dgm:prSet presAssocID="{99BC0E53-8770-4B31-8871-35761BAD7423}" presName="Name0" presStyleCnt="0">
        <dgm:presLayoutVars>
          <dgm:dir/>
          <dgm:animLvl val="lvl"/>
          <dgm:resizeHandles val="exact"/>
        </dgm:presLayoutVars>
      </dgm:prSet>
      <dgm:spPr/>
    </dgm:pt>
    <dgm:pt modelId="{EC5AACFE-0FFA-45F6-9FDC-E56E46D4C0DC}" type="pres">
      <dgm:prSet presAssocID="{C857EF10-B35B-4A10-AE5F-4C59508F6B4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95C9C8-2721-471C-8055-CFA775010FA2}" type="pres">
      <dgm:prSet presAssocID="{EAF0C6C6-70D2-45CE-94A2-D14EA7D76886}" presName="parTxOnlySpace" presStyleCnt="0"/>
      <dgm:spPr/>
    </dgm:pt>
    <dgm:pt modelId="{5CD9806E-DD02-4084-AA60-394B50B6E43A}" type="pres">
      <dgm:prSet presAssocID="{9C59E586-01D1-4BFC-A1DC-2248B8CB4FB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3AED2-7010-4EAA-B13D-BA20895B3753}" type="pres">
      <dgm:prSet presAssocID="{2101BB22-9937-4EBA-B44A-D2521D16BB6F}" presName="parTxOnlySpace" presStyleCnt="0"/>
      <dgm:spPr/>
    </dgm:pt>
    <dgm:pt modelId="{10DFC43E-3845-42C6-8718-B90BC82D23DF}" type="pres">
      <dgm:prSet presAssocID="{5BAF40A3-2A80-4736-8A90-F44D9747B46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B15C8A-D53A-4566-A5F2-B80EB7CACC10}" type="pres">
      <dgm:prSet presAssocID="{6DE332F8-5CC7-4C32-9919-60E76F33004D}" presName="parTxOnlySpace" presStyleCnt="0"/>
      <dgm:spPr/>
    </dgm:pt>
    <dgm:pt modelId="{FB69A01F-25D2-4192-A573-3F7B53EB504C}" type="pres">
      <dgm:prSet presAssocID="{23358E56-2249-4332-B118-782E726D1BD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17EBEB-E6C2-4786-895C-E4724A66745C}" srcId="{99BC0E53-8770-4B31-8871-35761BAD7423}" destId="{9C59E586-01D1-4BFC-A1DC-2248B8CB4FB2}" srcOrd="1" destOrd="0" parTransId="{8E9C8F2F-BBE4-4780-8B88-C8724FFB9729}" sibTransId="{2101BB22-9937-4EBA-B44A-D2521D16BB6F}"/>
    <dgm:cxn modelId="{4671B5B9-BCEF-422A-AC6F-9FBFAF1E4628}" type="presOf" srcId="{5BAF40A3-2A80-4736-8A90-F44D9747B464}" destId="{10DFC43E-3845-42C6-8718-B90BC82D23DF}" srcOrd="0" destOrd="0" presId="urn:microsoft.com/office/officeart/2005/8/layout/chevron1"/>
    <dgm:cxn modelId="{5DDF7E8F-F6DA-40CF-ABE8-F9720A079271}" srcId="{99BC0E53-8770-4B31-8871-35761BAD7423}" destId="{5BAF40A3-2A80-4736-8A90-F44D9747B464}" srcOrd="2" destOrd="0" parTransId="{799507CC-90B0-4E83-9330-0EAD5E7E17F9}" sibTransId="{6DE332F8-5CC7-4C32-9919-60E76F33004D}"/>
    <dgm:cxn modelId="{0B19E5E4-D19A-4E47-8794-87C38B3FE3FF}" srcId="{99BC0E53-8770-4B31-8871-35761BAD7423}" destId="{C857EF10-B35B-4A10-AE5F-4C59508F6B4C}" srcOrd="0" destOrd="0" parTransId="{5F4A319D-9FE2-40AF-BB70-DAFA8F4B3825}" sibTransId="{EAF0C6C6-70D2-45CE-94A2-D14EA7D76886}"/>
    <dgm:cxn modelId="{F5AF48EA-949B-48E1-B126-E1FA08F75ECA}" type="presOf" srcId="{9C59E586-01D1-4BFC-A1DC-2248B8CB4FB2}" destId="{5CD9806E-DD02-4084-AA60-394B50B6E43A}" srcOrd="0" destOrd="0" presId="urn:microsoft.com/office/officeart/2005/8/layout/chevron1"/>
    <dgm:cxn modelId="{5DF3135C-B12B-4322-B446-8D2EBF410187}" type="presOf" srcId="{99BC0E53-8770-4B31-8871-35761BAD7423}" destId="{9A14CDC8-16FF-4223-AA70-02A0A30A20B3}" srcOrd="0" destOrd="0" presId="urn:microsoft.com/office/officeart/2005/8/layout/chevron1"/>
    <dgm:cxn modelId="{7C82B022-0A88-4565-A12D-E6DE95C08AD9}" srcId="{99BC0E53-8770-4B31-8871-35761BAD7423}" destId="{23358E56-2249-4332-B118-782E726D1BD0}" srcOrd="3" destOrd="0" parTransId="{5B83F066-021D-4352-BDF1-49C4555D6BFC}" sibTransId="{404E8410-BEF5-4211-82C0-FFFDBDCCB279}"/>
    <dgm:cxn modelId="{1B4F4A6B-497E-4E09-BAC5-CED21DEEBEA8}" type="presOf" srcId="{23358E56-2249-4332-B118-782E726D1BD0}" destId="{FB69A01F-25D2-4192-A573-3F7B53EB504C}" srcOrd="0" destOrd="0" presId="urn:microsoft.com/office/officeart/2005/8/layout/chevron1"/>
    <dgm:cxn modelId="{3DD5C0B7-E360-4585-988C-D045AC4DED11}" type="presOf" srcId="{C857EF10-B35B-4A10-AE5F-4C59508F6B4C}" destId="{EC5AACFE-0FFA-45F6-9FDC-E56E46D4C0DC}" srcOrd="0" destOrd="0" presId="urn:microsoft.com/office/officeart/2005/8/layout/chevron1"/>
    <dgm:cxn modelId="{C0967AF6-A029-4E3B-8545-20E619BE0D0E}" type="presParOf" srcId="{9A14CDC8-16FF-4223-AA70-02A0A30A20B3}" destId="{EC5AACFE-0FFA-45F6-9FDC-E56E46D4C0DC}" srcOrd="0" destOrd="0" presId="urn:microsoft.com/office/officeart/2005/8/layout/chevron1"/>
    <dgm:cxn modelId="{B18824F8-71F0-44DF-8D2B-B196DB602FFE}" type="presParOf" srcId="{9A14CDC8-16FF-4223-AA70-02A0A30A20B3}" destId="{EF95C9C8-2721-471C-8055-CFA775010FA2}" srcOrd="1" destOrd="0" presId="urn:microsoft.com/office/officeart/2005/8/layout/chevron1"/>
    <dgm:cxn modelId="{E8F81346-89C8-4894-B01E-D39AF6466853}" type="presParOf" srcId="{9A14CDC8-16FF-4223-AA70-02A0A30A20B3}" destId="{5CD9806E-DD02-4084-AA60-394B50B6E43A}" srcOrd="2" destOrd="0" presId="urn:microsoft.com/office/officeart/2005/8/layout/chevron1"/>
    <dgm:cxn modelId="{7290F5F0-9BA7-43EC-AC13-0EC004E15077}" type="presParOf" srcId="{9A14CDC8-16FF-4223-AA70-02A0A30A20B3}" destId="{3813AED2-7010-4EAA-B13D-BA20895B3753}" srcOrd="3" destOrd="0" presId="urn:microsoft.com/office/officeart/2005/8/layout/chevron1"/>
    <dgm:cxn modelId="{5C90F3B5-7094-47AB-9A1F-7880CE455D2A}" type="presParOf" srcId="{9A14CDC8-16FF-4223-AA70-02A0A30A20B3}" destId="{10DFC43E-3845-42C6-8718-B90BC82D23DF}" srcOrd="4" destOrd="0" presId="urn:microsoft.com/office/officeart/2005/8/layout/chevron1"/>
    <dgm:cxn modelId="{0799828B-3882-4A32-AB95-0BDC803FE715}" type="presParOf" srcId="{9A14CDC8-16FF-4223-AA70-02A0A30A20B3}" destId="{A4B15C8A-D53A-4566-A5F2-B80EB7CACC10}" srcOrd="5" destOrd="0" presId="urn:microsoft.com/office/officeart/2005/8/layout/chevron1"/>
    <dgm:cxn modelId="{53B90C9D-F2DF-4281-A11E-AA6CCA1FF8F0}" type="presParOf" srcId="{9A14CDC8-16FF-4223-AA70-02A0A30A20B3}" destId="{FB69A01F-25D2-4192-A573-3F7B53EB504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EC7C79C-F14C-4769-A29B-DB87E5D066E0}" type="doc">
      <dgm:prSet loTypeId="urn:microsoft.com/office/officeart/2011/layout/CircleProcess" loCatId="process" qsTypeId="urn:microsoft.com/office/officeart/2005/8/quickstyle/simple1#19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762A6180-CD61-468E-92F7-740DD58AF80B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Word-cloud for positive and negative sentiments</a:t>
          </a:r>
          <a:r>
            <a:rPr lang="en-US" b="1" dirty="0" smtClean="0"/>
            <a:t>                                        </a:t>
          </a:r>
          <a:endParaRPr lang="en-US" b="1" dirty="0"/>
        </a:p>
      </dgm:t>
    </dgm:pt>
    <dgm:pt modelId="{9D1D807A-BE06-4EF7-A28D-9020B00A0F75}" type="parTrans" cxnId="{43FECDE7-66BB-4A57-BBC9-65E12F52543B}">
      <dgm:prSet/>
      <dgm:spPr/>
      <dgm:t>
        <a:bodyPr/>
        <a:lstStyle/>
        <a:p>
          <a:endParaRPr lang="en-US"/>
        </a:p>
      </dgm:t>
    </dgm:pt>
    <dgm:pt modelId="{54F9A1DA-5AE8-4C9D-B20A-BD7C3D840B7A}" type="sibTrans" cxnId="{43FECDE7-66BB-4A57-BBC9-65E12F52543B}">
      <dgm:prSet/>
      <dgm:spPr/>
      <dgm:t>
        <a:bodyPr/>
        <a:lstStyle/>
        <a:p>
          <a:endParaRPr lang="en-US"/>
        </a:p>
      </dgm:t>
    </dgm:pt>
    <dgm:pt modelId="{243AA115-F151-4EB0-BB75-7615389EE063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Trying different statistical models</a:t>
          </a:r>
          <a:endParaRPr lang="en-US" b="0" dirty="0"/>
        </a:p>
      </dgm:t>
    </dgm:pt>
    <dgm:pt modelId="{6C832C76-22C9-4802-8215-ECAB94C1C94D}" type="sibTrans" cxnId="{C7363158-3297-4522-A8EE-8FD2A7F46A66}">
      <dgm:prSet/>
      <dgm:spPr/>
      <dgm:t>
        <a:bodyPr/>
        <a:lstStyle/>
        <a:p>
          <a:endParaRPr lang="en-US"/>
        </a:p>
      </dgm:t>
    </dgm:pt>
    <dgm:pt modelId="{83BC17E4-AE51-4416-8AFE-DEF1E082B0EE}" type="parTrans" cxnId="{C7363158-3297-4522-A8EE-8FD2A7F46A66}">
      <dgm:prSet/>
      <dgm:spPr/>
      <dgm:t>
        <a:bodyPr/>
        <a:lstStyle/>
        <a:p>
          <a:endParaRPr lang="en-US"/>
        </a:p>
      </dgm:t>
    </dgm:pt>
    <dgm:pt modelId="{E3209D25-16B4-4B2E-9872-DDCE2947C1DF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Score prediction using best one</a:t>
          </a:r>
          <a:endParaRPr lang="en-US" b="0" dirty="0"/>
        </a:p>
      </dgm:t>
    </dgm:pt>
    <dgm:pt modelId="{7A442D39-4C59-4E96-8331-9246C658D11E}" type="parTrans" cxnId="{54B843CC-0E0D-4CF9-A452-58CF66BD1589}">
      <dgm:prSet/>
      <dgm:spPr/>
      <dgm:t>
        <a:bodyPr/>
        <a:lstStyle/>
        <a:p>
          <a:endParaRPr lang="en-US"/>
        </a:p>
      </dgm:t>
    </dgm:pt>
    <dgm:pt modelId="{31BAFB6D-0139-4006-B1EF-B1A627FC743F}" type="sibTrans" cxnId="{54B843CC-0E0D-4CF9-A452-58CF66BD1589}">
      <dgm:prSet/>
      <dgm:spPr/>
      <dgm:t>
        <a:bodyPr/>
        <a:lstStyle/>
        <a:p>
          <a:endParaRPr lang="en-US"/>
        </a:p>
      </dgm:t>
    </dgm:pt>
    <dgm:pt modelId="{463FCD02-553E-400B-B35D-1E389E947933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Data Preparation</a:t>
          </a:r>
          <a:endParaRPr lang="en-US" b="0" dirty="0"/>
        </a:p>
      </dgm:t>
    </dgm:pt>
    <dgm:pt modelId="{7CBDD6CE-7B43-4BC2-AA98-D9643194F3B3}" type="sibTrans" cxnId="{9CF85541-3B83-47CA-A976-AC82B0DD777B}">
      <dgm:prSet/>
      <dgm:spPr/>
      <dgm:t>
        <a:bodyPr/>
        <a:lstStyle/>
        <a:p>
          <a:endParaRPr lang="en-US"/>
        </a:p>
      </dgm:t>
    </dgm:pt>
    <dgm:pt modelId="{0DEF9005-E5B4-4876-8F64-9A8FD53804B9}" type="parTrans" cxnId="{9CF85541-3B83-47CA-A976-AC82B0DD777B}">
      <dgm:prSet/>
      <dgm:spPr/>
      <dgm:t>
        <a:bodyPr/>
        <a:lstStyle/>
        <a:p>
          <a:endParaRPr lang="en-US"/>
        </a:p>
      </dgm:t>
    </dgm:pt>
    <dgm:pt modelId="{35FE48E7-443F-4273-9B05-EB7827488274}" type="pres">
      <dgm:prSet presAssocID="{6EC7C79C-F14C-4769-A29B-DB87E5D066E0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DADD474-406C-451B-BF1F-F1C819C3A57B}" type="pres">
      <dgm:prSet presAssocID="{762A6180-CD61-468E-92F7-740DD58AF80B}" presName="Accent4" presStyleCnt="0"/>
      <dgm:spPr/>
    </dgm:pt>
    <dgm:pt modelId="{32A479F7-F764-4F7A-A719-508BED1B23B2}" type="pres">
      <dgm:prSet presAssocID="{762A6180-CD61-468E-92F7-740DD58AF80B}" presName="Accent" presStyleLbl="node1" presStyleIdx="0" presStyleCnt="4" custScaleX="123596" custScaleY="123596" custLinFactNeighborX="18030" custLinFactNeighborY="-1483"/>
      <dgm:spPr>
        <a:solidFill>
          <a:srgbClr val="DC8D24"/>
        </a:solidFill>
      </dgm:spPr>
      <dgm:t>
        <a:bodyPr/>
        <a:lstStyle/>
        <a:p>
          <a:endParaRPr lang="en-US"/>
        </a:p>
      </dgm:t>
    </dgm:pt>
    <dgm:pt modelId="{0763D79D-7A8B-41B7-B433-FF359CBA2E7A}" type="pres">
      <dgm:prSet presAssocID="{762A6180-CD61-468E-92F7-740DD58AF80B}" presName="ParentBackground4" presStyleCnt="0"/>
      <dgm:spPr/>
    </dgm:pt>
    <dgm:pt modelId="{42ADB2D7-6CB4-42F5-88C8-1BBCE22A8A44}" type="pres">
      <dgm:prSet presAssocID="{762A6180-CD61-468E-92F7-740DD58AF80B}" presName="ParentBackground" presStyleLbl="fgAcc1" presStyleIdx="0" presStyleCnt="4" custLinFactNeighborX="6733" custLinFactNeighborY="-179"/>
      <dgm:spPr/>
      <dgm:t>
        <a:bodyPr/>
        <a:lstStyle/>
        <a:p>
          <a:endParaRPr lang="en-US"/>
        </a:p>
      </dgm:t>
    </dgm:pt>
    <dgm:pt modelId="{8DF78D31-665C-4876-8BB4-05EE2FD5665E}" type="pres">
      <dgm:prSet presAssocID="{762A6180-CD61-468E-92F7-740DD58AF80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4F8D1-D930-4BCD-B970-69D1BA734C94}" type="pres">
      <dgm:prSet presAssocID="{E3209D25-16B4-4B2E-9872-DDCE2947C1DF}" presName="Accent3" presStyleCnt="0"/>
      <dgm:spPr/>
    </dgm:pt>
    <dgm:pt modelId="{2F70DA4D-C577-4F3B-8276-F005654C7F60}" type="pres">
      <dgm:prSet presAssocID="{E3209D25-16B4-4B2E-9872-DDCE2947C1DF}" presName="Accent" presStyleLbl="node1" presStyleIdx="1" presStyleCnt="4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196F62CB-5A9A-4637-925A-D64434696933}" type="pres">
      <dgm:prSet presAssocID="{E3209D25-16B4-4B2E-9872-DDCE2947C1DF}" presName="ParentBackground3" presStyleCnt="0"/>
      <dgm:spPr/>
    </dgm:pt>
    <dgm:pt modelId="{6FF1B6EE-4135-45CF-A6B7-CA1C98F78FF1}" type="pres">
      <dgm:prSet presAssocID="{E3209D25-16B4-4B2E-9872-DDCE2947C1DF}" presName="ParentBackground" presStyleLbl="fgAcc1" presStyleIdx="1" presStyleCnt="4"/>
      <dgm:spPr/>
      <dgm:t>
        <a:bodyPr/>
        <a:lstStyle/>
        <a:p>
          <a:endParaRPr lang="en-US"/>
        </a:p>
      </dgm:t>
    </dgm:pt>
    <dgm:pt modelId="{52FC30C6-72D7-4458-8BD6-409F42118C9E}" type="pres">
      <dgm:prSet presAssocID="{E3209D25-16B4-4B2E-9872-DDCE2947C1D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24A5C-50C9-43EB-9DA4-5BCC8723A4BA}" type="pres">
      <dgm:prSet presAssocID="{463FCD02-553E-400B-B35D-1E389E947933}" presName="Accent2" presStyleCnt="0"/>
      <dgm:spPr/>
    </dgm:pt>
    <dgm:pt modelId="{AA58AB9B-D00F-4966-B8B2-3A82DDB28C7C}" type="pres">
      <dgm:prSet presAssocID="{463FCD02-553E-400B-B35D-1E389E947933}" presName="Accent" presStyleLbl="node1" presStyleIdx="2" presStyleCnt="4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D0F8EBFA-AB71-4FC4-B332-D0C7C1FFE43B}" type="pres">
      <dgm:prSet presAssocID="{463FCD02-553E-400B-B35D-1E389E947933}" presName="ParentBackground2" presStyleCnt="0"/>
      <dgm:spPr/>
    </dgm:pt>
    <dgm:pt modelId="{09E0F7B4-8AD4-4DFD-8772-047112C80EA9}" type="pres">
      <dgm:prSet presAssocID="{463FCD02-553E-400B-B35D-1E389E947933}" presName="ParentBackground" presStyleLbl="fgAcc1" presStyleIdx="2" presStyleCnt="4"/>
      <dgm:spPr/>
      <dgm:t>
        <a:bodyPr/>
        <a:lstStyle/>
        <a:p>
          <a:endParaRPr lang="en-US"/>
        </a:p>
      </dgm:t>
    </dgm:pt>
    <dgm:pt modelId="{B4C133A5-E712-4B24-86DF-2309DDD1094E}" type="pres">
      <dgm:prSet presAssocID="{463FCD02-553E-400B-B35D-1E389E947933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9C09C-9BD7-41FF-AE6A-59D5F6E1DCA8}" type="pres">
      <dgm:prSet presAssocID="{243AA115-F151-4EB0-BB75-7615389EE063}" presName="Accent1" presStyleCnt="0"/>
      <dgm:spPr/>
    </dgm:pt>
    <dgm:pt modelId="{10E834EF-5C9C-4D14-BCBA-97F35A2B2958}" type="pres">
      <dgm:prSet presAssocID="{243AA115-F151-4EB0-BB75-7615389EE063}" presName="Accent" presStyleLbl="node1" presStyleIdx="3" presStyleCnt="4" custLinFactNeighborX="-91286" custLinFactNeighborY="1386"/>
      <dgm:spPr>
        <a:solidFill>
          <a:schemeClr val="bg1">
            <a:lumMod val="85000"/>
          </a:schemeClr>
        </a:solidFill>
      </dgm:spPr>
    </dgm:pt>
    <dgm:pt modelId="{8931CCF2-9B5E-4A35-8DCA-DC736DDB8A66}" type="pres">
      <dgm:prSet presAssocID="{243AA115-F151-4EB0-BB75-7615389EE063}" presName="ParentBackground1" presStyleCnt="0"/>
      <dgm:spPr/>
    </dgm:pt>
    <dgm:pt modelId="{2573402F-B7E4-45B1-8416-E2DD7649B817}" type="pres">
      <dgm:prSet presAssocID="{243AA115-F151-4EB0-BB75-7615389EE063}" presName="ParentBackground" presStyleLbl="fgAcc1" presStyleIdx="3" presStyleCnt="4" custLinFactNeighborX="-6845" custLinFactNeighborY="2697"/>
      <dgm:spPr/>
      <dgm:t>
        <a:bodyPr/>
        <a:lstStyle/>
        <a:p>
          <a:endParaRPr lang="en-US"/>
        </a:p>
      </dgm:t>
    </dgm:pt>
    <dgm:pt modelId="{7BB4F830-DB63-4AEC-96AF-273EBAA0216C}" type="pres">
      <dgm:prSet presAssocID="{243AA115-F151-4EB0-BB75-7615389EE06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F85541-3B83-47CA-A976-AC82B0DD777B}" srcId="{6EC7C79C-F14C-4769-A29B-DB87E5D066E0}" destId="{463FCD02-553E-400B-B35D-1E389E947933}" srcOrd="1" destOrd="0" parTransId="{0DEF9005-E5B4-4876-8F64-9A8FD53804B9}" sibTransId="{7CBDD6CE-7B43-4BC2-AA98-D9643194F3B3}"/>
    <dgm:cxn modelId="{1B4ACA4C-6BB5-49E6-A023-48AAA00351D6}" type="presOf" srcId="{E3209D25-16B4-4B2E-9872-DDCE2947C1DF}" destId="{6FF1B6EE-4135-45CF-A6B7-CA1C98F78FF1}" srcOrd="0" destOrd="0" presId="urn:microsoft.com/office/officeart/2011/layout/CircleProcess"/>
    <dgm:cxn modelId="{406921A9-A2F4-4AAD-8390-B8339050C149}" type="presOf" srcId="{762A6180-CD61-468E-92F7-740DD58AF80B}" destId="{42ADB2D7-6CB4-42F5-88C8-1BBCE22A8A44}" srcOrd="0" destOrd="0" presId="urn:microsoft.com/office/officeart/2011/layout/CircleProcess"/>
    <dgm:cxn modelId="{AB1EE77D-102A-48CE-B697-734D3FEDD7AF}" type="presOf" srcId="{463FCD02-553E-400B-B35D-1E389E947933}" destId="{B4C133A5-E712-4B24-86DF-2309DDD1094E}" srcOrd="1" destOrd="0" presId="urn:microsoft.com/office/officeart/2011/layout/CircleProcess"/>
    <dgm:cxn modelId="{43FECDE7-66BB-4A57-BBC9-65E12F52543B}" srcId="{6EC7C79C-F14C-4769-A29B-DB87E5D066E0}" destId="{762A6180-CD61-468E-92F7-740DD58AF80B}" srcOrd="3" destOrd="0" parTransId="{9D1D807A-BE06-4EF7-A28D-9020B00A0F75}" sibTransId="{54F9A1DA-5AE8-4C9D-B20A-BD7C3D840B7A}"/>
    <dgm:cxn modelId="{6188A2DB-3F4B-4285-801B-C7F8724299A6}" type="presOf" srcId="{243AA115-F151-4EB0-BB75-7615389EE063}" destId="{7BB4F830-DB63-4AEC-96AF-273EBAA0216C}" srcOrd="1" destOrd="0" presId="urn:microsoft.com/office/officeart/2011/layout/CircleProcess"/>
    <dgm:cxn modelId="{C7363158-3297-4522-A8EE-8FD2A7F46A66}" srcId="{6EC7C79C-F14C-4769-A29B-DB87E5D066E0}" destId="{243AA115-F151-4EB0-BB75-7615389EE063}" srcOrd="0" destOrd="0" parTransId="{83BC17E4-AE51-4416-8AFE-DEF1E082B0EE}" sibTransId="{6C832C76-22C9-4802-8215-ECAB94C1C94D}"/>
    <dgm:cxn modelId="{C26D6EA8-99F5-43D2-94B4-0377494B94C3}" type="presOf" srcId="{6EC7C79C-F14C-4769-A29B-DB87E5D066E0}" destId="{35FE48E7-443F-4273-9B05-EB7827488274}" srcOrd="0" destOrd="0" presId="urn:microsoft.com/office/officeart/2011/layout/CircleProcess"/>
    <dgm:cxn modelId="{DC0B45CC-6FF3-448D-B308-E72295E1C026}" type="presOf" srcId="{463FCD02-553E-400B-B35D-1E389E947933}" destId="{09E0F7B4-8AD4-4DFD-8772-047112C80EA9}" srcOrd="0" destOrd="0" presId="urn:microsoft.com/office/officeart/2011/layout/CircleProcess"/>
    <dgm:cxn modelId="{1BACFA1B-1E52-40B9-B339-27023C7FC9CD}" type="presOf" srcId="{243AA115-F151-4EB0-BB75-7615389EE063}" destId="{2573402F-B7E4-45B1-8416-E2DD7649B817}" srcOrd="0" destOrd="0" presId="urn:microsoft.com/office/officeart/2011/layout/CircleProcess"/>
    <dgm:cxn modelId="{8889160A-6F29-4754-BA96-4B5D354DBBC6}" type="presOf" srcId="{E3209D25-16B4-4B2E-9872-DDCE2947C1DF}" destId="{52FC30C6-72D7-4458-8BD6-409F42118C9E}" srcOrd="1" destOrd="0" presId="urn:microsoft.com/office/officeart/2011/layout/CircleProcess"/>
    <dgm:cxn modelId="{54B843CC-0E0D-4CF9-A452-58CF66BD1589}" srcId="{6EC7C79C-F14C-4769-A29B-DB87E5D066E0}" destId="{E3209D25-16B4-4B2E-9872-DDCE2947C1DF}" srcOrd="2" destOrd="0" parTransId="{7A442D39-4C59-4E96-8331-9246C658D11E}" sibTransId="{31BAFB6D-0139-4006-B1EF-B1A627FC743F}"/>
    <dgm:cxn modelId="{D7DCC9B6-50D4-4A1A-9DBF-879D0768DDCF}" type="presOf" srcId="{762A6180-CD61-468E-92F7-740DD58AF80B}" destId="{8DF78D31-665C-4876-8BB4-05EE2FD5665E}" srcOrd="1" destOrd="0" presId="urn:microsoft.com/office/officeart/2011/layout/CircleProcess"/>
    <dgm:cxn modelId="{4A4A91EE-B962-4672-BD56-498A8FA03E29}" type="presParOf" srcId="{35FE48E7-443F-4273-9B05-EB7827488274}" destId="{DDADD474-406C-451B-BF1F-F1C819C3A57B}" srcOrd="0" destOrd="0" presId="urn:microsoft.com/office/officeart/2011/layout/CircleProcess"/>
    <dgm:cxn modelId="{0870D695-DE0A-454B-A71A-AA4343C4D5A4}" type="presParOf" srcId="{DDADD474-406C-451B-BF1F-F1C819C3A57B}" destId="{32A479F7-F764-4F7A-A719-508BED1B23B2}" srcOrd="0" destOrd="0" presId="urn:microsoft.com/office/officeart/2011/layout/CircleProcess"/>
    <dgm:cxn modelId="{08023C61-A543-4C49-BD5B-D6FD123864AF}" type="presParOf" srcId="{35FE48E7-443F-4273-9B05-EB7827488274}" destId="{0763D79D-7A8B-41B7-B433-FF359CBA2E7A}" srcOrd="1" destOrd="0" presId="urn:microsoft.com/office/officeart/2011/layout/CircleProcess"/>
    <dgm:cxn modelId="{165CC907-2E5F-45D9-BE82-8F0D2DE27D73}" type="presParOf" srcId="{0763D79D-7A8B-41B7-B433-FF359CBA2E7A}" destId="{42ADB2D7-6CB4-42F5-88C8-1BBCE22A8A44}" srcOrd="0" destOrd="0" presId="urn:microsoft.com/office/officeart/2011/layout/CircleProcess"/>
    <dgm:cxn modelId="{B4BFABE7-B17F-4939-919E-B352E7A7509D}" type="presParOf" srcId="{35FE48E7-443F-4273-9B05-EB7827488274}" destId="{8DF78D31-665C-4876-8BB4-05EE2FD5665E}" srcOrd="2" destOrd="0" presId="urn:microsoft.com/office/officeart/2011/layout/CircleProcess"/>
    <dgm:cxn modelId="{F92A16CF-DEF6-47CD-A5AF-F3194438FB45}" type="presParOf" srcId="{35FE48E7-443F-4273-9B05-EB7827488274}" destId="{A0E4F8D1-D930-4BCD-B970-69D1BA734C94}" srcOrd="3" destOrd="0" presId="urn:microsoft.com/office/officeart/2011/layout/CircleProcess"/>
    <dgm:cxn modelId="{DE1E36D6-DCEF-445E-A7F0-23F5D689E076}" type="presParOf" srcId="{A0E4F8D1-D930-4BCD-B970-69D1BA734C94}" destId="{2F70DA4D-C577-4F3B-8276-F005654C7F60}" srcOrd="0" destOrd="0" presId="urn:microsoft.com/office/officeart/2011/layout/CircleProcess"/>
    <dgm:cxn modelId="{22EDD5C0-3E78-445F-8614-A784C155F625}" type="presParOf" srcId="{35FE48E7-443F-4273-9B05-EB7827488274}" destId="{196F62CB-5A9A-4637-925A-D64434696933}" srcOrd="4" destOrd="0" presId="urn:microsoft.com/office/officeart/2011/layout/CircleProcess"/>
    <dgm:cxn modelId="{D2E872F1-B95A-4778-91BF-D1156D10CD78}" type="presParOf" srcId="{196F62CB-5A9A-4637-925A-D64434696933}" destId="{6FF1B6EE-4135-45CF-A6B7-CA1C98F78FF1}" srcOrd="0" destOrd="0" presId="urn:microsoft.com/office/officeart/2011/layout/CircleProcess"/>
    <dgm:cxn modelId="{6E91B0EE-6797-40F3-9C58-6B337728F344}" type="presParOf" srcId="{35FE48E7-443F-4273-9B05-EB7827488274}" destId="{52FC30C6-72D7-4458-8BD6-409F42118C9E}" srcOrd="5" destOrd="0" presId="urn:microsoft.com/office/officeart/2011/layout/CircleProcess"/>
    <dgm:cxn modelId="{6EE7312D-1A46-42FF-B6CC-2324735CA5C4}" type="presParOf" srcId="{35FE48E7-443F-4273-9B05-EB7827488274}" destId="{9A224A5C-50C9-43EB-9DA4-5BCC8723A4BA}" srcOrd="6" destOrd="0" presId="urn:microsoft.com/office/officeart/2011/layout/CircleProcess"/>
    <dgm:cxn modelId="{FB2423B8-B76D-439A-A099-C7CA23EB696D}" type="presParOf" srcId="{9A224A5C-50C9-43EB-9DA4-5BCC8723A4BA}" destId="{AA58AB9B-D00F-4966-B8B2-3A82DDB28C7C}" srcOrd="0" destOrd="0" presId="urn:microsoft.com/office/officeart/2011/layout/CircleProcess"/>
    <dgm:cxn modelId="{DE3604EE-E3D4-4C5E-9A44-96CE75FDC7D5}" type="presParOf" srcId="{35FE48E7-443F-4273-9B05-EB7827488274}" destId="{D0F8EBFA-AB71-4FC4-B332-D0C7C1FFE43B}" srcOrd="7" destOrd="0" presId="urn:microsoft.com/office/officeart/2011/layout/CircleProcess"/>
    <dgm:cxn modelId="{082CB987-861E-434B-A9F7-F626A6A01406}" type="presParOf" srcId="{D0F8EBFA-AB71-4FC4-B332-D0C7C1FFE43B}" destId="{09E0F7B4-8AD4-4DFD-8772-047112C80EA9}" srcOrd="0" destOrd="0" presId="urn:microsoft.com/office/officeart/2011/layout/CircleProcess"/>
    <dgm:cxn modelId="{38890835-640C-4E40-B372-853E072BF296}" type="presParOf" srcId="{35FE48E7-443F-4273-9B05-EB7827488274}" destId="{B4C133A5-E712-4B24-86DF-2309DDD1094E}" srcOrd="8" destOrd="0" presId="urn:microsoft.com/office/officeart/2011/layout/CircleProcess"/>
    <dgm:cxn modelId="{445B6E03-3E7B-467B-AF9B-EDA9BFC623C3}" type="presParOf" srcId="{35FE48E7-443F-4273-9B05-EB7827488274}" destId="{8259C09C-9BD7-41FF-AE6A-59D5F6E1DCA8}" srcOrd="9" destOrd="0" presId="urn:microsoft.com/office/officeart/2011/layout/CircleProcess"/>
    <dgm:cxn modelId="{4BFB5EB0-1E10-4978-908C-67C4724B0B0A}" type="presParOf" srcId="{8259C09C-9BD7-41FF-AE6A-59D5F6E1DCA8}" destId="{10E834EF-5C9C-4D14-BCBA-97F35A2B2958}" srcOrd="0" destOrd="0" presId="urn:microsoft.com/office/officeart/2011/layout/CircleProcess"/>
    <dgm:cxn modelId="{7B8CCA11-AA87-4F49-9B56-2571CACE99B5}" type="presParOf" srcId="{35FE48E7-443F-4273-9B05-EB7827488274}" destId="{8931CCF2-9B5E-4A35-8DCA-DC736DDB8A66}" srcOrd="10" destOrd="0" presId="urn:microsoft.com/office/officeart/2011/layout/CircleProcess"/>
    <dgm:cxn modelId="{5FF1393C-541C-4246-BD6D-446D6A5DBF35}" type="presParOf" srcId="{8931CCF2-9B5E-4A35-8DCA-DC736DDB8A66}" destId="{2573402F-B7E4-45B1-8416-E2DD7649B817}" srcOrd="0" destOrd="0" presId="urn:microsoft.com/office/officeart/2011/layout/CircleProcess"/>
    <dgm:cxn modelId="{FF9EF17A-6B92-4C81-9DCE-75936F1732C8}" type="presParOf" srcId="{35FE48E7-443F-4273-9B05-EB7827488274}" destId="{7BB4F830-DB63-4AEC-96AF-273EBAA0216C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C7C79C-F14C-4769-A29B-DB87E5D066E0}" type="doc">
      <dgm:prSet loTypeId="urn:microsoft.com/office/officeart/2011/layout/CircleProcess" loCatId="process" qsTypeId="urn:microsoft.com/office/officeart/2005/8/quickstyle/simple1#2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7B3D8AE3-01F9-4D0B-9985-ACDAC4850DED}">
      <dgm:prSet phldrT="[Text]"/>
      <dgm:spPr/>
      <dgm:t>
        <a:bodyPr/>
        <a:lstStyle/>
        <a:p>
          <a:r>
            <a:rPr lang="en-US" b="1" dirty="0" smtClean="0"/>
            <a:t>Trying different statistical models</a:t>
          </a:r>
          <a:endParaRPr lang="en-US" b="1" dirty="0"/>
        </a:p>
      </dgm:t>
    </dgm:pt>
    <dgm:pt modelId="{1CCAB6BB-8487-4D38-9E80-869742224485}" type="parTrans" cxnId="{5760251F-9CB9-4ED5-AA9D-0E0A9F9B47A3}">
      <dgm:prSet/>
      <dgm:spPr/>
      <dgm:t>
        <a:bodyPr/>
        <a:lstStyle/>
        <a:p>
          <a:endParaRPr lang="en-US"/>
        </a:p>
      </dgm:t>
    </dgm:pt>
    <dgm:pt modelId="{85D04F4E-E3DB-4762-9406-9D2F0580D981}" type="sibTrans" cxnId="{5760251F-9CB9-4ED5-AA9D-0E0A9F9B47A3}">
      <dgm:prSet/>
      <dgm:spPr/>
      <dgm:t>
        <a:bodyPr/>
        <a:lstStyle/>
        <a:p>
          <a:endParaRPr lang="en-US"/>
        </a:p>
      </dgm:t>
    </dgm:pt>
    <dgm:pt modelId="{1157CD99-7AE1-4DCE-8F14-7197F5CD12D4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Data Preparation</a:t>
          </a:r>
          <a:endParaRPr lang="en-US" dirty="0"/>
        </a:p>
      </dgm:t>
    </dgm:pt>
    <dgm:pt modelId="{04400E43-9975-4613-B9BE-98F98AFA9D49}" type="parTrans" cxnId="{1F9DB74C-EF26-4F78-8DD2-D8A07B456DC7}">
      <dgm:prSet/>
      <dgm:spPr/>
      <dgm:t>
        <a:bodyPr/>
        <a:lstStyle/>
        <a:p>
          <a:endParaRPr lang="en-US"/>
        </a:p>
      </dgm:t>
    </dgm:pt>
    <dgm:pt modelId="{BB354209-EAAD-4552-B4C5-B623454E4C3D}" type="sibTrans" cxnId="{1F9DB74C-EF26-4F78-8DD2-D8A07B456DC7}">
      <dgm:prSet/>
      <dgm:spPr/>
      <dgm:t>
        <a:bodyPr/>
        <a:lstStyle/>
        <a:p>
          <a:endParaRPr lang="en-US"/>
        </a:p>
      </dgm:t>
    </dgm:pt>
    <dgm:pt modelId="{762A6180-CD61-468E-92F7-740DD58AF80B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Word-cloud for positive and negative sentiment</a:t>
          </a:r>
          <a:endParaRPr lang="en-US" dirty="0"/>
        </a:p>
      </dgm:t>
    </dgm:pt>
    <dgm:pt modelId="{9D1D807A-BE06-4EF7-A28D-9020B00A0F75}" type="parTrans" cxnId="{43FECDE7-66BB-4A57-BBC9-65E12F52543B}">
      <dgm:prSet/>
      <dgm:spPr/>
      <dgm:t>
        <a:bodyPr/>
        <a:lstStyle/>
        <a:p>
          <a:endParaRPr lang="en-US"/>
        </a:p>
      </dgm:t>
    </dgm:pt>
    <dgm:pt modelId="{54F9A1DA-5AE8-4C9D-B20A-BD7C3D840B7A}" type="sibTrans" cxnId="{43FECDE7-66BB-4A57-BBC9-65E12F52543B}">
      <dgm:prSet/>
      <dgm:spPr/>
      <dgm:t>
        <a:bodyPr/>
        <a:lstStyle/>
        <a:p>
          <a:endParaRPr lang="en-US"/>
        </a:p>
      </dgm:t>
    </dgm:pt>
    <dgm:pt modelId="{E79B60EE-C8F3-439C-A40C-9C47B9C72B2F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Score prediction using best one</a:t>
          </a:r>
          <a:endParaRPr lang="en-US" b="0" dirty="0"/>
        </a:p>
      </dgm:t>
    </dgm:pt>
    <dgm:pt modelId="{CB53B72B-AF71-403A-AD3C-6EED37E99D29}" type="sibTrans" cxnId="{96454DC0-90FA-45F8-8AFE-3A33095D04F6}">
      <dgm:prSet/>
      <dgm:spPr/>
      <dgm:t>
        <a:bodyPr/>
        <a:lstStyle/>
        <a:p>
          <a:endParaRPr lang="en-US"/>
        </a:p>
      </dgm:t>
    </dgm:pt>
    <dgm:pt modelId="{FAB1B85A-4E41-41A6-B4FF-473E74857E8B}" type="parTrans" cxnId="{96454DC0-90FA-45F8-8AFE-3A33095D04F6}">
      <dgm:prSet/>
      <dgm:spPr/>
      <dgm:t>
        <a:bodyPr/>
        <a:lstStyle/>
        <a:p>
          <a:endParaRPr lang="en-US"/>
        </a:p>
      </dgm:t>
    </dgm:pt>
    <dgm:pt modelId="{35FE48E7-443F-4273-9B05-EB7827488274}" type="pres">
      <dgm:prSet presAssocID="{6EC7C79C-F14C-4769-A29B-DB87E5D066E0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108F28B-FB8B-4D8C-A3F5-D5AFB13A19B8}" type="pres">
      <dgm:prSet presAssocID="{762A6180-CD61-468E-92F7-740DD58AF80B}" presName="Accent4" presStyleCnt="0"/>
      <dgm:spPr/>
    </dgm:pt>
    <dgm:pt modelId="{32A479F7-F764-4F7A-A719-508BED1B23B2}" type="pres">
      <dgm:prSet presAssocID="{762A6180-CD61-468E-92F7-740DD58AF80B}" presName="Accent" presStyleLbl="node1" presStyleIdx="0" presStyleCnt="4" custLinFactNeighborX="5647" custLinFactNeighborY="-9"/>
      <dgm:spPr>
        <a:solidFill>
          <a:schemeClr val="bg1">
            <a:lumMod val="85000"/>
          </a:schemeClr>
        </a:solidFill>
      </dgm:spPr>
    </dgm:pt>
    <dgm:pt modelId="{B21EC3EC-4812-43CA-B8E9-0B8DEA263AE1}" type="pres">
      <dgm:prSet presAssocID="{762A6180-CD61-468E-92F7-740DD58AF80B}" presName="ParentBackground4" presStyleCnt="0"/>
      <dgm:spPr/>
    </dgm:pt>
    <dgm:pt modelId="{42ADB2D7-6CB4-42F5-88C8-1BBCE22A8A44}" type="pres">
      <dgm:prSet presAssocID="{762A6180-CD61-468E-92F7-740DD58AF80B}" presName="ParentBackground" presStyleLbl="fgAcc1" presStyleIdx="0" presStyleCnt="4" custLinFactNeighborX="2264" custLinFactNeighborY="-668"/>
      <dgm:spPr/>
      <dgm:t>
        <a:bodyPr/>
        <a:lstStyle/>
        <a:p>
          <a:endParaRPr lang="en-US"/>
        </a:p>
      </dgm:t>
    </dgm:pt>
    <dgm:pt modelId="{CBDDCFBC-6520-45D6-A07C-E1154AFE962A}" type="pres">
      <dgm:prSet presAssocID="{762A6180-CD61-468E-92F7-740DD58AF80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FA838-83F1-4236-8A18-6AB4DE7ED923}" type="pres">
      <dgm:prSet presAssocID="{E79B60EE-C8F3-439C-A40C-9C47B9C72B2F}" presName="Accent3" presStyleCnt="0"/>
      <dgm:spPr/>
    </dgm:pt>
    <dgm:pt modelId="{5484D108-2E54-4C80-B147-5A1157AA8207}" type="pres">
      <dgm:prSet presAssocID="{E79B60EE-C8F3-439C-A40C-9C47B9C72B2F}" presName="Accent" presStyleLbl="node1" presStyleIdx="1" presStyleCnt="4" custLinFactNeighborX="9129" custLinFactNeighborY="-435"/>
      <dgm:spPr>
        <a:solidFill>
          <a:schemeClr val="bg1">
            <a:lumMod val="85000"/>
          </a:schemeClr>
        </a:solidFill>
      </dgm:spPr>
    </dgm:pt>
    <dgm:pt modelId="{7DB73738-E29B-464B-911C-AFDC1B3A13A2}" type="pres">
      <dgm:prSet presAssocID="{E79B60EE-C8F3-439C-A40C-9C47B9C72B2F}" presName="ParentBackground3" presStyleCnt="0"/>
      <dgm:spPr/>
    </dgm:pt>
    <dgm:pt modelId="{44EADEA0-26CE-47C4-A157-CB3F0BBAE08F}" type="pres">
      <dgm:prSet presAssocID="{E79B60EE-C8F3-439C-A40C-9C47B9C72B2F}" presName="ParentBackground" presStyleLbl="fgAcc1" presStyleIdx="1" presStyleCnt="4" custLinFactNeighborX="14714" custLinFactNeighborY="-668"/>
      <dgm:spPr/>
      <dgm:t>
        <a:bodyPr/>
        <a:lstStyle/>
        <a:p>
          <a:endParaRPr lang="en-US"/>
        </a:p>
      </dgm:t>
    </dgm:pt>
    <dgm:pt modelId="{15445B16-70E8-4B25-B396-18758D73981A}" type="pres">
      <dgm:prSet presAssocID="{E79B60EE-C8F3-439C-A40C-9C47B9C72B2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9690C-73B2-432E-8FFE-DFFC4EA68AE1}" type="pres">
      <dgm:prSet presAssocID="{1157CD99-7AE1-4DCE-8F14-7197F5CD12D4}" presName="Accent2" presStyleCnt="0"/>
      <dgm:spPr/>
    </dgm:pt>
    <dgm:pt modelId="{B28BBA9C-67B7-4200-8FB0-0663939823B5}" type="pres">
      <dgm:prSet presAssocID="{1157CD99-7AE1-4DCE-8F14-7197F5CD12D4}" presName="Accent" presStyleLbl="node1" presStyleIdx="2" presStyleCnt="4" custLinFactNeighborX="9129" custLinFactNeighborY="-435"/>
      <dgm:spPr>
        <a:solidFill>
          <a:schemeClr val="bg1">
            <a:lumMod val="85000"/>
          </a:schemeClr>
        </a:solidFill>
      </dgm:spPr>
    </dgm:pt>
    <dgm:pt modelId="{FC152C28-279D-4B68-8A43-C9CD4644A2ED}" type="pres">
      <dgm:prSet presAssocID="{1157CD99-7AE1-4DCE-8F14-7197F5CD12D4}" presName="ParentBackground2" presStyleCnt="0"/>
      <dgm:spPr/>
    </dgm:pt>
    <dgm:pt modelId="{F3FA905B-2803-4E59-9BFB-121487689FEA}" type="pres">
      <dgm:prSet presAssocID="{1157CD99-7AE1-4DCE-8F14-7197F5CD12D4}" presName="ParentBackground" presStyleLbl="fgAcc1" presStyleIdx="2" presStyleCnt="4" custLinFactNeighborX="14714" custLinFactNeighborY="-668"/>
      <dgm:spPr/>
      <dgm:t>
        <a:bodyPr/>
        <a:lstStyle/>
        <a:p>
          <a:endParaRPr lang="en-US"/>
        </a:p>
      </dgm:t>
    </dgm:pt>
    <dgm:pt modelId="{258FD651-DCF6-4033-BBDD-9E61D0B70855}" type="pres">
      <dgm:prSet presAssocID="{1157CD99-7AE1-4DCE-8F14-7197F5CD12D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C1088-9D90-48AA-A864-F432F0C85387}" type="pres">
      <dgm:prSet presAssocID="{7B3D8AE3-01F9-4D0B-9985-ACDAC4850DED}" presName="Accent1" presStyleCnt="0"/>
      <dgm:spPr/>
    </dgm:pt>
    <dgm:pt modelId="{5022F5FA-9349-4F74-AFF7-28B619D1607E}" type="pres">
      <dgm:prSet presAssocID="{7B3D8AE3-01F9-4D0B-9985-ACDAC4850DED}" presName="Accent" presStyleLbl="node1" presStyleIdx="3" presStyleCnt="4" custScaleX="129477" custScaleY="124069"/>
      <dgm:spPr>
        <a:solidFill>
          <a:srgbClr val="DC8D24"/>
        </a:solidFill>
      </dgm:spPr>
    </dgm:pt>
    <dgm:pt modelId="{44D07AED-A9C3-47D4-BFC5-82663C9A6544}" type="pres">
      <dgm:prSet presAssocID="{7B3D8AE3-01F9-4D0B-9985-ACDAC4850DED}" presName="ParentBackground1" presStyleCnt="0"/>
      <dgm:spPr/>
    </dgm:pt>
    <dgm:pt modelId="{A5A4EB46-E239-4AB7-9388-718A0BFC320F}" type="pres">
      <dgm:prSet presAssocID="{7B3D8AE3-01F9-4D0B-9985-ACDAC4850DED}" presName="ParentBackground" presStyleLbl="fgAcc1" presStyleIdx="3" presStyleCnt="4"/>
      <dgm:spPr/>
      <dgm:t>
        <a:bodyPr/>
        <a:lstStyle/>
        <a:p>
          <a:endParaRPr lang="en-US"/>
        </a:p>
      </dgm:t>
    </dgm:pt>
    <dgm:pt modelId="{14390D64-8596-44EE-88C9-0BFBD8A31DCA}" type="pres">
      <dgm:prSet presAssocID="{7B3D8AE3-01F9-4D0B-9985-ACDAC4850DE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243F62-370C-43A7-859F-E10A8E5DE568}" type="presOf" srcId="{1157CD99-7AE1-4DCE-8F14-7197F5CD12D4}" destId="{F3FA905B-2803-4E59-9BFB-121487689FEA}" srcOrd="0" destOrd="0" presId="urn:microsoft.com/office/officeart/2011/layout/CircleProcess"/>
    <dgm:cxn modelId="{413D8C4C-FD24-411A-A000-AD31D53A1167}" type="presOf" srcId="{762A6180-CD61-468E-92F7-740DD58AF80B}" destId="{CBDDCFBC-6520-45D6-A07C-E1154AFE962A}" srcOrd="1" destOrd="0" presId="urn:microsoft.com/office/officeart/2011/layout/CircleProcess"/>
    <dgm:cxn modelId="{C5CDE3A3-66B2-4EFC-B938-8394323BA2FD}" type="presOf" srcId="{6EC7C79C-F14C-4769-A29B-DB87E5D066E0}" destId="{35FE48E7-443F-4273-9B05-EB7827488274}" srcOrd="0" destOrd="0" presId="urn:microsoft.com/office/officeart/2011/layout/CircleProcess"/>
    <dgm:cxn modelId="{7911B163-EA8C-4336-A46A-32784812F6C4}" type="presOf" srcId="{1157CD99-7AE1-4DCE-8F14-7197F5CD12D4}" destId="{258FD651-DCF6-4033-BBDD-9E61D0B70855}" srcOrd="1" destOrd="0" presId="urn:microsoft.com/office/officeart/2011/layout/CircleProcess"/>
    <dgm:cxn modelId="{96454DC0-90FA-45F8-8AFE-3A33095D04F6}" srcId="{6EC7C79C-F14C-4769-A29B-DB87E5D066E0}" destId="{E79B60EE-C8F3-439C-A40C-9C47B9C72B2F}" srcOrd="2" destOrd="0" parTransId="{FAB1B85A-4E41-41A6-B4FF-473E74857E8B}" sibTransId="{CB53B72B-AF71-403A-AD3C-6EED37E99D29}"/>
    <dgm:cxn modelId="{43FECDE7-66BB-4A57-BBC9-65E12F52543B}" srcId="{6EC7C79C-F14C-4769-A29B-DB87E5D066E0}" destId="{762A6180-CD61-468E-92F7-740DD58AF80B}" srcOrd="3" destOrd="0" parTransId="{9D1D807A-BE06-4EF7-A28D-9020B00A0F75}" sibTransId="{54F9A1DA-5AE8-4C9D-B20A-BD7C3D840B7A}"/>
    <dgm:cxn modelId="{22D18C32-430F-43EF-87FE-917947C9ACDF}" type="presOf" srcId="{7B3D8AE3-01F9-4D0B-9985-ACDAC4850DED}" destId="{14390D64-8596-44EE-88C9-0BFBD8A31DCA}" srcOrd="1" destOrd="0" presId="urn:microsoft.com/office/officeart/2011/layout/CircleProcess"/>
    <dgm:cxn modelId="{EA74F162-2DF5-4510-B3EA-5A88133138CA}" type="presOf" srcId="{E79B60EE-C8F3-439C-A40C-9C47B9C72B2F}" destId="{15445B16-70E8-4B25-B396-18758D73981A}" srcOrd="1" destOrd="0" presId="urn:microsoft.com/office/officeart/2011/layout/CircleProcess"/>
    <dgm:cxn modelId="{1F9DB74C-EF26-4F78-8DD2-D8A07B456DC7}" srcId="{6EC7C79C-F14C-4769-A29B-DB87E5D066E0}" destId="{1157CD99-7AE1-4DCE-8F14-7197F5CD12D4}" srcOrd="1" destOrd="0" parTransId="{04400E43-9975-4613-B9BE-98F98AFA9D49}" sibTransId="{BB354209-EAAD-4552-B4C5-B623454E4C3D}"/>
    <dgm:cxn modelId="{56D38DA7-4F02-48EF-8CBB-4B9E01331B36}" type="presOf" srcId="{E79B60EE-C8F3-439C-A40C-9C47B9C72B2F}" destId="{44EADEA0-26CE-47C4-A157-CB3F0BBAE08F}" srcOrd="0" destOrd="0" presId="urn:microsoft.com/office/officeart/2011/layout/CircleProcess"/>
    <dgm:cxn modelId="{DA60372A-605B-4E81-9CBA-FB0D87CED268}" type="presOf" srcId="{7B3D8AE3-01F9-4D0B-9985-ACDAC4850DED}" destId="{A5A4EB46-E239-4AB7-9388-718A0BFC320F}" srcOrd="0" destOrd="0" presId="urn:microsoft.com/office/officeart/2011/layout/CircleProcess"/>
    <dgm:cxn modelId="{5760251F-9CB9-4ED5-AA9D-0E0A9F9B47A3}" srcId="{6EC7C79C-F14C-4769-A29B-DB87E5D066E0}" destId="{7B3D8AE3-01F9-4D0B-9985-ACDAC4850DED}" srcOrd="0" destOrd="0" parTransId="{1CCAB6BB-8487-4D38-9E80-869742224485}" sibTransId="{85D04F4E-E3DB-4762-9406-9D2F0580D981}"/>
    <dgm:cxn modelId="{BF4A6ED1-9466-484B-9A5F-045D9401CBB0}" type="presOf" srcId="{762A6180-CD61-468E-92F7-740DD58AF80B}" destId="{42ADB2D7-6CB4-42F5-88C8-1BBCE22A8A44}" srcOrd="0" destOrd="0" presId="urn:microsoft.com/office/officeart/2011/layout/CircleProcess"/>
    <dgm:cxn modelId="{064532D2-859B-4A99-BD28-36A92F32AA64}" type="presParOf" srcId="{35FE48E7-443F-4273-9B05-EB7827488274}" destId="{1108F28B-FB8B-4D8C-A3F5-D5AFB13A19B8}" srcOrd="0" destOrd="0" presId="urn:microsoft.com/office/officeart/2011/layout/CircleProcess"/>
    <dgm:cxn modelId="{BC8517F0-F780-4D04-9E8D-B4B4EFD69E39}" type="presParOf" srcId="{1108F28B-FB8B-4D8C-A3F5-D5AFB13A19B8}" destId="{32A479F7-F764-4F7A-A719-508BED1B23B2}" srcOrd="0" destOrd="0" presId="urn:microsoft.com/office/officeart/2011/layout/CircleProcess"/>
    <dgm:cxn modelId="{8734FB54-9724-4F58-AB62-A85BB7277B06}" type="presParOf" srcId="{35FE48E7-443F-4273-9B05-EB7827488274}" destId="{B21EC3EC-4812-43CA-B8E9-0B8DEA263AE1}" srcOrd="1" destOrd="0" presId="urn:microsoft.com/office/officeart/2011/layout/CircleProcess"/>
    <dgm:cxn modelId="{65DDF6D9-2EE3-4D89-B3DC-08A891593337}" type="presParOf" srcId="{B21EC3EC-4812-43CA-B8E9-0B8DEA263AE1}" destId="{42ADB2D7-6CB4-42F5-88C8-1BBCE22A8A44}" srcOrd="0" destOrd="0" presId="urn:microsoft.com/office/officeart/2011/layout/CircleProcess"/>
    <dgm:cxn modelId="{FBEB11D6-B02F-462F-A8B1-9D6D698EA3DD}" type="presParOf" srcId="{35FE48E7-443F-4273-9B05-EB7827488274}" destId="{CBDDCFBC-6520-45D6-A07C-E1154AFE962A}" srcOrd="2" destOrd="0" presId="urn:microsoft.com/office/officeart/2011/layout/CircleProcess"/>
    <dgm:cxn modelId="{58E585E9-97FD-49E2-8869-0ECB3507BBF2}" type="presParOf" srcId="{35FE48E7-443F-4273-9B05-EB7827488274}" destId="{282FA838-83F1-4236-8A18-6AB4DE7ED923}" srcOrd="3" destOrd="0" presId="urn:microsoft.com/office/officeart/2011/layout/CircleProcess"/>
    <dgm:cxn modelId="{60B96FC3-3B32-4EF5-817A-9B94872F9D23}" type="presParOf" srcId="{282FA838-83F1-4236-8A18-6AB4DE7ED923}" destId="{5484D108-2E54-4C80-B147-5A1157AA8207}" srcOrd="0" destOrd="0" presId="urn:microsoft.com/office/officeart/2011/layout/CircleProcess"/>
    <dgm:cxn modelId="{542D2AF9-3B62-429D-9EF8-152BE10EF1EB}" type="presParOf" srcId="{35FE48E7-443F-4273-9B05-EB7827488274}" destId="{7DB73738-E29B-464B-911C-AFDC1B3A13A2}" srcOrd="4" destOrd="0" presId="urn:microsoft.com/office/officeart/2011/layout/CircleProcess"/>
    <dgm:cxn modelId="{39DFE875-958F-4476-A34C-039EFEB81CEF}" type="presParOf" srcId="{7DB73738-E29B-464B-911C-AFDC1B3A13A2}" destId="{44EADEA0-26CE-47C4-A157-CB3F0BBAE08F}" srcOrd="0" destOrd="0" presId="urn:microsoft.com/office/officeart/2011/layout/CircleProcess"/>
    <dgm:cxn modelId="{DEED2727-B2E8-4FC5-A570-CCACA8E11139}" type="presParOf" srcId="{35FE48E7-443F-4273-9B05-EB7827488274}" destId="{15445B16-70E8-4B25-B396-18758D73981A}" srcOrd="5" destOrd="0" presId="urn:microsoft.com/office/officeart/2011/layout/CircleProcess"/>
    <dgm:cxn modelId="{C518946F-B354-44B0-B2E2-E56BA8A29E67}" type="presParOf" srcId="{35FE48E7-443F-4273-9B05-EB7827488274}" destId="{6249690C-73B2-432E-8FFE-DFFC4EA68AE1}" srcOrd="6" destOrd="0" presId="urn:microsoft.com/office/officeart/2011/layout/CircleProcess"/>
    <dgm:cxn modelId="{245F40C9-19D6-4E5C-BA3F-2C8D690E8FCE}" type="presParOf" srcId="{6249690C-73B2-432E-8FFE-DFFC4EA68AE1}" destId="{B28BBA9C-67B7-4200-8FB0-0663939823B5}" srcOrd="0" destOrd="0" presId="urn:microsoft.com/office/officeart/2011/layout/CircleProcess"/>
    <dgm:cxn modelId="{2392B36E-5B2F-4DAA-B645-EF33A7A9FA0B}" type="presParOf" srcId="{35FE48E7-443F-4273-9B05-EB7827488274}" destId="{FC152C28-279D-4B68-8A43-C9CD4644A2ED}" srcOrd="7" destOrd="0" presId="urn:microsoft.com/office/officeart/2011/layout/CircleProcess"/>
    <dgm:cxn modelId="{32EB6019-48F0-4EB2-9CDB-E8CFEBEBC65C}" type="presParOf" srcId="{FC152C28-279D-4B68-8A43-C9CD4644A2ED}" destId="{F3FA905B-2803-4E59-9BFB-121487689FEA}" srcOrd="0" destOrd="0" presId="urn:microsoft.com/office/officeart/2011/layout/CircleProcess"/>
    <dgm:cxn modelId="{D6865959-FDCF-4806-A7FA-75FF25E58BCB}" type="presParOf" srcId="{35FE48E7-443F-4273-9B05-EB7827488274}" destId="{258FD651-DCF6-4033-BBDD-9E61D0B70855}" srcOrd="8" destOrd="0" presId="urn:microsoft.com/office/officeart/2011/layout/CircleProcess"/>
    <dgm:cxn modelId="{26CEA021-1097-4C6B-A050-CCEA25D73887}" type="presParOf" srcId="{35FE48E7-443F-4273-9B05-EB7827488274}" destId="{9A0C1088-9D90-48AA-A864-F432F0C85387}" srcOrd="9" destOrd="0" presId="urn:microsoft.com/office/officeart/2011/layout/CircleProcess"/>
    <dgm:cxn modelId="{858495D6-763C-41A0-A989-B2AE18ACF110}" type="presParOf" srcId="{9A0C1088-9D90-48AA-A864-F432F0C85387}" destId="{5022F5FA-9349-4F74-AFF7-28B619D1607E}" srcOrd="0" destOrd="0" presId="urn:microsoft.com/office/officeart/2011/layout/CircleProcess"/>
    <dgm:cxn modelId="{4454871F-DD7A-4E67-9CE0-CD5B08CDBBEA}" type="presParOf" srcId="{35FE48E7-443F-4273-9B05-EB7827488274}" destId="{44D07AED-A9C3-47D4-BFC5-82663C9A6544}" srcOrd="10" destOrd="0" presId="urn:microsoft.com/office/officeart/2011/layout/CircleProcess"/>
    <dgm:cxn modelId="{ECCC7D77-6561-4A53-827F-FB5EA9778B39}" type="presParOf" srcId="{44D07AED-A9C3-47D4-BFC5-82663C9A6544}" destId="{A5A4EB46-E239-4AB7-9388-718A0BFC320F}" srcOrd="0" destOrd="0" presId="urn:microsoft.com/office/officeart/2011/layout/CircleProcess"/>
    <dgm:cxn modelId="{283DBB24-B3E5-478F-B94A-E12523FDF56E}" type="presParOf" srcId="{35FE48E7-443F-4273-9B05-EB7827488274}" destId="{14390D64-8596-44EE-88C9-0BFBD8A31DCA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EC7C79C-F14C-4769-A29B-DB87E5D066E0}" type="doc">
      <dgm:prSet loTypeId="urn:microsoft.com/office/officeart/2011/layout/CircleProcess" loCatId="process" qsTypeId="urn:microsoft.com/office/officeart/2005/8/quickstyle/simple1#20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762A6180-CD61-468E-92F7-740DD58AF80B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Word-cloud for positive and negative sentiments</a:t>
          </a:r>
          <a:r>
            <a:rPr lang="en-US" b="1" dirty="0" smtClean="0"/>
            <a:t>                                        </a:t>
          </a:r>
          <a:endParaRPr lang="en-US" b="1" dirty="0"/>
        </a:p>
      </dgm:t>
    </dgm:pt>
    <dgm:pt modelId="{9D1D807A-BE06-4EF7-A28D-9020B00A0F75}" type="parTrans" cxnId="{43FECDE7-66BB-4A57-BBC9-65E12F52543B}">
      <dgm:prSet/>
      <dgm:spPr/>
      <dgm:t>
        <a:bodyPr/>
        <a:lstStyle/>
        <a:p>
          <a:endParaRPr lang="en-US"/>
        </a:p>
      </dgm:t>
    </dgm:pt>
    <dgm:pt modelId="{54F9A1DA-5AE8-4C9D-B20A-BD7C3D840B7A}" type="sibTrans" cxnId="{43FECDE7-66BB-4A57-BBC9-65E12F52543B}">
      <dgm:prSet/>
      <dgm:spPr/>
      <dgm:t>
        <a:bodyPr/>
        <a:lstStyle/>
        <a:p>
          <a:endParaRPr lang="en-US"/>
        </a:p>
      </dgm:t>
    </dgm:pt>
    <dgm:pt modelId="{243AA115-F151-4EB0-BB75-7615389EE063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Trying different statistical models</a:t>
          </a:r>
          <a:endParaRPr lang="en-US" b="0" dirty="0"/>
        </a:p>
      </dgm:t>
    </dgm:pt>
    <dgm:pt modelId="{6C832C76-22C9-4802-8215-ECAB94C1C94D}" type="sibTrans" cxnId="{C7363158-3297-4522-A8EE-8FD2A7F46A66}">
      <dgm:prSet/>
      <dgm:spPr/>
      <dgm:t>
        <a:bodyPr/>
        <a:lstStyle/>
        <a:p>
          <a:endParaRPr lang="en-US"/>
        </a:p>
      </dgm:t>
    </dgm:pt>
    <dgm:pt modelId="{83BC17E4-AE51-4416-8AFE-DEF1E082B0EE}" type="parTrans" cxnId="{C7363158-3297-4522-A8EE-8FD2A7F46A66}">
      <dgm:prSet/>
      <dgm:spPr/>
      <dgm:t>
        <a:bodyPr/>
        <a:lstStyle/>
        <a:p>
          <a:endParaRPr lang="en-US"/>
        </a:p>
      </dgm:t>
    </dgm:pt>
    <dgm:pt modelId="{E3209D25-16B4-4B2E-9872-DDCE2947C1DF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Score prediction using best one</a:t>
          </a:r>
          <a:endParaRPr lang="en-US" b="0" dirty="0"/>
        </a:p>
      </dgm:t>
    </dgm:pt>
    <dgm:pt modelId="{7A442D39-4C59-4E96-8331-9246C658D11E}" type="parTrans" cxnId="{54B843CC-0E0D-4CF9-A452-58CF66BD1589}">
      <dgm:prSet/>
      <dgm:spPr/>
      <dgm:t>
        <a:bodyPr/>
        <a:lstStyle/>
        <a:p>
          <a:endParaRPr lang="en-US"/>
        </a:p>
      </dgm:t>
    </dgm:pt>
    <dgm:pt modelId="{31BAFB6D-0139-4006-B1EF-B1A627FC743F}" type="sibTrans" cxnId="{54B843CC-0E0D-4CF9-A452-58CF66BD1589}">
      <dgm:prSet/>
      <dgm:spPr/>
      <dgm:t>
        <a:bodyPr/>
        <a:lstStyle/>
        <a:p>
          <a:endParaRPr lang="en-US"/>
        </a:p>
      </dgm:t>
    </dgm:pt>
    <dgm:pt modelId="{463FCD02-553E-400B-B35D-1E389E947933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Data Preparation</a:t>
          </a:r>
          <a:endParaRPr lang="en-US" b="0" dirty="0"/>
        </a:p>
      </dgm:t>
    </dgm:pt>
    <dgm:pt modelId="{7CBDD6CE-7B43-4BC2-AA98-D9643194F3B3}" type="sibTrans" cxnId="{9CF85541-3B83-47CA-A976-AC82B0DD777B}">
      <dgm:prSet/>
      <dgm:spPr/>
      <dgm:t>
        <a:bodyPr/>
        <a:lstStyle/>
        <a:p>
          <a:endParaRPr lang="en-US"/>
        </a:p>
      </dgm:t>
    </dgm:pt>
    <dgm:pt modelId="{0DEF9005-E5B4-4876-8F64-9A8FD53804B9}" type="parTrans" cxnId="{9CF85541-3B83-47CA-A976-AC82B0DD777B}">
      <dgm:prSet/>
      <dgm:spPr/>
      <dgm:t>
        <a:bodyPr/>
        <a:lstStyle/>
        <a:p>
          <a:endParaRPr lang="en-US"/>
        </a:p>
      </dgm:t>
    </dgm:pt>
    <dgm:pt modelId="{35FE48E7-443F-4273-9B05-EB7827488274}" type="pres">
      <dgm:prSet presAssocID="{6EC7C79C-F14C-4769-A29B-DB87E5D066E0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DADD474-406C-451B-BF1F-F1C819C3A57B}" type="pres">
      <dgm:prSet presAssocID="{762A6180-CD61-468E-92F7-740DD58AF80B}" presName="Accent4" presStyleCnt="0"/>
      <dgm:spPr/>
    </dgm:pt>
    <dgm:pt modelId="{32A479F7-F764-4F7A-A719-508BED1B23B2}" type="pres">
      <dgm:prSet presAssocID="{762A6180-CD61-468E-92F7-740DD58AF80B}" presName="Accent" presStyleLbl="node1" presStyleIdx="0" presStyleCnt="4" custScaleX="123596" custScaleY="123596" custLinFactNeighborX="18030" custLinFactNeighborY="-1483"/>
      <dgm:spPr>
        <a:solidFill>
          <a:srgbClr val="DC8D24"/>
        </a:solidFill>
      </dgm:spPr>
      <dgm:t>
        <a:bodyPr/>
        <a:lstStyle/>
        <a:p>
          <a:endParaRPr lang="en-US"/>
        </a:p>
      </dgm:t>
    </dgm:pt>
    <dgm:pt modelId="{0763D79D-7A8B-41B7-B433-FF359CBA2E7A}" type="pres">
      <dgm:prSet presAssocID="{762A6180-CD61-468E-92F7-740DD58AF80B}" presName="ParentBackground4" presStyleCnt="0"/>
      <dgm:spPr/>
    </dgm:pt>
    <dgm:pt modelId="{42ADB2D7-6CB4-42F5-88C8-1BBCE22A8A44}" type="pres">
      <dgm:prSet presAssocID="{762A6180-CD61-468E-92F7-740DD58AF80B}" presName="ParentBackground" presStyleLbl="fgAcc1" presStyleIdx="0" presStyleCnt="4" custLinFactNeighborX="6733" custLinFactNeighborY="-179"/>
      <dgm:spPr/>
      <dgm:t>
        <a:bodyPr/>
        <a:lstStyle/>
        <a:p>
          <a:endParaRPr lang="en-US"/>
        </a:p>
      </dgm:t>
    </dgm:pt>
    <dgm:pt modelId="{8DF78D31-665C-4876-8BB4-05EE2FD5665E}" type="pres">
      <dgm:prSet presAssocID="{762A6180-CD61-468E-92F7-740DD58AF80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4F8D1-D930-4BCD-B970-69D1BA734C94}" type="pres">
      <dgm:prSet presAssocID="{E3209D25-16B4-4B2E-9872-DDCE2947C1DF}" presName="Accent3" presStyleCnt="0"/>
      <dgm:spPr/>
    </dgm:pt>
    <dgm:pt modelId="{2F70DA4D-C577-4F3B-8276-F005654C7F60}" type="pres">
      <dgm:prSet presAssocID="{E3209D25-16B4-4B2E-9872-DDCE2947C1DF}" presName="Accent" presStyleLbl="node1" presStyleIdx="1" presStyleCnt="4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196F62CB-5A9A-4637-925A-D64434696933}" type="pres">
      <dgm:prSet presAssocID="{E3209D25-16B4-4B2E-9872-DDCE2947C1DF}" presName="ParentBackground3" presStyleCnt="0"/>
      <dgm:spPr/>
    </dgm:pt>
    <dgm:pt modelId="{6FF1B6EE-4135-45CF-A6B7-CA1C98F78FF1}" type="pres">
      <dgm:prSet presAssocID="{E3209D25-16B4-4B2E-9872-DDCE2947C1DF}" presName="ParentBackground" presStyleLbl="fgAcc1" presStyleIdx="1" presStyleCnt="4"/>
      <dgm:spPr/>
      <dgm:t>
        <a:bodyPr/>
        <a:lstStyle/>
        <a:p>
          <a:endParaRPr lang="en-US"/>
        </a:p>
      </dgm:t>
    </dgm:pt>
    <dgm:pt modelId="{52FC30C6-72D7-4458-8BD6-409F42118C9E}" type="pres">
      <dgm:prSet presAssocID="{E3209D25-16B4-4B2E-9872-DDCE2947C1D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24A5C-50C9-43EB-9DA4-5BCC8723A4BA}" type="pres">
      <dgm:prSet presAssocID="{463FCD02-553E-400B-B35D-1E389E947933}" presName="Accent2" presStyleCnt="0"/>
      <dgm:spPr/>
    </dgm:pt>
    <dgm:pt modelId="{AA58AB9B-D00F-4966-B8B2-3A82DDB28C7C}" type="pres">
      <dgm:prSet presAssocID="{463FCD02-553E-400B-B35D-1E389E947933}" presName="Accent" presStyleLbl="node1" presStyleIdx="2" presStyleCnt="4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D0F8EBFA-AB71-4FC4-B332-D0C7C1FFE43B}" type="pres">
      <dgm:prSet presAssocID="{463FCD02-553E-400B-B35D-1E389E947933}" presName="ParentBackground2" presStyleCnt="0"/>
      <dgm:spPr/>
    </dgm:pt>
    <dgm:pt modelId="{09E0F7B4-8AD4-4DFD-8772-047112C80EA9}" type="pres">
      <dgm:prSet presAssocID="{463FCD02-553E-400B-B35D-1E389E947933}" presName="ParentBackground" presStyleLbl="fgAcc1" presStyleIdx="2" presStyleCnt="4"/>
      <dgm:spPr/>
      <dgm:t>
        <a:bodyPr/>
        <a:lstStyle/>
        <a:p>
          <a:endParaRPr lang="en-US"/>
        </a:p>
      </dgm:t>
    </dgm:pt>
    <dgm:pt modelId="{B4C133A5-E712-4B24-86DF-2309DDD1094E}" type="pres">
      <dgm:prSet presAssocID="{463FCD02-553E-400B-B35D-1E389E947933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9C09C-9BD7-41FF-AE6A-59D5F6E1DCA8}" type="pres">
      <dgm:prSet presAssocID="{243AA115-F151-4EB0-BB75-7615389EE063}" presName="Accent1" presStyleCnt="0"/>
      <dgm:spPr/>
    </dgm:pt>
    <dgm:pt modelId="{10E834EF-5C9C-4D14-BCBA-97F35A2B2958}" type="pres">
      <dgm:prSet presAssocID="{243AA115-F151-4EB0-BB75-7615389EE063}" presName="Accent" presStyleLbl="node1" presStyleIdx="3" presStyleCnt="4" custLinFactNeighborX="-91286" custLinFactNeighborY="1386"/>
      <dgm:spPr>
        <a:solidFill>
          <a:schemeClr val="bg1">
            <a:lumMod val="85000"/>
          </a:schemeClr>
        </a:solidFill>
      </dgm:spPr>
    </dgm:pt>
    <dgm:pt modelId="{8931CCF2-9B5E-4A35-8DCA-DC736DDB8A66}" type="pres">
      <dgm:prSet presAssocID="{243AA115-F151-4EB0-BB75-7615389EE063}" presName="ParentBackground1" presStyleCnt="0"/>
      <dgm:spPr/>
    </dgm:pt>
    <dgm:pt modelId="{2573402F-B7E4-45B1-8416-E2DD7649B817}" type="pres">
      <dgm:prSet presAssocID="{243AA115-F151-4EB0-BB75-7615389EE063}" presName="ParentBackground" presStyleLbl="fgAcc1" presStyleIdx="3" presStyleCnt="4" custLinFactNeighborX="-6845" custLinFactNeighborY="2697"/>
      <dgm:spPr/>
      <dgm:t>
        <a:bodyPr/>
        <a:lstStyle/>
        <a:p>
          <a:endParaRPr lang="en-US"/>
        </a:p>
      </dgm:t>
    </dgm:pt>
    <dgm:pt modelId="{7BB4F830-DB63-4AEC-96AF-273EBAA0216C}" type="pres">
      <dgm:prSet presAssocID="{243AA115-F151-4EB0-BB75-7615389EE06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E4ED33-38FB-4F7C-83A3-F38D8928CA8F}" type="presOf" srcId="{6EC7C79C-F14C-4769-A29B-DB87E5D066E0}" destId="{35FE48E7-443F-4273-9B05-EB7827488274}" srcOrd="0" destOrd="0" presId="urn:microsoft.com/office/officeart/2011/layout/CircleProcess"/>
    <dgm:cxn modelId="{9CF85541-3B83-47CA-A976-AC82B0DD777B}" srcId="{6EC7C79C-F14C-4769-A29B-DB87E5D066E0}" destId="{463FCD02-553E-400B-B35D-1E389E947933}" srcOrd="1" destOrd="0" parTransId="{0DEF9005-E5B4-4876-8F64-9A8FD53804B9}" sibTransId="{7CBDD6CE-7B43-4BC2-AA98-D9643194F3B3}"/>
    <dgm:cxn modelId="{719204F6-D27F-41FB-BC43-08A444DEAE3B}" type="presOf" srcId="{762A6180-CD61-468E-92F7-740DD58AF80B}" destId="{42ADB2D7-6CB4-42F5-88C8-1BBCE22A8A44}" srcOrd="0" destOrd="0" presId="urn:microsoft.com/office/officeart/2011/layout/CircleProcess"/>
    <dgm:cxn modelId="{DA7B625A-1F86-42F7-8B76-6E687EAB9CBC}" type="presOf" srcId="{463FCD02-553E-400B-B35D-1E389E947933}" destId="{B4C133A5-E712-4B24-86DF-2309DDD1094E}" srcOrd="1" destOrd="0" presId="urn:microsoft.com/office/officeart/2011/layout/CircleProcess"/>
    <dgm:cxn modelId="{88AA10E9-2AFC-4D4C-96CE-8030D5C6E165}" type="presOf" srcId="{E3209D25-16B4-4B2E-9872-DDCE2947C1DF}" destId="{6FF1B6EE-4135-45CF-A6B7-CA1C98F78FF1}" srcOrd="0" destOrd="0" presId="urn:microsoft.com/office/officeart/2011/layout/CircleProcess"/>
    <dgm:cxn modelId="{43FECDE7-66BB-4A57-BBC9-65E12F52543B}" srcId="{6EC7C79C-F14C-4769-A29B-DB87E5D066E0}" destId="{762A6180-CD61-468E-92F7-740DD58AF80B}" srcOrd="3" destOrd="0" parTransId="{9D1D807A-BE06-4EF7-A28D-9020B00A0F75}" sibTransId="{54F9A1DA-5AE8-4C9D-B20A-BD7C3D840B7A}"/>
    <dgm:cxn modelId="{C7363158-3297-4522-A8EE-8FD2A7F46A66}" srcId="{6EC7C79C-F14C-4769-A29B-DB87E5D066E0}" destId="{243AA115-F151-4EB0-BB75-7615389EE063}" srcOrd="0" destOrd="0" parTransId="{83BC17E4-AE51-4416-8AFE-DEF1E082B0EE}" sibTransId="{6C832C76-22C9-4802-8215-ECAB94C1C94D}"/>
    <dgm:cxn modelId="{B01297FB-B490-43C8-A8C9-0EBF95F17C20}" type="presOf" srcId="{243AA115-F151-4EB0-BB75-7615389EE063}" destId="{2573402F-B7E4-45B1-8416-E2DD7649B817}" srcOrd="0" destOrd="0" presId="urn:microsoft.com/office/officeart/2011/layout/CircleProcess"/>
    <dgm:cxn modelId="{5704B000-1842-4346-90CA-569C06ADAF74}" type="presOf" srcId="{463FCD02-553E-400B-B35D-1E389E947933}" destId="{09E0F7B4-8AD4-4DFD-8772-047112C80EA9}" srcOrd="0" destOrd="0" presId="urn:microsoft.com/office/officeart/2011/layout/CircleProcess"/>
    <dgm:cxn modelId="{986E2B96-3757-4CC5-862F-8A4D021F8FD1}" type="presOf" srcId="{762A6180-CD61-468E-92F7-740DD58AF80B}" destId="{8DF78D31-665C-4876-8BB4-05EE2FD5665E}" srcOrd="1" destOrd="0" presId="urn:microsoft.com/office/officeart/2011/layout/CircleProcess"/>
    <dgm:cxn modelId="{92FCE5B1-9F2A-44FC-A6AC-06DFF385B457}" type="presOf" srcId="{243AA115-F151-4EB0-BB75-7615389EE063}" destId="{7BB4F830-DB63-4AEC-96AF-273EBAA0216C}" srcOrd="1" destOrd="0" presId="urn:microsoft.com/office/officeart/2011/layout/CircleProcess"/>
    <dgm:cxn modelId="{54B843CC-0E0D-4CF9-A452-58CF66BD1589}" srcId="{6EC7C79C-F14C-4769-A29B-DB87E5D066E0}" destId="{E3209D25-16B4-4B2E-9872-DDCE2947C1DF}" srcOrd="2" destOrd="0" parTransId="{7A442D39-4C59-4E96-8331-9246C658D11E}" sibTransId="{31BAFB6D-0139-4006-B1EF-B1A627FC743F}"/>
    <dgm:cxn modelId="{0C8D0D2E-230B-4AE2-B55B-E09B84524FDC}" type="presOf" srcId="{E3209D25-16B4-4B2E-9872-DDCE2947C1DF}" destId="{52FC30C6-72D7-4458-8BD6-409F42118C9E}" srcOrd="1" destOrd="0" presId="urn:microsoft.com/office/officeart/2011/layout/CircleProcess"/>
    <dgm:cxn modelId="{29EC48DD-07ED-4F8D-8A73-E328AB892C0C}" type="presParOf" srcId="{35FE48E7-443F-4273-9B05-EB7827488274}" destId="{DDADD474-406C-451B-BF1F-F1C819C3A57B}" srcOrd="0" destOrd="0" presId="urn:microsoft.com/office/officeart/2011/layout/CircleProcess"/>
    <dgm:cxn modelId="{FC9C045A-049A-48B9-B553-DA149B46A269}" type="presParOf" srcId="{DDADD474-406C-451B-BF1F-F1C819C3A57B}" destId="{32A479F7-F764-4F7A-A719-508BED1B23B2}" srcOrd="0" destOrd="0" presId="urn:microsoft.com/office/officeart/2011/layout/CircleProcess"/>
    <dgm:cxn modelId="{FC4EB038-0609-45FB-A699-DC4A52A755BF}" type="presParOf" srcId="{35FE48E7-443F-4273-9B05-EB7827488274}" destId="{0763D79D-7A8B-41B7-B433-FF359CBA2E7A}" srcOrd="1" destOrd="0" presId="urn:microsoft.com/office/officeart/2011/layout/CircleProcess"/>
    <dgm:cxn modelId="{2621EF05-5E3A-42AA-AEC1-D1F1FD7386E4}" type="presParOf" srcId="{0763D79D-7A8B-41B7-B433-FF359CBA2E7A}" destId="{42ADB2D7-6CB4-42F5-88C8-1BBCE22A8A44}" srcOrd="0" destOrd="0" presId="urn:microsoft.com/office/officeart/2011/layout/CircleProcess"/>
    <dgm:cxn modelId="{2DC55518-0D06-4AB1-BE5C-C9EE05CCB201}" type="presParOf" srcId="{35FE48E7-443F-4273-9B05-EB7827488274}" destId="{8DF78D31-665C-4876-8BB4-05EE2FD5665E}" srcOrd="2" destOrd="0" presId="urn:microsoft.com/office/officeart/2011/layout/CircleProcess"/>
    <dgm:cxn modelId="{19374145-B016-45D2-9282-1A25040FC1F1}" type="presParOf" srcId="{35FE48E7-443F-4273-9B05-EB7827488274}" destId="{A0E4F8D1-D930-4BCD-B970-69D1BA734C94}" srcOrd="3" destOrd="0" presId="urn:microsoft.com/office/officeart/2011/layout/CircleProcess"/>
    <dgm:cxn modelId="{AC514961-2371-4998-A919-21113AD0D6C4}" type="presParOf" srcId="{A0E4F8D1-D930-4BCD-B970-69D1BA734C94}" destId="{2F70DA4D-C577-4F3B-8276-F005654C7F60}" srcOrd="0" destOrd="0" presId="urn:microsoft.com/office/officeart/2011/layout/CircleProcess"/>
    <dgm:cxn modelId="{25649540-629B-4A63-9F45-BCFABF92E859}" type="presParOf" srcId="{35FE48E7-443F-4273-9B05-EB7827488274}" destId="{196F62CB-5A9A-4637-925A-D64434696933}" srcOrd="4" destOrd="0" presId="urn:microsoft.com/office/officeart/2011/layout/CircleProcess"/>
    <dgm:cxn modelId="{0AD85BF3-8DD4-4CC0-AF0E-D82B96F05ECC}" type="presParOf" srcId="{196F62CB-5A9A-4637-925A-D64434696933}" destId="{6FF1B6EE-4135-45CF-A6B7-CA1C98F78FF1}" srcOrd="0" destOrd="0" presId="urn:microsoft.com/office/officeart/2011/layout/CircleProcess"/>
    <dgm:cxn modelId="{25D7BFCA-BF73-4B88-BABF-3CD1295C5B4A}" type="presParOf" srcId="{35FE48E7-443F-4273-9B05-EB7827488274}" destId="{52FC30C6-72D7-4458-8BD6-409F42118C9E}" srcOrd="5" destOrd="0" presId="urn:microsoft.com/office/officeart/2011/layout/CircleProcess"/>
    <dgm:cxn modelId="{71C07F84-EAF3-4840-81D1-4A71A37B520D}" type="presParOf" srcId="{35FE48E7-443F-4273-9B05-EB7827488274}" destId="{9A224A5C-50C9-43EB-9DA4-5BCC8723A4BA}" srcOrd="6" destOrd="0" presId="urn:microsoft.com/office/officeart/2011/layout/CircleProcess"/>
    <dgm:cxn modelId="{0DD62D0F-8CD2-4B90-962A-78EE889CA5B2}" type="presParOf" srcId="{9A224A5C-50C9-43EB-9DA4-5BCC8723A4BA}" destId="{AA58AB9B-D00F-4966-B8B2-3A82DDB28C7C}" srcOrd="0" destOrd="0" presId="urn:microsoft.com/office/officeart/2011/layout/CircleProcess"/>
    <dgm:cxn modelId="{7F6414A6-21F0-4C06-98D9-9D7C9DA69B70}" type="presParOf" srcId="{35FE48E7-443F-4273-9B05-EB7827488274}" destId="{D0F8EBFA-AB71-4FC4-B332-D0C7C1FFE43B}" srcOrd="7" destOrd="0" presId="urn:microsoft.com/office/officeart/2011/layout/CircleProcess"/>
    <dgm:cxn modelId="{4C758AA0-AB0C-4550-95C8-869BD23038ED}" type="presParOf" srcId="{D0F8EBFA-AB71-4FC4-B332-D0C7C1FFE43B}" destId="{09E0F7B4-8AD4-4DFD-8772-047112C80EA9}" srcOrd="0" destOrd="0" presId="urn:microsoft.com/office/officeart/2011/layout/CircleProcess"/>
    <dgm:cxn modelId="{FFA77067-A846-4D86-ACC1-94AFFCEB3966}" type="presParOf" srcId="{35FE48E7-443F-4273-9B05-EB7827488274}" destId="{B4C133A5-E712-4B24-86DF-2309DDD1094E}" srcOrd="8" destOrd="0" presId="urn:microsoft.com/office/officeart/2011/layout/CircleProcess"/>
    <dgm:cxn modelId="{BB9F747D-4AE4-47D1-BB02-D537F508E2A0}" type="presParOf" srcId="{35FE48E7-443F-4273-9B05-EB7827488274}" destId="{8259C09C-9BD7-41FF-AE6A-59D5F6E1DCA8}" srcOrd="9" destOrd="0" presId="urn:microsoft.com/office/officeart/2011/layout/CircleProcess"/>
    <dgm:cxn modelId="{B2CFC3E2-2ED6-49AB-A308-3630F0B0CAF3}" type="presParOf" srcId="{8259C09C-9BD7-41FF-AE6A-59D5F6E1DCA8}" destId="{10E834EF-5C9C-4D14-BCBA-97F35A2B2958}" srcOrd="0" destOrd="0" presId="urn:microsoft.com/office/officeart/2011/layout/CircleProcess"/>
    <dgm:cxn modelId="{9FB08BBD-A93B-4D25-847F-C75D0850EE59}" type="presParOf" srcId="{35FE48E7-443F-4273-9B05-EB7827488274}" destId="{8931CCF2-9B5E-4A35-8DCA-DC736DDB8A66}" srcOrd="10" destOrd="0" presId="urn:microsoft.com/office/officeart/2011/layout/CircleProcess"/>
    <dgm:cxn modelId="{7E0DC936-AD1F-4CFA-831D-FFC605F6522A}" type="presParOf" srcId="{8931CCF2-9B5E-4A35-8DCA-DC736DDB8A66}" destId="{2573402F-B7E4-45B1-8416-E2DD7649B817}" srcOrd="0" destOrd="0" presId="urn:microsoft.com/office/officeart/2011/layout/CircleProcess"/>
    <dgm:cxn modelId="{C693C1A5-2C72-40B1-BC58-25F090875FBF}" type="presParOf" srcId="{35FE48E7-443F-4273-9B05-EB7827488274}" destId="{7BB4F830-DB63-4AEC-96AF-273EBAA0216C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79FD45-57E5-4ECA-8A19-8EBF0188EBFA}" type="doc">
      <dgm:prSet loTypeId="urn:microsoft.com/office/officeart/2005/8/layout/hChevron3" loCatId="process" qsTypeId="urn:microsoft.com/office/officeart/2005/8/quickstyle/simple1#3" qsCatId="simple" csTypeId="urn:microsoft.com/office/officeart/2005/8/colors/colorful3" csCatId="colorful" phldr="1"/>
      <dgm:spPr/>
    </dgm:pt>
    <dgm:pt modelId="{E4772C63-AF12-47AF-B0F9-C8DA7A64E502}">
      <dgm:prSet phldrT="[Text]" custT="1"/>
      <dgm:spPr/>
      <dgm:t>
        <a:bodyPr/>
        <a:lstStyle/>
        <a:p>
          <a:r>
            <a:rPr lang="en-US" sz="1600" b="1" i="0" dirty="0" smtClean="0">
              <a:solidFill>
                <a:schemeClr val="tx1"/>
              </a:solidFill>
            </a:rPr>
            <a:t>Multinomial Naïve Bayes learning method</a:t>
          </a:r>
          <a:endParaRPr lang="en-US" sz="1600" b="1" dirty="0">
            <a:solidFill>
              <a:schemeClr val="tx1"/>
            </a:solidFill>
          </a:endParaRPr>
        </a:p>
      </dgm:t>
    </dgm:pt>
    <dgm:pt modelId="{00735248-51BC-42BC-BD32-0328F9806DAB}" type="parTrans" cxnId="{1F5B14DE-1577-46B2-B035-7F4A5CE4B619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2C1628CB-298D-4B0D-9863-A82874A18A86}" type="sibTrans" cxnId="{1F5B14DE-1577-46B2-B035-7F4A5CE4B619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229B068B-5768-495E-BF26-F9187F3BE955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Bernoulli Naïve Bayes learning method</a:t>
          </a:r>
          <a:endParaRPr lang="en-US" sz="1600" b="1" dirty="0">
            <a:solidFill>
              <a:schemeClr val="tx1"/>
            </a:solidFill>
          </a:endParaRPr>
        </a:p>
      </dgm:t>
    </dgm:pt>
    <dgm:pt modelId="{CE68CFDD-8246-4BD3-9C7F-23A104BF32DB}" type="parTrans" cxnId="{57DAA77C-2601-4730-BD71-8B1391A6D289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3FE3A576-437F-464B-A6D3-EF22ED5DC945}" type="sibTrans" cxnId="{57DAA77C-2601-4730-BD71-8B1391A6D289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AB2E056D-2694-4082-8DF8-E53E68AA2ACD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Logistic regression learning method</a:t>
          </a:r>
          <a:endParaRPr lang="en-US" sz="1600" b="1" dirty="0">
            <a:solidFill>
              <a:schemeClr val="tx1"/>
            </a:solidFill>
          </a:endParaRPr>
        </a:p>
      </dgm:t>
    </dgm:pt>
    <dgm:pt modelId="{646A5134-F3E2-44FA-B667-EDA2005C04ED}" type="parTrans" cxnId="{50D4E756-1ED0-444B-AE43-4D14D7035B37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C7672DAD-B6AA-425A-A5D2-56A5399CDB6A}" type="sibTrans" cxnId="{50D4E756-1ED0-444B-AE43-4D14D7035B37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9FB84F69-14F7-449B-8721-C707CD160AD1}" type="pres">
      <dgm:prSet presAssocID="{6A79FD45-57E5-4ECA-8A19-8EBF0188EBFA}" presName="Name0" presStyleCnt="0">
        <dgm:presLayoutVars>
          <dgm:dir/>
          <dgm:resizeHandles val="exact"/>
        </dgm:presLayoutVars>
      </dgm:prSet>
      <dgm:spPr/>
    </dgm:pt>
    <dgm:pt modelId="{88D1BC45-12E0-4519-96CB-51BE474DFAD8}" type="pres">
      <dgm:prSet presAssocID="{E4772C63-AF12-47AF-B0F9-C8DA7A64E502}" presName="parTxOnly" presStyleLbl="node1" presStyleIdx="0" presStyleCnt="3" custScaleX="87240" custLinFactNeighborX="-85808" custLinFactNeighborY="-35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AD018-A398-4EA9-9FE3-9B2D8007B833}" type="pres">
      <dgm:prSet presAssocID="{2C1628CB-298D-4B0D-9863-A82874A18A86}" presName="parSpace" presStyleCnt="0"/>
      <dgm:spPr/>
    </dgm:pt>
    <dgm:pt modelId="{C61BCD52-6776-4B1F-9397-802E524EEE86}" type="pres">
      <dgm:prSet presAssocID="{229B068B-5768-495E-BF26-F9187F3BE955}" presName="parTxOnly" presStyleLbl="node1" presStyleIdx="1" presStyleCnt="3" custLinFactNeighborX="-558" custLinFactNeighborY="-308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EDD54-0F8B-44F8-BC04-14BDB5FC1003}" type="pres">
      <dgm:prSet presAssocID="{3FE3A576-437F-464B-A6D3-EF22ED5DC945}" presName="parSpace" presStyleCnt="0"/>
      <dgm:spPr/>
    </dgm:pt>
    <dgm:pt modelId="{F31174F8-9182-4DF6-BF25-5942DC486F6E}" type="pres">
      <dgm:prSet presAssocID="{AB2E056D-2694-4082-8DF8-E53E68AA2ACD}" presName="parTxOnly" presStyleLbl="node1" presStyleIdx="2" presStyleCnt="3" custLinFactNeighborX="54576" custLinFactNeighborY="-35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FCA564-BEAE-4E54-92C6-B88DD1B64607}" type="presOf" srcId="{6A79FD45-57E5-4ECA-8A19-8EBF0188EBFA}" destId="{9FB84F69-14F7-449B-8721-C707CD160AD1}" srcOrd="0" destOrd="0" presId="urn:microsoft.com/office/officeart/2005/8/layout/hChevron3"/>
    <dgm:cxn modelId="{72C2955B-7928-4DDF-94EF-26E7292FF57F}" type="presOf" srcId="{229B068B-5768-495E-BF26-F9187F3BE955}" destId="{C61BCD52-6776-4B1F-9397-802E524EEE86}" srcOrd="0" destOrd="0" presId="urn:microsoft.com/office/officeart/2005/8/layout/hChevron3"/>
    <dgm:cxn modelId="{1F5B14DE-1577-46B2-B035-7F4A5CE4B619}" srcId="{6A79FD45-57E5-4ECA-8A19-8EBF0188EBFA}" destId="{E4772C63-AF12-47AF-B0F9-C8DA7A64E502}" srcOrd="0" destOrd="0" parTransId="{00735248-51BC-42BC-BD32-0328F9806DAB}" sibTransId="{2C1628CB-298D-4B0D-9863-A82874A18A86}"/>
    <dgm:cxn modelId="{8376CAFE-E2E4-4366-B213-E581D0CB6F75}" type="presOf" srcId="{AB2E056D-2694-4082-8DF8-E53E68AA2ACD}" destId="{F31174F8-9182-4DF6-BF25-5942DC486F6E}" srcOrd="0" destOrd="0" presId="urn:microsoft.com/office/officeart/2005/8/layout/hChevron3"/>
    <dgm:cxn modelId="{57DAA77C-2601-4730-BD71-8B1391A6D289}" srcId="{6A79FD45-57E5-4ECA-8A19-8EBF0188EBFA}" destId="{229B068B-5768-495E-BF26-F9187F3BE955}" srcOrd="1" destOrd="0" parTransId="{CE68CFDD-8246-4BD3-9C7F-23A104BF32DB}" sibTransId="{3FE3A576-437F-464B-A6D3-EF22ED5DC945}"/>
    <dgm:cxn modelId="{50D4E756-1ED0-444B-AE43-4D14D7035B37}" srcId="{6A79FD45-57E5-4ECA-8A19-8EBF0188EBFA}" destId="{AB2E056D-2694-4082-8DF8-E53E68AA2ACD}" srcOrd="2" destOrd="0" parTransId="{646A5134-F3E2-44FA-B667-EDA2005C04ED}" sibTransId="{C7672DAD-B6AA-425A-A5D2-56A5399CDB6A}"/>
    <dgm:cxn modelId="{FB40D817-90EE-4D62-B6CF-5077F5F4D9DC}" type="presOf" srcId="{E4772C63-AF12-47AF-B0F9-C8DA7A64E502}" destId="{88D1BC45-12E0-4519-96CB-51BE474DFAD8}" srcOrd="0" destOrd="0" presId="urn:microsoft.com/office/officeart/2005/8/layout/hChevron3"/>
    <dgm:cxn modelId="{72080EAB-8797-4118-B8F6-BBDBDA9B2787}" type="presParOf" srcId="{9FB84F69-14F7-449B-8721-C707CD160AD1}" destId="{88D1BC45-12E0-4519-96CB-51BE474DFAD8}" srcOrd="0" destOrd="0" presId="urn:microsoft.com/office/officeart/2005/8/layout/hChevron3"/>
    <dgm:cxn modelId="{C9471525-6F8E-4453-BE63-0646E8D09AE2}" type="presParOf" srcId="{9FB84F69-14F7-449B-8721-C707CD160AD1}" destId="{A2EAD018-A398-4EA9-9FE3-9B2D8007B833}" srcOrd="1" destOrd="0" presId="urn:microsoft.com/office/officeart/2005/8/layout/hChevron3"/>
    <dgm:cxn modelId="{364DC97A-7A41-4298-8409-82BDA2F56E4D}" type="presParOf" srcId="{9FB84F69-14F7-449B-8721-C707CD160AD1}" destId="{C61BCD52-6776-4B1F-9397-802E524EEE86}" srcOrd="2" destOrd="0" presId="urn:microsoft.com/office/officeart/2005/8/layout/hChevron3"/>
    <dgm:cxn modelId="{A5D4D13C-DE65-41AE-97CB-C74840E75140}" type="presParOf" srcId="{9FB84F69-14F7-449B-8721-C707CD160AD1}" destId="{648EDD54-0F8B-44F8-BC04-14BDB5FC1003}" srcOrd="3" destOrd="0" presId="urn:microsoft.com/office/officeart/2005/8/layout/hChevron3"/>
    <dgm:cxn modelId="{8CA97DA1-EDA1-4219-B3FE-110A634C4D9A}" type="presParOf" srcId="{9FB84F69-14F7-449B-8721-C707CD160AD1}" destId="{F31174F8-9182-4DF6-BF25-5942DC486F6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C7C79C-F14C-4769-A29B-DB87E5D066E0}" type="doc">
      <dgm:prSet loTypeId="urn:microsoft.com/office/officeart/2011/layout/CircleProcess" loCatId="process" qsTypeId="urn:microsoft.com/office/officeart/2005/8/quickstyle/simple1#4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7B3D8AE3-01F9-4D0B-9985-ACDAC4850DED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Trying different statistical models</a:t>
          </a:r>
          <a:endParaRPr lang="en-US" b="0" dirty="0"/>
        </a:p>
      </dgm:t>
    </dgm:pt>
    <dgm:pt modelId="{1CCAB6BB-8487-4D38-9E80-869742224485}" type="parTrans" cxnId="{5760251F-9CB9-4ED5-AA9D-0E0A9F9B47A3}">
      <dgm:prSet/>
      <dgm:spPr/>
      <dgm:t>
        <a:bodyPr/>
        <a:lstStyle/>
        <a:p>
          <a:endParaRPr lang="en-US" b="0"/>
        </a:p>
      </dgm:t>
    </dgm:pt>
    <dgm:pt modelId="{85D04F4E-E3DB-4762-9406-9D2F0580D981}" type="sibTrans" cxnId="{5760251F-9CB9-4ED5-AA9D-0E0A9F9B47A3}">
      <dgm:prSet/>
      <dgm:spPr/>
      <dgm:t>
        <a:bodyPr/>
        <a:lstStyle/>
        <a:p>
          <a:endParaRPr lang="en-US" b="0"/>
        </a:p>
      </dgm:t>
    </dgm:pt>
    <dgm:pt modelId="{1157CD99-7AE1-4DCE-8F14-7197F5CD12D4}">
      <dgm:prSet phldrT="[Text]"/>
      <dgm:spPr>
        <a:ln>
          <a:noFill/>
        </a:ln>
      </dgm:spPr>
      <dgm:t>
        <a:bodyPr/>
        <a:lstStyle/>
        <a:p>
          <a:r>
            <a:rPr lang="en-US" b="1" dirty="0" smtClean="0"/>
            <a:t>Data Preparation</a:t>
          </a:r>
          <a:endParaRPr lang="en-US" b="1" dirty="0"/>
        </a:p>
      </dgm:t>
    </dgm:pt>
    <dgm:pt modelId="{04400E43-9975-4613-B9BE-98F98AFA9D49}" type="parTrans" cxnId="{1F9DB74C-EF26-4F78-8DD2-D8A07B456DC7}">
      <dgm:prSet/>
      <dgm:spPr/>
      <dgm:t>
        <a:bodyPr/>
        <a:lstStyle/>
        <a:p>
          <a:endParaRPr lang="en-US" b="0"/>
        </a:p>
      </dgm:t>
    </dgm:pt>
    <dgm:pt modelId="{BB354209-EAAD-4552-B4C5-B623454E4C3D}" type="sibTrans" cxnId="{1F9DB74C-EF26-4F78-8DD2-D8A07B456DC7}">
      <dgm:prSet/>
      <dgm:spPr/>
      <dgm:t>
        <a:bodyPr/>
        <a:lstStyle/>
        <a:p>
          <a:endParaRPr lang="en-US" b="0"/>
        </a:p>
      </dgm:t>
    </dgm:pt>
    <dgm:pt modelId="{762A6180-CD61-468E-92F7-740DD58AF80B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Word-cloud for positive and negative sentiments</a:t>
          </a:r>
          <a:endParaRPr lang="en-US" b="0" dirty="0"/>
        </a:p>
      </dgm:t>
    </dgm:pt>
    <dgm:pt modelId="{9D1D807A-BE06-4EF7-A28D-9020B00A0F75}" type="parTrans" cxnId="{43FECDE7-66BB-4A57-BBC9-65E12F52543B}">
      <dgm:prSet/>
      <dgm:spPr/>
      <dgm:t>
        <a:bodyPr/>
        <a:lstStyle/>
        <a:p>
          <a:endParaRPr lang="en-US" b="0"/>
        </a:p>
      </dgm:t>
    </dgm:pt>
    <dgm:pt modelId="{54F9A1DA-5AE8-4C9D-B20A-BD7C3D840B7A}" type="sibTrans" cxnId="{43FECDE7-66BB-4A57-BBC9-65E12F52543B}">
      <dgm:prSet/>
      <dgm:spPr/>
      <dgm:t>
        <a:bodyPr/>
        <a:lstStyle/>
        <a:p>
          <a:endParaRPr lang="en-US" b="0"/>
        </a:p>
      </dgm:t>
    </dgm:pt>
    <dgm:pt modelId="{E79B60EE-C8F3-439C-A40C-9C47B9C72B2F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Score prediction using best one</a:t>
          </a:r>
          <a:endParaRPr lang="en-US" b="0" dirty="0"/>
        </a:p>
      </dgm:t>
    </dgm:pt>
    <dgm:pt modelId="{CB53B72B-AF71-403A-AD3C-6EED37E99D29}" type="sibTrans" cxnId="{96454DC0-90FA-45F8-8AFE-3A33095D04F6}">
      <dgm:prSet/>
      <dgm:spPr/>
      <dgm:t>
        <a:bodyPr/>
        <a:lstStyle/>
        <a:p>
          <a:endParaRPr lang="en-US" b="0"/>
        </a:p>
      </dgm:t>
    </dgm:pt>
    <dgm:pt modelId="{FAB1B85A-4E41-41A6-B4FF-473E74857E8B}" type="parTrans" cxnId="{96454DC0-90FA-45F8-8AFE-3A33095D04F6}">
      <dgm:prSet/>
      <dgm:spPr/>
      <dgm:t>
        <a:bodyPr/>
        <a:lstStyle/>
        <a:p>
          <a:endParaRPr lang="en-US" b="0"/>
        </a:p>
      </dgm:t>
    </dgm:pt>
    <dgm:pt modelId="{35FE48E7-443F-4273-9B05-EB7827488274}" type="pres">
      <dgm:prSet presAssocID="{6EC7C79C-F14C-4769-A29B-DB87E5D066E0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108F28B-FB8B-4D8C-A3F5-D5AFB13A19B8}" type="pres">
      <dgm:prSet presAssocID="{762A6180-CD61-468E-92F7-740DD58AF80B}" presName="Accent4" presStyleCnt="0"/>
      <dgm:spPr/>
    </dgm:pt>
    <dgm:pt modelId="{32A479F7-F764-4F7A-A719-508BED1B23B2}" type="pres">
      <dgm:prSet presAssocID="{762A6180-CD61-468E-92F7-740DD58AF80B}" presName="Accent" presStyleLbl="node1" presStyleIdx="0" presStyleCnt="4" custLinFactNeighborX="5647" custLinFactNeighborY="-9"/>
      <dgm:spPr>
        <a:solidFill>
          <a:schemeClr val="bg1">
            <a:lumMod val="85000"/>
          </a:schemeClr>
        </a:solidFill>
      </dgm:spPr>
    </dgm:pt>
    <dgm:pt modelId="{B21EC3EC-4812-43CA-B8E9-0B8DEA263AE1}" type="pres">
      <dgm:prSet presAssocID="{762A6180-CD61-468E-92F7-740DD58AF80B}" presName="ParentBackground4" presStyleCnt="0"/>
      <dgm:spPr/>
    </dgm:pt>
    <dgm:pt modelId="{42ADB2D7-6CB4-42F5-88C8-1BBCE22A8A44}" type="pres">
      <dgm:prSet presAssocID="{762A6180-CD61-468E-92F7-740DD58AF80B}" presName="ParentBackground" presStyleLbl="fgAcc1" presStyleIdx="0" presStyleCnt="4" custLinFactNeighborX="5582" custLinFactNeighborY="-668"/>
      <dgm:spPr/>
      <dgm:t>
        <a:bodyPr/>
        <a:lstStyle/>
        <a:p>
          <a:endParaRPr lang="en-US"/>
        </a:p>
      </dgm:t>
    </dgm:pt>
    <dgm:pt modelId="{CBDDCFBC-6520-45D6-A07C-E1154AFE962A}" type="pres">
      <dgm:prSet presAssocID="{762A6180-CD61-468E-92F7-740DD58AF80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FA838-83F1-4236-8A18-6AB4DE7ED923}" type="pres">
      <dgm:prSet presAssocID="{E79B60EE-C8F3-439C-A40C-9C47B9C72B2F}" presName="Accent3" presStyleCnt="0"/>
      <dgm:spPr/>
    </dgm:pt>
    <dgm:pt modelId="{5484D108-2E54-4C80-B147-5A1157AA8207}" type="pres">
      <dgm:prSet presAssocID="{E79B60EE-C8F3-439C-A40C-9C47B9C72B2F}" presName="Accent" presStyleLbl="node1" presStyleIdx="1" presStyleCnt="4" custLinFactNeighborX="9129" custLinFactNeighborY="-435"/>
      <dgm:spPr>
        <a:solidFill>
          <a:schemeClr val="bg1">
            <a:lumMod val="85000"/>
          </a:schemeClr>
        </a:solidFill>
      </dgm:spPr>
    </dgm:pt>
    <dgm:pt modelId="{7DB73738-E29B-464B-911C-AFDC1B3A13A2}" type="pres">
      <dgm:prSet presAssocID="{E79B60EE-C8F3-439C-A40C-9C47B9C72B2F}" presName="ParentBackground3" presStyleCnt="0"/>
      <dgm:spPr/>
    </dgm:pt>
    <dgm:pt modelId="{44EADEA0-26CE-47C4-A157-CB3F0BBAE08F}" type="pres">
      <dgm:prSet presAssocID="{E79B60EE-C8F3-439C-A40C-9C47B9C72B2F}" presName="ParentBackground" presStyleLbl="fgAcc1" presStyleIdx="1" presStyleCnt="4" custLinFactNeighborX="14714" custLinFactNeighborY="-668"/>
      <dgm:spPr/>
      <dgm:t>
        <a:bodyPr/>
        <a:lstStyle/>
        <a:p>
          <a:endParaRPr lang="en-US"/>
        </a:p>
      </dgm:t>
    </dgm:pt>
    <dgm:pt modelId="{15445B16-70E8-4B25-B396-18758D73981A}" type="pres">
      <dgm:prSet presAssocID="{E79B60EE-C8F3-439C-A40C-9C47B9C72B2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9690C-73B2-432E-8FFE-DFFC4EA68AE1}" type="pres">
      <dgm:prSet presAssocID="{1157CD99-7AE1-4DCE-8F14-7197F5CD12D4}" presName="Accent2" presStyleCnt="0"/>
      <dgm:spPr/>
    </dgm:pt>
    <dgm:pt modelId="{B28BBA9C-67B7-4200-8FB0-0663939823B5}" type="pres">
      <dgm:prSet presAssocID="{1157CD99-7AE1-4DCE-8F14-7197F5CD12D4}" presName="Accent" presStyleLbl="node1" presStyleIdx="2" presStyleCnt="4" custScaleX="125103" custScaleY="124069" custLinFactNeighborX="-1040" custLinFactNeighborY="289"/>
      <dgm:spPr>
        <a:solidFill>
          <a:srgbClr val="DC8D24"/>
        </a:solidFill>
      </dgm:spPr>
      <dgm:t>
        <a:bodyPr/>
        <a:lstStyle/>
        <a:p>
          <a:endParaRPr lang="en-US"/>
        </a:p>
      </dgm:t>
    </dgm:pt>
    <dgm:pt modelId="{FC152C28-279D-4B68-8A43-C9CD4644A2ED}" type="pres">
      <dgm:prSet presAssocID="{1157CD99-7AE1-4DCE-8F14-7197F5CD12D4}" presName="ParentBackground2" presStyleCnt="0"/>
      <dgm:spPr/>
    </dgm:pt>
    <dgm:pt modelId="{F3FA905B-2803-4E59-9BFB-121487689FEA}" type="pres">
      <dgm:prSet presAssocID="{1157CD99-7AE1-4DCE-8F14-7197F5CD12D4}" presName="ParentBackground" presStyleLbl="fgAcc1" presStyleIdx="2" presStyleCnt="4" custLinFactNeighborX="-691" custLinFactNeighborY="-230"/>
      <dgm:spPr/>
      <dgm:t>
        <a:bodyPr/>
        <a:lstStyle/>
        <a:p>
          <a:endParaRPr lang="en-US"/>
        </a:p>
      </dgm:t>
    </dgm:pt>
    <dgm:pt modelId="{258FD651-DCF6-4033-BBDD-9E61D0B70855}" type="pres">
      <dgm:prSet presAssocID="{1157CD99-7AE1-4DCE-8F14-7197F5CD12D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C1088-9D90-48AA-A864-F432F0C85387}" type="pres">
      <dgm:prSet presAssocID="{7B3D8AE3-01F9-4D0B-9985-ACDAC4850DED}" presName="Accent1" presStyleCnt="0"/>
      <dgm:spPr/>
    </dgm:pt>
    <dgm:pt modelId="{5022F5FA-9349-4F74-AFF7-28B619D1607E}" type="pres">
      <dgm:prSet presAssocID="{7B3D8AE3-01F9-4D0B-9985-ACDAC4850DED}" presName="Accent" presStyleLbl="node1" presStyleIdx="3" presStyleCnt="4" custScaleX="106389" custScaleY="101945" custLinFactNeighborX="-10169" custLinFactNeighborY="289"/>
      <dgm:spPr>
        <a:solidFill>
          <a:srgbClr val="D9D9D9"/>
        </a:solidFill>
      </dgm:spPr>
      <dgm:t>
        <a:bodyPr/>
        <a:lstStyle/>
        <a:p>
          <a:endParaRPr lang="en-US"/>
        </a:p>
      </dgm:t>
    </dgm:pt>
    <dgm:pt modelId="{44D07AED-A9C3-47D4-BFC5-82663C9A6544}" type="pres">
      <dgm:prSet presAssocID="{7B3D8AE3-01F9-4D0B-9985-ACDAC4850DED}" presName="ParentBackground1" presStyleCnt="0"/>
      <dgm:spPr/>
    </dgm:pt>
    <dgm:pt modelId="{A5A4EB46-E239-4AB7-9388-718A0BFC320F}" type="pres">
      <dgm:prSet presAssocID="{7B3D8AE3-01F9-4D0B-9985-ACDAC4850DED}" presName="ParentBackground" presStyleLbl="fgAcc1" presStyleIdx="3" presStyleCnt="4" custLinFactNeighborX="-15405" custLinFactNeighborY="438"/>
      <dgm:spPr/>
      <dgm:t>
        <a:bodyPr/>
        <a:lstStyle/>
        <a:p>
          <a:endParaRPr lang="en-US"/>
        </a:p>
      </dgm:t>
    </dgm:pt>
    <dgm:pt modelId="{14390D64-8596-44EE-88C9-0BFBD8A31DCA}" type="pres">
      <dgm:prSet presAssocID="{7B3D8AE3-01F9-4D0B-9985-ACDAC4850DE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A653E5-6D8F-498C-B541-901F9D00F499}" type="presOf" srcId="{E79B60EE-C8F3-439C-A40C-9C47B9C72B2F}" destId="{44EADEA0-26CE-47C4-A157-CB3F0BBAE08F}" srcOrd="0" destOrd="0" presId="urn:microsoft.com/office/officeart/2011/layout/CircleProcess"/>
    <dgm:cxn modelId="{69560DA8-C88B-4F8B-ADBF-F6F39AAD3958}" type="presOf" srcId="{E79B60EE-C8F3-439C-A40C-9C47B9C72B2F}" destId="{15445B16-70E8-4B25-B396-18758D73981A}" srcOrd="1" destOrd="0" presId="urn:microsoft.com/office/officeart/2011/layout/CircleProcess"/>
    <dgm:cxn modelId="{F7E7EF53-D95F-4F68-B52F-12BE903D2A89}" type="presOf" srcId="{1157CD99-7AE1-4DCE-8F14-7197F5CD12D4}" destId="{258FD651-DCF6-4033-BBDD-9E61D0B70855}" srcOrd="1" destOrd="0" presId="urn:microsoft.com/office/officeart/2011/layout/CircleProcess"/>
    <dgm:cxn modelId="{ECEE7860-C17B-4353-99AB-1A4060FFE0C9}" type="presOf" srcId="{1157CD99-7AE1-4DCE-8F14-7197F5CD12D4}" destId="{F3FA905B-2803-4E59-9BFB-121487689FEA}" srcOrd="0" destOrd="0" presId="urn:microsoft.com/office/officeart/2011/layout/CircleProcess"/>
    <dgm:cxn modelId="{B691AA54-96EA-4396-BFC2-FAA23A08ACB8}" type="presOf" srcId="{7B3D8AE3-01F9-4D0B-9985-ACDAC4850DED}" destId="{14390D64-8596-44EE-88C9-0BFBD8A31DCA}" srcOrd="1" destOrd="0" presId="urn:microsoft.com/office/officeart/2011/layout/CircleProcess"/>
    <dgm:cxn modelId="{96454DC0-90FA-45F8-8AFE-3A33095D04F6}" srcId="{6EC7C79C-F14C-4769-A29B-DB87E5D066E0}" destId="{E79B60EE-C8F3-439C-A40C-9C47B9C72B2F}" srcOrd="2" destOrd="0" parTransId="{FAB1B85A-4E41-41A6-B4FF-473E74857E8B}" sibTransId="{CB53B72B-AF71-403A-AD3C-6EED37E99D29}"/>
    <dgm:cxn modelId="{43FECDE7-66BB-4A57-BBC9-65E12F52543B}" srcId="{6EC7C79C-F14C-4769-A29B-DB87E5D066E0}" destId="{762A6180-CD61-468E-92F7-740DD58AF80B}" srcOrd="3" destOrd="0" parTransId="{9D1D807A-BE06-4EF7-A28D-9020B00A0F75}" sibTransId="{54F9A1DA-5AE8-4C9D-B20A-BD7C3D840B7A}"/>
    <dgm:cxn modelId="{1D6A75F6-7F0A-4E80-9947-75603EA333A3}" type="presOf" srcId="{6EC7C79C-F14C-4769-A29B-DB87E5D066E0}" destId="{35FE48E7-443F-4273-9B05-EB7827488274}" srcOrd="0" destOrd="0" presId="urn:microsoft.com/office/officeart/2011/layout/CircleProcess"/>
    <dgm:cxn modelId="{309487C7-25EC-4973-B80C-1E17C6FB8818}" type="presOf" srcId="{762A6180-CD61-468E-92F7-740DD58AF80B}" destId="{CBDDCFBC-6520-45D6-A07C-E1154AFE962A}" srcOrd="1" destOrd="0" presId="urn:microsoft.com/office/officeart/2011/layout/CircleProcess"/>
    <dgm:cxn modelId="{1F9DB74C-EF26-4F78-8DD2-D8A07B456DC7}" srcId="{6EC7C79C-F14C-4769-A29B-DB87E5D066E0}" destId="{1157CD99-7AE1-4DCE-8F14-7197F5CD12D4}" srcOrd="1" destOrd="0" parTransId="{04400E43-9975-4613-B9BE-98F98AFA9D49}" sibTransId="{BB354209-EAAD-4552-B4C5-B623454E4C3D}"/>
    <dgm:cxn modelId="{68AEB800-DA8C-46B0-BF75-706E08DD8BFF}" type="presOf" srcId="{7B3D8AE3-01F9-4D0B-9985-ACDAC4850DED}" destId="{A5A4EB46-E239-4AB7-9388-718A0BFC320F}" srcOrd="0" destOrd="0" presId="urn:microsoft.com/office/officeart/2011/layout/CircleProcess"/>
    <dgm:cxn modelId="{5760251F-9CB9-4ED5-AA9D-0E0A9F9B47A3}" srcId="{6EC7C79C-F14C-4769-A29B-DB87E5D066E0}" destId="{7B3D8AE3-01F9-4D0B-9985-ACDAC4850DED}" srcOrd="0" destOrd="0" parTransId="{1CCAB6BB-8487-4D38-9E80-869742224485}" sibTransId="{85D04F4E-E3DB-4762-9406-9D2F0580D981}"/>
    <dgm:cxn modelId="{77E5F866-1201-4B27-82D9-29486F4FD801}" type="presOf" srcId="{762A6180-CD61-468E-92F7-740DD58AF80B}" destId="{42ADB2D7-6CB4-42F5-88C8-1BBCE22A8A44}" srcOrd="0" destOrd="0" presId="urn:microsoft.com/office/officeart/2011/layout/CircleProcess"/>
    <dgm:cxn modelId="{1F6FBDB1-58E5-4690-8EE8-245DF163433C}" type="presParOf" srcId="{35FE48E7-443F-4273-9B05-EB7827488274}" destId="{1108F28B-FB8B-4D8C-A3F5-D5AFB13A19B8}" srcOrd="0" destOrd="0" presId="urn:microsoft.com/office/officeart/2011/layout/CircleProcess"/>
    <dgm:cxn modelId="{BE018FBE-66EA-4910-8545-1A6A5A0C212E}" type="presParOf" srcId="{1108F28B-FB8B-4D8C-A3F5-D5AFB13A19B8}" destId="{32A479F7-F764-4F7A-A719-508BED1B23B2}" srcOrd="0" destOrd="0" presId="urn:microsoft.com/office/officeart/2011/layout/CircleProcess"/>
    <dgm:cxn modelId="{2DD867B8-D9C1-48DF-8116-5A1F24670309}" type="presParOf" srcId="{35FE48E7-443F-4273-9B05-EB7827488274}" destId="{B21EC3EC-4812-43CA-B8E9-0B8DEA263AE1}" srcOrd="1" destOrd="0" presId="urn:microsoft.com/office/officeart/2011/layout/CircleProcess"/>
    <dgm:cxn modelId="{4AFB84F8-2887-4CF1-9389-61E9970CB588}" type="presParOf" srcId="{B21EC3EC-4812-43CA-B8E9-0B8DEA263AE1}" destId="{42ADB2D7-6CB4-42F5-88C8-1BBCE22A8A44}" srcOrd="0" destOrd="0" presId="urn:microsoft.com/office/officeart/2011/layout/CircleProcess"/>
    <dgm:cxn modelId="{83AD59E7-4B82-4785-95EC-A9690C4DC9F7}" type="presParOf" srcId="{35FE48E7-443F-4273-9B05-EB7827488274}" destId="{CBDDCFBC-6520-45D6-A07C-E1154AFE962A}" srcOrd="2" destOrd="0" presId="urn:microsoft.com/office/officeart/2011/layout/CircleProcess"/>
    <dgm:cxn modelId="{F1137F55-B94E-49D4-8046-DB4B04B3557E}" type="presParOf" srcId="{35FE48E7-443F-4273-9B05-EB7827488274}" destId="{282FA838-83F1-4236-8A18-6AB4DE7ED923}" srcOrd="3" destOrd="0" presId="urn:microsoft.com/office/officeart/2011/layout/CircleProcess"/>
    <dgm:cxn modelId="{E782D576-E20F-4119-AC86-3F98C899CF83}" type="presParOf" srcId="{282FA838-83F1-4236-8A18-6AB4DE7ED923}" destId="{5484D108-2E54-4C80-B147-5A1157AA8207}" srcOrd="0" destOrd="0" presId="urn:microsoft.com/office/officeart/2011/layout/CircleProcess"/>
    <dgm:cxn modelId="{EE20BF82-D727-4A77-B415-D3CB9CB6E1C8}" type="presParOf" srcId="{35FE48E7-443F-4273-9B05-EB7827488274}" destId="{7DB73738-E29B-464B-911C-AFDC1B3A13A2}" srcOrd="4" destOrd="0" presId="urn:microsoft.com/office/officeart/2011/layout/CircleProcess"/>
    <dgm:cxn modelId="{A3760C98-381C-4345-9EE3-96C492D6AFE1}" type="presParOf" srcId="{7DB73738-E29B-464B-911C-AFDC1B3A13A2}" destId="{44EADEA0-26CE-47C4-A157-CB3F0BBAE08F}" srcOrd="0" destOrd="0" presId="urn:microsoft.com/office/officeart/2011/layout/CircleProcess"/>
    <dgm:cxn modelId="{D1B0156D-F27C-4C45-A2DB-5A60A4B729CD}" type="presParOf" srcId="{35FE48E7-443F-4273-9B05-EB7827488274}" destId="{15445B16-70E8-4B25-B396-18758D73981A}" srcOrd="5" destOrd="0" presId="urn:microsoft.com/office/officeart/2011/layout/CircleProcess"/>
    <dgm:cxn modelId="{4B04972B-F714-49D1-9FDF-E83FE447B8AB}" type="presParOf" srcId="{35FE48E7-443F-4273-9B05-EB7827488274}" destId="{6249690C-73B2-432E-8FFE-DFFC4EA68AE1}" srcOrd="6" destOrd="0" presId="urn:microsoft.com/office/officeart/2011/layout/CircleProcess"/>
    <dgm:cxn modelId="{C55C88A1-A547-48E3-9475-4CC357B30F86}" type="presParOf" srcId="{6249690C-73B2-432E-8FFE-DFFC4EA68AE1}" destId="{B28BBA9C-67B7-4200-8FB0-0663939823B5}" srcOrd="0" destOrd="0" presId="urn:microsoft.com/office/officeart/2011/layout/CircleProcess"/>
    <dgm:cxn modelId="{9B244ABB-515F-41AC-A0E5-C34B5A64CDFC}" type="presParOf" srcId="{35FE48E7-443F-4273-9B05-EB7827488274}" destId="{FC152C28-279D-4B68-8A43-C9CD4644A2ED}" srcOrd="7" destOrd="0" presId="urn:microsoft.com/office/officeart/2011/layout/CircleProcess"/>
    <dgm:cxn modelId="{E91B3589-F492-4752-A601-648581A1D527}" type="presParOf" srcId="{FC152C28-279D-4B68-8A43-C9CD4644A2ED}" destId="{F3FA905B-2803-4E59-9BFB-121487689FEA}" srcOrd="0" destOrd="0" presId="urn:microsoft.com/office/officeart/2011/layout/CircleProcess"/>
    <dgm:cxn modelId="{47317EDD-3CEE-4F44-871F-4FBA9CE061B4}" type="presParOf" srcId="{35FE48E7-443F-4273-9B05-EB7827488274}" destId="{258FD651-DCF6-4033-BBDD-9E61D0B70855}" srcOrd="8" destOrd="0" presId="urn:microsoft.com/office/officeart/2011/layout/CircleProcess"/>
    <dgm:cxn modelId="{0948C04F-666F-4844-9F69-03E41978E0A1}" type="presParOf" srcId="{35FE48E7-443F-4273-9B05-EB7827488274}" destId="{9A0C1088-9D90-48AA-A864-F432F0C85387}" srcOrd="9" destOrd="0" presId="urn:microsoft.com/office/officeart/2011/layout/CircleProcess"/>
    <dgm:cxn modelId="{39C62ADE-8068-499B-9369-95830FB01102}" type="presParOf" srcId="{9A0C1088-9D90-48AA-A864-F432F0C85387}" destId="{5022F5FA-9349-4F74-AFF7-28B619D1607E}" srcOrd="0" destOrd="0" presId="urn:microsoft.com/office/officeart/2011/layout/CircleProcess"/>
    <dgm:cxn modelId="{1B1A0E37-BD61-4FE3-9EE0-A8803C007D30}" type="presParOf" srcId="{35FE48E7-443F-4273-9B05-EB7827488274}" destId="{44D07AED-A9C3-47D4-BFC5-82663C9A6544}" srcOrd="10" destOrd="0" presId="urn:microsoft.com/office/officeart/2011/layout/CircleProcess"/>
    <dgm:cxn modelId="{FE731A66-15F1-4299-97CB-D84BD3E21241}" type="presParOf" srcId="{44D07AED-A9C3-47D4-BFC5-82663C9A6544}" destId="{A5A4EB46-E239-4AB7-9388-718A0BFC320F}" srcOrd="0" destOrd="0" presId="urn:microsoft.com/office/officeart/2011/layout/CircleProcess"/>
    <dgm:cxn modelId="{F6AA9B3D-E060-465B-B0D1-0BE65C2CAA57}" type="presParOf" srcId="{35FE48E7-443F-4273-9B05-EB7827488274}" destId="{14390D64-8596-44EE-88C9-0BFBD8A31DCA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C7C79C-F14C-4769-A29B-DB87E5D066E0}" type="doc">
      <dgm:prSet loTypeId="urn:microsoft.com/office/officeart/2011/layout/CircleProcess" loCatId="process" qsTypeId="urn:microsoft.com/office/officeart/2005/8/quickstyle/simple1#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7B3D8AE3-01F9-4D0B-9985-ACDAC4850DED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Trying different statistical models</a:t>
          </a:r>
          <a:endParaRPr lang="en-US" b="0" dirty="0"/>
        </a:p>
      </dgm:t>
    </dgm:pt>
    <dgm:pt modelId="{1CCAB6BB-8487-4D38-9E80-869742224485}" type="parTrans" cxnId="{5760251F-9CB9-4ED5-AA9D-0E0A9F9B47A3}">
      <dgm:prSet/>
      <dgm:spPr/>
      <dgm:t>
        <a:bodyPr/>
        <a:lstStyle/>
        <a:p>
          <a:endParaRPr lang="en-US"/>
        </a:p>
      </dgm:t>
    </dgm:pt>
    <dgm:pt modelId="{85D04F4E-E3DB-4762-9406-9D2F0580D981}" type="sibTrans" cxnId="{5760251F-9CB9-4ED5-AA9D-0E0A9F9B47A3}">
      <dgm:prSet/>
      <dgm:spPr/>
      <dgm:t>
        <a:bodyPr/>
        <a:lstStyle/>
        <a:p>
          <a:endParaRPr lang="en-US"/>
        </a:p>
      </dgm:t>
    </dgm:pt>
    <dgm:pt modelId="{1157CD99-7AE1-4DCE-8F14-7197F5CD12D4}">
      <dgm:prSet phldrT="[Text]"/>
      <dgm:spPr>
        <a:ln>
          <a:noFill/>
        </a:ln>
      </dgm:spPr>
      <dgm:t>
        <a:bodyPr/>
        <a:lstStyle/>
        <a:p>
          <a:r>
            <a:rPr lang="en-US" b="1" dirty="0" smtClean="0"/>
            <a:t>Data Preparation</a:t>
          </a:r>
          <a:endParaRPr lang="en-US" b="1" dirty="0"/>
        </a:p>
      </dgm:t>
    </dgm:pt>
    <dgm:pt modelId="{04400E43-9975-4613-B9BE-98F98AFA9D49}" type="parTrans" cxnId="{1F9DB74C-EF26-4F78-8DD2-D8A07B456DC7}">
      <dgm:prSet/>
      <dgm:spPr/>
      <dgm:t>
        <a:bodyPr/>
        <a:lstStyle/>
        <a:p>
          <a:endParaRPr lang="en-US"/>
        </a:p>
      </dgm:t>
    </dgm:pt>
    <dgm:pt modelId="{BB354209-EAAD-4552-B4C5-B623454E4C3D}" type="sibTrans" cxnId="{1F9DB74C-EF26-4F78-8DD2-D8A07B456DC7}">
      <dgm:prSet/>
      <dgm:spPr/>
      <dgm:t>
        <a:bodyPr/>
        <a:lstStyle/>
        <a:p>
          <a:endParaRPr lang="en-US"/>
        </a:p>
      </dgm:t>
    </dgm:pt>
    <dgm:pt modelId="{762A6180-CD61-468E-92F7-740DD58AF80B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Word-cloud for positive and negative sentiments</a:t>
          </a:r>
          <a:endParaRPr lang="en-US" dirty="0"/>
        </a:p>
      </dgm:t>
    </dgm:pt>
    <dgm:pt modelId="{9D1D807A-BE06-4EF7-A28D-9020B00A0F75}" type="parTrans" cxnId="{43FECDE7-66BB-4A57-BBC9-65E12F52543B}">
      <dgm:prSet/>
      <dgm:spPr/>
      <dgm:t>
        <a:bodyPr/>
        <a:lstStyle/>
        <a:p>
          <a:endParaRPr lang="en-US"/>
        </a:p>
      </dgm:t>
    </dgm:pt>
    <dgm:pt modelId="{54F9A1DA-5AE8-4C9D-B20A-BD7C3D840B7A}" type="sibTrans" cxnId="{43FECDE7-66BB-4A57-BBC9-65E12F52543B}">
      <dgm:prSet/>
      <dgm:spPr/>
      <dgm:t>
        <a:bodyPr/>
        <a:lstStyle/>
        <a:p>
          <a:endParaRPr lang="en-US"/>
        </a:p>
      </dgm:t>
    </dgm:pt>
    <dgm:pt modelId="{E79B60EE-C8F3-439C-A40C-9C47B9C72B2F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Score prediction using best one</a:t>
          </a:r>
          <a:endParaRPr lang="en-US" b="0" dirty="0"/>
        </a:p>
      </dgm:t>
    </dgm:pt>
    <dgm:pt modelId="{CB53B72B-AF71-403A-AD3C-6EED37E99D29}" type="sibTrans" cxnId="{96454DC0-90FA-45F8-8AFE-3A33095D04F6}">
      <dgm:prSet/>
      <dgm:spPr/>
      <dgm:t>
        <a:bodyPr/>
        <a:lstStyle/>
        <a:p>
          <a:endParaRPr lang="en-US"/>
        </a:p>
      </dgm:t>
    </dgm:pt>
    <dgm:pt modelId="{FAB1B85A-4E41-41A6-B4FF-473E74857E8B}" type="parTrans" cxnId="{96454DC0-90FA-45F8-8AFE-3A33095D04F6}">
      <dgm:prSet/>
      <dgm:spPr/>
      <dgm:t>
        <a:bodyPr/>
        <a:lstStyle/>
        <a:p>
          <a:endParaRPr lang="en-US"/>
        </a:p>
      </dgm:t>
    </dgm:pt>
    <dgm:pt modelId="{35FE48E7-443F-4273-9B05-EB7827488274}" type="pres">
      <dgm:prSet presAssocID="{6EC7C79C-F14C-4769-A29B-DB87E5D066E0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108F28B-FB8B-4D8C-A3F5-D5AFB13A19B8}" type="pres">
      <dgm:prSet presAssocID="{762A6180-CD61-468E-92F7-740DD58AF80B}" presName="Accent4" presStyleCnt="0"/>
      <dgm:spPr/>
    </dgm:pt>
    <dgm:pt modelId="{32A479F7-F764-4F7A-A719-508BED1B23B2}" type="pres">
      <dgm:prSet presAssocID="{762A6180-CD61-468E-92F7-740DD58AF80B}" presName="Accent" presStyleLbl="node1" presStyleIdx="0" presStyleCnt="4" custLinFactNeighborX="5647" custLinFactNeighborY="-9"/>
      <dgm:spPr>
        <a:solidFill>
          <a:schemeClr val="bg1">
            <a:lumMod val="85000"/>
          </a:schemeClr>
        </a:solidFill>
      </dgm:spPr>
    </dgm:pt>
    <dgm:pt modelId="{B21EC3EC-4812-43CA-B8E9-0B8DEA263AE1}" type="pres">
      <dgm:prSet presAssocID="{762A6180-CD61-468E-92F7-740DD58AF80B}" presName="ParentBackground4" presStyleCnt="0"/>
      <dgm:spPr/>
    </dgm:pt>
    <dgm:pt modelId="{42ADB2D7-6CB4-42F5-88C8-1BBCE22A8A44}" type="pres">
      <dgm:prSet presAssocID="{762A6180-CD61-468E-92F7-740DD58AF80B}" presName="ParentBackground" presStyleLbl="fgAcc1" presStyleIdx="0" presStyleCnt="4" custLinFactNeighborX="5582" custLinFactNeighborY="-668"/>
      <dgm:spPr/>
      <dgm:t>
        <a:bodyPr/>
        <a:lstStyle/>
        <a:p>
          <a:endParaRPr lang="en-US"/>
        </a:p>
      </dgm:t>
    </dgm:pt>
    <dgm:pt modelId="{CBDDCFBC-6520-45D6-A07C-E1154AFE962A}" type="pres">
      <dgm:prSet presAssocID="{762A6180-CD61-468E-92F7-740DD58AF80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FA838-83F1-4236-8A18-6AB4DE7ED923}" type="pres">
      <dgm:prSet presAssocID="{E79B60EE-C8F3-439C-A40C-9C47B9C72B2F}" presName="Accent3" presStyleCnt="0"/>
      <dgm:spPr/>
    </dgm:pt>
    <dgm:pt modelId="{5484D108-2E54-4C80-B147-5A1157AA8207}" type="pres">
      <dgm:prSet presAssocID="{E79B60EE-C8F3-439C-A40C-9C47B9C72B2F}" presName="Accent" presStyleLbl="node1" presStyleIdx="1" presStyleCnt="4" custLinFactNeighborX="9129" custLinFactNeighborY="-435"/>
      <dgm:spPr>
        <a:solidFill>
          <a:schemeClr val="bg1">
            <a:lumMod val="85000"/>
          </a:schemeClr>
        </a:solidFill>
      </dgm:spPr>
    </dgm:pt>
    <dgm:pt modelId="{7DB73738-E29B-464B-911C-AFDC1B3A13A2}" type="pres">
      <dgm:prSet presAssocID="{E79B60EE-C8F3-439C-A40C-9C47B9C72B2F}" presName="ParentBackground3" presStyleCnt="0"/>
      <dgm:spPr/>
    </dgm:pt>
    <dgm:pt modelId="{44EADEA0-26CE-47C4-A157-CB3F0BBAE08F}" type="pres">
      <dgm:prSet presAssocID="{E79B60EE-C8F3-439C-A40C-9C47B9C72B2F}" presName="ParentBackground" presStyleLbl="fgAcc1" presStyleIdx="1" presStyleCnt="4" custLinFactNeighborX="14714" custLinFactNeighborY="-668"/>
      <dgm:spPr/>
      <dgm:t>
        <a:bodyPr/>
        <a:lstStyle/>
        <a:p>
          <a:endParaRPr lang="en-US"/>
        </a:p>
      </dgm:t>
    </dgm:pt>
    <dgm:pt modelId="{15445B16-70E8-4B25-B396-18758D73981A}" type="pres">
      <dgm:prSet presAssocID="{E79B60EE-C8F3-439C-A40C-9C47B9C72B2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9690C-73B2-432E-8FFE-DFFC4EA68AE1}" type="pres">
      <dgm:prSet presAssocID="{1157CD99-7AE1-4DCE-8F14-7197F5CD12D4}" presName="Accent2" presStyleCnt="0"/>
      <dgm:spPr/>
    </dgm:pt>
    <dgm:pt modelId="{B28BBA9C-67B7-4200-8FB0-0663939823B5}" type="pres">
      <dgm:prSet presAssocID="{1157CD99-7AE1-4DCE-8F14-7197F5CD12D4}" presName="Accent" presStyleLbl="node1" presStyleIdx="2" presStyleCnt="4" custScaleX="125103" custScaleY="124069" custLinFactNeighborX="-1040" custLinFactNeighborY="289"/>
      <dgm:spPr>
        <a:solidFill>
          <a:srgbClr val="DC8D24"/>
        </a:solidFill>
      </dgm:spPr>
      <dgm:t>
        <a:bodyPr/>
        <a:lstStyle/>
        <a:p>
          <a:endParaRPr lang="en-US"/>
        </a:p>
      </dgm:t>
    </dgm:pt>
    <dgm:pt modelId="{FC152C28-279D-4B68-8A43-C9CD4644A2ED}" type="pres">
      <dgm:prSet presAssocID="{1157CD99-7AE1-4DCE-8F14-7197F5CD12D4}" presName="ParentBackground2" presStyleCnt="0"/>
      <dgm:spPr/>
    </dgm:pt>
    <dgm:pt modelId="{F3FA905B-2803-4E59-9BFB-121487689FEA}" type="pres">
      <dgm:prSet presAssocID="{1157CD99-7AE1-4DCE-8F14-7197F5CD12D4}" presName="ParentBackground" presStyleLbl="fgAcc1" presStyleIdx="2" presStyleCnt="4" custLinFactNeighborX="-691" custLinFactNeighborY="-230"/>
      <dgm:spPr/>
      <dgm:t>
        <a:bodyPr/>
        <a:lstStyle/>
        <a:p>
          <a:endParaRPr lang="en-US"/>
        </a:p>
      </dgm:t>
    </dgm:pt>
    <dgm:pt modelId="{258FD651-DCF6-4033-BBDD-9E61D0B70855}" type="pres">
      <dgm:prSet presAssocID="{1157CD99-7AE1-4DCE-8F14-7197F5CD12D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C1088-9D90-48AA-A864-F432F0C85387}" type="pres">
      <dgm:prSet presAssocID="{7B3D8AE3-01F9-4D0B-9985-ACDAC4850DED}" presName="Accent1" presStyleCnt="0"/>
      <dgm:spPr/>
    </dgm:pt>
    <dgm:pt modelId="{5022F5FA-9349-4F74-AFF7-28B619D1607E}" type="pres">
      <dgm:prSet presAssocID="{7B3D8AE3-01F9-4D0B-9985-ACDAC4850DED}" presName="Accent" presStyleLbl="node1" presStyleIdx="3" presStyleCnt="4" custScaleX="106389" custScaleY="101945" custLinFactNeighborX="-10169" custLinFactNeighborY="289"/>
      <dgm:spPr>
        <a:solidFill>
          <a:srgbClr val="D9D9D9"/>
        </a:solidFill>
      </dgm:spPr>
      <dgm:t>
        <a:bodyPr/>
        <a:lstStyle/>
        <a:p>
          <a:endParaRPr lang="en-US"/>
        </a:p>
      </dgm:t>
    </dgm:pt>
    <dgm:pt modelId="{44D07AED-A9C3-47D4-BFC5-82663C9A6544}" type="pres">
      <dgm:prSet presAssocID="{7B3D8AE3-01F9-4D0B-9985-ACDAC4850DED}" presName="ParentBackground1" presStyleCnt="0"/>
      <dgm:spPr/>
    </dgm:pt>
    <dgm:pt modelId="{A5A4EB46-E239-4AB7-9388-718A0BFC320F}" type="pres">
      <dgm:prSet presAssocID="{7B3D8AE3-01F9-4D0B-9985-ACDAC4850DED}" presName="ParentBackground" presStyleLbl="fgAcc1" presStyleIdx="3" presStyleCnt="4" custLinFactNeighborX="-15405" custLinFactNeighborY="438"/>
      <dgm:spPr/>
      <dgm:t>
        <a:bodyPr/>
        <a:lstStyle/>
        <a:p>
          <a:endParaRPr lang="en-US"/>
        </a:p>
      </dgm:t>
    </dgm:pt>
    <dgm:pt modelId="{14390D64-8596-44EE-88C9-0BFBD8A31DCA}" type="pres">
      <dgm:prSet presAssocID="{7B3D8AE3-01F9-4D0B-9985-ACDAC4850DE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ED42D9-88D7-452A-A61E-F9697E631718}" type="presOf" srcId="{7B3D8AE3-01F9-4D0B-9985-ACDAC4850DED}" destId="{14390D64-8596-44EE-88C9-0BFBD8A31DCA}" srcOrd="1" destOrd="0" presId="urn:microsoft.com/office/officeart/2011/layout/CircleProcess"/>
    <dgm:cxn modelId="{DD4789DD-EEE4-4A68-A8C2-C5B8AC4651B2}" type="presOf" srcId="{E79B60EE-C8F3-439C-A40C-9C47B9C72B2F}" destId="{44EADEA0-26CE-47C4-A157-CB3F0BBAE08F}" srcOrd="0" destOrd="0" presId="urn:microsoft.com/office/officeart/2011/layout/CircleProcess"/>
    <dgm:cxn modelId="{981A3357-611F-4856-BABD-CE537F320CEA}" type="presOf" srcId="{7B3D8AE3-01F9-4D0B-9985-ACDAC4850DED}" destId="{A5A4EB46-E239-4AB7-9388-718A0BFC320F}" srcOrd="0" destOrd="0" presId="urn:microsoft.com/office/officeart/2011/layout/CircleProcess"/>
    <dgm:cxn modelId="{43FECDE7-66BB-4A57-BBC9-65E12F52543B}" srcId="{6EC7C79C-F14C-4769-A29B-DB87E5D066E0}" destId="{762A6180-CD61-468E-92F7-740DD58AF80B}" srcOrd="3" destOrd="0" parTransId="{9D1D807A-BE06-4EF7-A28D-9020B00A0F75}" sibTransId="{54F9A1DA-5AE8-4C9D-B20A-BD7C3D840B7A}"/>
    <dgm:cxn modelId="{96454DC0-90FA-45F8-8AFE-3A33095D04F6}" srcId="{6EC7C79C-F14C-4769-A29B-DB87E5D066E0}" destId="{E79B60EE-C8F3-439C-A40C-9C47B9C72B2F}" srcOrd="2" destOrd="0" parTransId="{FAB1B85A-4E41-41A6-B4FF-473E74857E8B}" sibTransId="{CB53B72B-AF71-403A-AD3C-6EED37E99D29}"/>
    <dgm:cxn modelId="{7F421E8E-11AC-4FD5-8946-EAB576C6C08C}" type="presOf" srcId="{762A6180-CD61-468E-92F7-740DD58AF80B}" destId="{CBDDCFBC-6520-45D6-A07C-E1154AFE962A}" srcOrd="1" destOrd="0" presId="urn:microsoft.com/office/officeart/2011/layout/CircleProcess"/>
    <dgm:cxn modelId="{3D6BB65B-AE97-40DB-8831-4508746261D9}" type="presOf" srcId="{1157CD99-7AE1-4DCE-8F14-7197F5CD12D4}" destId="{F3FA905B-2803-4E59-9BFB-121487689FEA}" srcOrd="0" destOrd="0" presId="urn:microsoft.com/office/officeart/2011/layout/CircleProcess"/>
    <dgm:cxn modelId="{1F9DB74C-EF26-4F78-8DD2-D8A07B456DC7}" srcId="{6EC7C79C-F14C-4769-A29B-DB87E5D066E0}" destId="{1157CD99-7AE1-4DCE-8F14-7197F5CD12D4}" srcOrd="1" destOrd="0" parTransId="{04400E43-9975-4613-B9BE-98F98AFA9D49}" sibTransId="{BB354209-EAAD-4552-B4C5-B623454E4C3D}"/>
    <dgm:cxn modelId="{CBB7CB12-EB89-47BF-9E47-1EF79997BA68}" type="presOf" srcId="{E79B60EE-C8F3-439C-A40C-9C47B9C72B2F}" destId="{15445B16-70E8-4B25-B396-18758D73981A}" srcOrd="1" destOrd="0" presId="urn:microsoft.com/office/officeart/2011/layout/CircleProcess"/>
    <dgm:cxn modelId="{1560EC43-9EC3-4293-BEF9-6963A22D452B}" type="presOf" srcId="{762A6180-CD61-468E-92F7-740DD58AF80B}" destId="{42ADB2D7-6CB4-42F5-88C8-1BBCE22A8A44}" srcOrd="0" destOrd="0" presId="urn:microsoft.com/office/officeart/2011/layout/CircleProcess"/>
    <dgm:cxn modelId="{FD05A2FD-C170-45FA-A327-BCB2F09E1D9C}" type="presOf" srcId="{6EC7C79C-F14C-4769-A29B-DB87E5D066E0}" destId="{35FE48E7-443F-4273-9B05-EB7827488274}" srcOrd="0" destOrd="0" presId="urn:microsoft.com/office/officeart/2011/layout/CircleProcess"/>
    <dgm:cxn modelId="{5760251F-9CB9-4ED5-AA9D-0E0A9F9B47A3}" srcId="{6EC7C79C-F14C-4769-A29B-DB87E5D066E0}" destId="{7B3D8AE3-01F9-4D0B-9985-ACDAC4850DED}" srcOrd="0" destOrd="0" parTransId="{1CCAB6BB-8487-4D38-9E80-869742224485}" sibTransId="{85D04F4E-E3DB-4762-9406-9D2F0580D981}"/>
    <dgm:cxn modelId="{88D58762-4613-4351-BB6D-C7378AD17A63}" type="presOf" srcId="{1157CD99-7AE1-4DCE-8F14-7197F5CD12D4}" destId="{258FD651-DCF6-4033-BBDD-9E61D0B70855}" srcOrd="1" destOrd="0" presId="urn:microsoft.com/office/officeart/2011/layout/CircleProcess"/>
    <dgm:cxn modelId="{11235040-B555-4829-B0F1-3BFBEE5B7013}" type="presParOf" srcId="{35FE48E7-443F-4273-9B05-EB7827488274}" destId="{1108F28B-FB8B-4D8C-A3F5-D5AFB13A19B8}" srcOrd="0" destOrd="0" presId="urn:microsoft.com/office/officeart/2011/layout/CircleProcess"/>
    <dgm:cxn modelId="{74A28982-DF48-4D79-917D-86F2DE9CA0E2}" type="presParOf" srcId="{1108F28B-FB8B-4D8C-A3F5-D5AFB13A19B8}" destId="{32A479F7-F764-4F7A-A719-508BED1B23B2}" srcOrd="0" destOrd="0" presId="urn:microsoft.com/office/officeart/2011/layout/CircleProcess"/>
    <dgm:cxn modelId="{370B6165-8B7B-42A1-B517-31E75EC2E53D}" type="presParOf" srcId="{35FE48E7-443F-4273-9B05-EB7827488274}" destId="{B21EC3EC-4812-43CA-B8E9-0B8DEA263AE1}" srcOrd="1" destOrd="0" presId="urn:microsoft.com/office/officeart/2011/layout/CircleProcess"/>
    <dgm:cxn modelId="{31687BCD-9BC2-4873-9B62-E10DC3379F0E}" type="presParOf" srcId="{B21EC3EC-4812-43CA-B8E9-0B8DEA263AE1}" destId="{42ADB2D7-6CB4-42F5-88C8-1BBCE22A8A44}" srcOrd="0" destOrd="0" presId="urn:microsoft.com/office/officeart/2011/layout/CircleProcess"/>
    <dgm:cxn modelId="{6D1DF3EC-6718-4CED-A007-4DC1514BCD0F}" type="presParOf" srcId="{35FE48E7-443F-4273-9B05-EB7827488274}" destId="{CBDDCFBC-6520-45D6-A07C-E1154AFE962A}" srcOrd="2" destOrd="0" presId="urn:microsoft.com/office/officeart/2011/layout/CircleProcess"/>
    <dgm:cxn modelId="{A86C2774-B1A7-4BB5-A1D1-D63C94186EE9}" type="presParOf" srcId="{35FE48E7-443F-4273-9B05-EB7827488274}" destId="{282FA838-83F1-4236-8A18-6AB4DE7ED923}" srcOrd="3" destOrd="0" presId="urn:microsoft.com/office/officeart/2011/layout/CircleProcess"/>
    <dgm:cxn modelId="{D80F5885-A70D-4516-81D1-9CFD8327E857}" type="presParOf" srcId="{282FA838-83F1-4236-8A18-6AB4DE7ED923}" destId="{5484D108-2E54-4C80-B147-5A1157AA8207}" srcOrd="0" destOrd="0" presId="urn:microsoft.com/office/officeart/2011/layout/CircleProcess"/>
    <dgm:cxn modelId="{EA6A5638-31BB-413C-AF32-27C0CD37EB89}" type="presParOf" srcId="{35FE48E7-443F-4273-9B05-EB7827488274}" destId="{7DB73738-E29B-464B-911C-AFDC1B3A13A2}" srcOrd="4" destOrd="0" presId="urn:microsoft.com/office/officeart/2011/layout/CircleProcess"/>
    <dgm:cxn modelId="{9240A4FB-B76D-4B5E-A773-C624016937F0}" type="presParOf" srcId="{7DB73738-E29B-464B-911C-AFDC1B3A13A2}" destId="{44EADEA0-26CE-47C4-A157-CB3F0BBAE08F}" srcOrd="0" destOrd="0" presId="urn:microsoft.com/office/officeart/2011/layout/CircleProcess"/>
    <dgm:cxn modelId="{E059DE0D-FD56-4070-886D-A6C52A16ADD5}" type="presParOf" srcId="{35FE48E7-443F-4273-9B05-EB7827488274}" destId="{15445B16-70E8-4B25-B396-18758D73981A}" srcOrd="5" destOrd="0" presId="urn:microsoft.com/office/officeart/2011/layout/CircleProcess"/>
    <dgm:cxn modelId="{CE4F7E96-2740-4019-B9F0-C4899E2E043B}" type="presParOf" srcId="{35FE48E7-443F-4273-9B05-EB7827488274}" destId="{6249690C-73B2-432E-8FFE-DFFC4EA68AE1}" srcOrd="6" destOrd="0" presId="urn:microsoft.com/office/officeart/2011/layout/CircleProcess"/>
    <dgm:cxn modelId="{3D61E2C7-60A0-4280-992E-83CA6D15C827}" type="presParOf" srcId="{6249690C-73B2-432E-8FFE-DFFC4EA68AE1}" destId="{B28BBA9C-67B7-4200-8FB0-0663939823B5}" srcOrd="0" destOrd="0" presId="urn:microsoft.com/office/officeart/2011/layout/CircleProcess"/>
    <dgm:cxn modelId="{DCFBB86A-A381-4B36-9FFF-0661A5FDC997}" type="presParOf" srcId="{35FE48E7-443F-4273-9B05-EB7827488274}" destId="{FC152C28-279D-4B68-8A43-C9CD4644A2ED}" srcOrd="7" destOrd="0" presId="urn:microsoft.com/office/officeart/2011/layout/CircleProcess"/>
    <dgm:cxn modelId="{AC479DAF-5BAF-4552-9E9B-AC964F1F1113}" type="presParOf" srcId="{FC152C28-279D-4B68-8A43-C9CD4644A2ED}" destId="{F3FA905B-2803-4E59-9BFB-121487689FEA}" srcOrd="0" destOrd="0" presId="urn:microsoft.com/office/officeart/2011/layout/CircleProcess"/>
    <dgm:cxn modelId="{1D1DCC41-DC52-4E5B-A374-51FB8C8AC49A}" type="presParOf" srcId="{35FE48E7-443F-4273-9B05-EB7827488274}" destId="{258FD651-DCF6-4033-BBDD-9E61D0B70855}" srcOrd="8" destOrd="0" presId="urn:microsoft.com/office/officeart/2011/layout/CircleProcess"/>
    <dgm:cxn modelId="{C9082483-92A7-4AE4-A226-7221799B75A5}" type="presParOf" srcId="{35FE48E7-443F-4273-9B05-EB7827488274}" destId="{9A0C1088-9D90-48AA-A864-F432F0C85387}" srcOrd="9" destOrd="0" presId="urn:microsoft.com/office/officeart/2011/layout/CircleProcess"/>
    <dgm:cxn modelId="{13AD05AD-0A0C-4DCD-9816-D094D7894A75}" type="presParOf" srcId="{9A0C1088-9D90-48AA-A864-F432F0C85387}" destId="{5022F5FA-9349-4F74-AFF7-28B619D1607E}" srcOrd="0" destOrd="0" presId="urn:microsoft.com/office/officeart/2011/layout/CircleProcess"/>
    <dgm:cxn modelId="{47D21B57-8DD2-4E58-8A10-6F943A03E6F0}" type="presParOf" srcId="{35FE48E7-443F-4273-9B05-EB7827488274}" destId="{44D07AED-A9C3-47D4-BFC5-82663C9A6544}" srcOrd="10" destOrd="0" presId="urn:microsoft.com/office/officeart/2011/layout/CircleProcess"/>
    <dgm:cxn modelId="{E9EB3412-7484-48D5-A883-4FD842395754}" type="presParOf" srcId="{44D07AED-A9C3-47D4-BFC5-82663C9A6544}" destId="{A5A4EB46-E239-4AB7-9388-718A0BFC320F}" srcOrd="0" destOrd="0" presId="urn:microsoft.com/office/officeart/2011/layout/CircleProcess"/>
    <dgm:cxn modelId="{5AEAF43D-55B5-407F-94F3-1FBE13A181B3}" type="presParOf" srcId="{35FE48E7-443F-4273-9B05-EB7827488274}" destId="{14390D64-8596-44EE-88C9-0BFBD8A31DCA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6B7926-4342-4897-B4AF-7AB75734C403}" type="doc">
      <dgm:prSet loTypeId="urn:microsoft.com/office/officeart/2005/8/layout/chevron2" loCatId="list" qsTypeId="urn:microsoft.com/office/officeart/2005/8/quickstyle/simple1#6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601F80-EF4E-4A7B-B160-90BF519B0C70}">
      <dgm:prSet phldrT="[Text]"/>
      <dgm:spPr/>
      <dgm:t>
        <a:bodyPr/>
        <a:lstStyle/>
        <a:p>
          <a:r>
            <a:rPr lang="en-US" dirty="0" smtClean="0"/>
            <a:t>Method 1</a:t>
          </a:r>
          <a:endParaRPr lang="en-US" dirty="0"/>
        </a:p>
      </dgm:t>
    </dgm:pt>
    <dgm:pt modelId="{943269E7-A957-4B56-8A4D-0BAB7E2DA0AE}" type="parTrans" cxnId="{096E7F4E-7439-4AE7-8E4B-3E718D4278CF}">
      <dgm:prSet/>
      <dgm:spPr/>
      <dgm:t>
        <a:bodyPr/>
        <a:lstStyle/>
        <a:p>
          <a:endParaRPr lang="en-US"/>
        </a:p>
      </dgm:t>
    </dgm:pt>
    <dgm:pt modelId="{54E1401C-BEBD-4747-A2DE-7D0A0DF64817}" type="sibTrans" cxnId="{096E7F4E-7439-4AE7-8E4B-3E718D4278CF}">
      <dgm:prSet/>
      <dgm:spPr/>
      <dgm:t>
        <a:bodyPr/>
        <a:lstStyle/>
        <a:p>
          <a:endParaRPr lang="en-US"/>
        </a:p>
      </dgm:t>
    </dgm:pt>
    <dgm:pt modelId="{9989FF42-BE9A-46AC-9187-094BF0B10B83}">
      <dgm:prSet phldrT="[Text]"/>
      <dgm:spPr/>
      <dgm:t>
        <a:bodyPr/>
        <a:lstStyle/>
        <a:p>
          <a:r>
            <a:rPr lang="en-US" b="0" i="0" dirty="0" smtClean="0"/>
            <a:t>Logistic regression model on TFIDF</a:t>
          </a:r>
          <a:endParaRPr lang="en-US" dirty="0"/>
        </a:p>
      </dgm:t>
    </dgm:pt>
    <dgm:pt modelId="{00E4EEB7-99FB-46CF-A011-7618D1BEA05E}" type="parTrans" cxnId="{483A7C5B-7ECE-4DD3-842D-752479D4D1BA}">
      <dgm:prSet/>
      <dgm:spPr/>
      <dgm:t>
        <a:bodyPr/>
        <a:lstStyle/>
        <a:p>
          <a:endParaRPr lang="en-US"/>
        </a:p>
      </dgm:t>
    </dgm:pt>
    <dgm:pt modelId="{714738AB-185E-4BC7-BA59-1180B2F3D795}" type="sibTrans" cxnId="{483A7C5B-7ECE-4DD3-842D-752479D4D1BA}">
      <dgm:prSet/>
      <dgm:spPr/>
      <dgm:t>
        <a:bodyPr/>
        <a:lstStyle/>
        <a:p>
          <a:endParaRPr lang="en-US"/>
        </a:p>
      </dgm:t>
    </dgm:pt>
    <dgm:pt modelId="{1579FF22-9269-4FBF-B7D8-993E3C7C7727}">
      <dgm:prSet phldrT="[Text]"/>
      <dgm:spPr/>
      <dgm:t>
        <a:bodyPr/>
        <a:lstStyle/>
        <a:p>
          <a:r>
            <a:rPr lang="en-US" dirty="0" smtClean="0"/>
            <a:t>Method 2</a:t>
          </a:r>
          <a:endParaRPr lang="en-US" dirty="0"/>
        </a:p>
      </dgm:t>
    </dgm:pt>
    <dgm:pt modelId="{45939AB4-404E-45DC-8A6E-947E0C43F6CC}" type="parTrans" cxnId="{8B206411-814C-4A8E-946E-B2E1E9EB2091}">
      <dgm:prSet/>
      <dgm:spPr/>
      <dgm:t>
        <a:bodyPr/>
        <a:lstStyle/>
        <a:p>
          <a:endParaRPr lang="en-US"/>
        </a:p>
      </dgm:t>
    </dgm:pt>
    <dgm:pt modelId="{06F5871B-983F-4AA9-B504-7E6EBFB90F1B}" type="sibTrans" cxnId="{8B206411-814C-4A8E-946E-B2E1E9EB2091}">
      <dgm:prSet/>
      <dgm:spPr/>
      <dgm:t>
        <a:bodyPr/>
        <a:lstStyle/>
        <a:p>
          <a:endParaRPr lang="en-US"/>
        </a:p>
      </dgm:t>
    </dgm:pt>
    <dgm:pt modelId="{3C3F4069-11F7-45D1-B37B-94EDBD0D4235}">
      <dgm:prSet phldrT="[Text]"/>
      <dgm:spPr/>
      <dgm:t>
        <a:bodyPr/>
        <a:lstStyle/>
        <a:p>
          <a:r>
            <a:rPr lang="en-US" b="0" i="0" dirty="0" smtClean="0"/>
            <a:t>Logistic regression model on </a:t>
          </a:r>
          <a:r>
            <a:rPr lang="en-US" b="0" i="0" dirty="0" smtClean="0">
              <a:solidFill>
                <a:schemeClr val="tx1"/>
              </a:solidFill>
            </a:rPr>
            <a:t>TFIDF + </a:t>
          </a:r>
          <a:r>
            <a:rPr lang="en-US" b="0" i="0" dirty="0" err="1" smtClean="0">
              <a:solidFill>
                <a:schemeClr val="tx1"/>
              </a:solidFill>
            </a:rPr>
            <a:t>ngram</a:t>
          </a:r>
          <a:endParaRPr lang="en-US" dirty="0"/>
        </a:p>
      </dgm:t>
    </dgm:pt>
    <dgm:pt modelId="{1A9B3614-9702-4B52-94C8-217515EAD8C9}" type="parTrans" cxnId="{C06CC711-817B-47C7-9BAA-CF1B9856E938}">
      <dgm:prSet/>
      <dgm:spPr/>
      <dgm:t>
        <a:bodyPr/>
        <a:lstStyle/>
        <a:p>
          <a:endParaRPr lang="en-US"/>
        </a:p>
      </dgm:t>
    </dgm:pt>
    <dgm:pt modelId="{68EC5DBA-8FC2-46A7-99A1-6C4F50E98BDC}" type="sibTrans" cxnId="{C06CC711-817B-47C7-9BAA-CF1B9856E938}">
      <dgm:prSet/>
      <dgm:spPr/>
      <dgm:t>
        <a:bodyPr/>
        <a:lstStyle/>
        <a:p>
          <a:endParaRPr lang="en-US"/>
        </a:p>
      </dgm:t>
    </dgm:pt>
    <dgm:pt modelId="{6C85A7DB-3BE5-43C1-BF74-B35B60EFE7AF}">
      <dgm:prSet phldrT="[Text]"/>
      <dgm:spPr/>
      <dgm:t>
        <a:bodyPr/>
        <a:lstStyle/>
        <a:p>
          <a:r>
            <a:rPr lang="en-US" dirty="0" smtClean="0"/>
            <a:t>Method 3</a:t>
          </a:r>
          <a:endParaRPr lang="en-US" dirty="0"/>
        </a:p>
      </dgm:t>
    </dgm:pt>
    <dgm:pt modelId="{33C0C0A9-1075-4109-AA92-CEE614720593}" type="parTrans" cxnId="{B19686F5-BE6B-4606-9A9E-C72CFB2492FD}">
      <dgm:prSet/>
      <dgm:spPr/>
      <dgm:t>
        <a:bodyPr/>
        <a:lstStyle/>
        <a:p>
          <a:endParaRPr lang="en-US"/>
        </a:p>
      </dgm:t>
    </dgm:pt>
    <dgm:pt modelId="{C06BE653-BD99-4D91-A512-2D36204D5220}" type="sibTrans" cxnId="{B19686F5-BE6B-4606-9A9E-C72CFB2492FD}">
      <dgm:prSet/>
      <dgm:spPr/>
      <dgm:t>
        <a:bodyPr/>
        <a:lstStyle/>
        <a:p>
          <a:endParaRPr lang="en-US"/>
        </a:p>
      </dgm:t>
    </dgm:pt>
    <dgm:pt modelId="{B30BF936-45C2-4BEE-9087-C2E5114C031B}">
      <dgm:prSet phldrT="[Text]"/>
      <dgm:spPr/>
      <dgm:t>
        <a:bodyPr/>
        <a:lstStyle/>
        <a:p>
          <a:r>
            <a:rPr lang="en-US" b="0" i="0" dirty="0" smtClean="0">
              <a:solidFill>
                <a:schemeClr val="tx1"/>
              </a:solidFill>
            </a:rPr>
            <a:t>Logistic regression model on </a:t>
          </a:r>
          <a:r>
            <a:rPr lang="en-US" b="0" i="0" dirty="0" smtClean="0"/>
            <a:t>word count</a:t>
          </a:r>
          <a:endParaRPr lang="en-US" dirty="0">
            <a:solidFill>
              <a:schemeClr val="tx1"/>
            </a:solidFill>
          </a:endParaRPr>
        </a:p>
      </dgm:t>
    </dgm:pt>
    <dgm:pt modelId="{6B1A665A-0D83-41FC-A32A-2813E21CD5B8}" type="parTrans" cxnId="{1716EB47-7D07-4A93-B5D3-139CF3A3C93B}">
      <dgm:prSet/>
      <dgm:spPr/>
      <dgm:t>
        <a:bodyPr/>
        <a:lstStyle/>
        <a:p>
          <a:endParaRPr lang="en-US"/>
        </a:p>
      </dgm:t>
    </dgm:pt>
    <dgm:pt modelId="{82148EA4-E674-417E-9536-5BB4C448BF3A}" type="sibTrans" cxnId="{1716EB47-7D07-4A93-B5D3-139CF3A3C93B}">
      <dgm:prSet/>
      <dgm:spPr/>
      <dgm:t>
        <a:bodyPr/>
        <a:lstStyle/>
        <a:p>
          <a:endParaRPr lang="en-US"/>
        </a:p>
      </dgm:t>
    </dgm:pt>
    <dgm:pt modelId="{8E886099-F5AB-43E3-8E9C-FCFFE678686C}" type="pres">
      <dgm:prSet presAssocID="{DE6B7926-4342-4897-B4AF-7AB75734C40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2CD2FF-77A9-4C5D-A6E4-1045899C8697}" type="pres">
      <dgm:prSet presAssocID="{B1601F80-EF4E-4A7B-B160-90BF519B0C70}" presName="composite" presStyleCnt="0"/>
      <dgm:spPr/>
    </dgm:pt>
    <dgm:pt modelId="{6671F82A-B5C4-4BB1-A473-D044EDAEEECC}" type="pres">
      <dgm:prSet presAssocID="{B1601F80-EF4E-4A7B-B160-90BF519B0C7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CD209-8FA6-4FE0-BBB8-E938272B9711}" type="pres">
      <dgm:prSet presAssocID="{B1601F80-EF4E-4A7B-B160-90BF519B0C7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A73E2F-2E18-4210-995F-0FD6054679DD}" type="pres">
      <dgm:prSet presAssocID="{54E1401C-BEBD-4747-A2DE-7D0A0DF64817}" presName="sp" presStyleCnt="0"/>
      <dgm:spPr/>
    </dgm:pt>
    <dgm:pt modelId="{FD9677FA-F0E9-471B-BBAD-718C93B82B14}" type="pres">
      <dgm:prSet presAssocID="{1579FF22-9269-4FBF-B7D8-993E3C7C7727}" presName="composite" presStyleCnt="0"/>
      <dgm:spPr/>
    </dgm:pt>
    <dgm:pt modelId="{D08DF375-9E6D-420E-95D3-F68ABD9BB963}" type="pres">
      <dgm:prSet presAssocID="{1579FF22-9269-4FBF-B7D8-993E3C7C772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8C4A6-3971-49EF-B692-8E178C348D07}" type="pres">
      <dgm:prSet presAssocID="{1579FF22-9269-4FBF-B7D8-993E3C7C772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09981-6E45-42D3-A45B-351548C5046D}" type="pres">
      <dgm:prSet presAssocID="{06F5871B-983F-4AA9-B504-7E6EBFB90F1B}" presName="sp" presStyleCnt="0"/>
      <dgm:spPr/>
    </dgm:pt>
    <dgm:pt modelId="{42D5F33E-2111-4BD7-8E1D-D42F2436E857}" type="pres">
      <dgm:prSet presAssocID="{6C85A7DB-3BE5-43C1-BF74-B35B60EFE7AF}" presName="composite" presStyleCnt="0"/>
      <dgm:spPr/>
    </dgm:pt>
    <dgm:pt modelId="{B188B087-E3D8-4A45-AAF3-853DD22F7210}" type="pres">
      <dgm:prSet presAssocID="{6C85A7DB-3BE5-43C1-BF74-B35B60EFE7A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1475FC-6F8C-42A4-86B2-E0B03B0264A6}" type="pres">
      <dgm:prSet presAssocID="{6C85A7DB-3BE5-43C1-BF74-B35B60EFE7A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5FCE1A-509C-4433-95E0-ED64057FB2A8}" type="presOf" srcId="{6C85A7DB-3BE5-43C1-BF74-B35B60EFE7AF}" destId="{B188B087-E3D8-4A45-AAF3-853DD22F7210}" srcOrd="0" destOrd="0" presId="urn:microsoft.com/office/officeart/2005/8/layout/chevron2"/>
    <dgm:cxn modelId="{FAFCDB82-9094-4B6A-8963-CFD300438960}" type="presOf" srcId="{B1601F80-EF4E-4A7B-B160-90BF519B0C70}" destId="{6671F82A-B5C4-4BB1-A473-D044EDAEEECC}" srcOrd="0" destOrd="0" presId="urn:microsoft.com/office/officeart/2005/8/layout/chevron2"/>
    <dgm:cxn modelId="{1716EB47-7D07-4A93-B5D3-139CF3A3C93B}" srcId="{6C85A7DB-3BE5-43C1-BF74-B35B60EFE7AF}" destId="{B30BF936-45C2-4BEE-9087-C2E5114C031B}" srcOrd="0" destOrd="0" parTransId="{6B1A665A-0D83-41FC-A32A-2813E21CD5B8}" sibTransId="{82148EA4-E674-417E-9536-5BB4C448BF3A}"/>
    <dgm:cxn modelId="{483A7C5B-7ECE-4DD3-842D-752479D4D1BA}" srcId="{B1601F80-EF4E-4A7B-B160-90BF519B0C70}" destId="{9989FF42-BE9A-46AC-9187-094BF0B10B83}" srcOrd="0" destOrd="0" parTransId="{00E4EEB7-99FB-46CF-A011-7618D1BEA05E}" sibTransId="{714738AB-185E-4BC7-BA59-1180B2F3D795}"/>
    <dgm:cxn modelId="{07AA8ED1-3426-44EB-9B3D-90E712BAF092}" type="presOf" srcId="{3C3F4069-11F7-45D1-B37B-94EDBD0D4235}" destId="{15E8C4A6-3971-49EF-B692-8E178C348D07}" srcOrd="0" destOrd="0" presId="urn:microsoft.com/office/officeart/2005/8/layout/chevron2"/>
    <dgm:cxn modelId="{C06CC711-817B-47C7-9BAA-CF1B9856E938}" srcId="{1579FF22-9269-4FBF-B7D8-993E3C7C7727}" destId="{3C3F4069-11F7-45D1-B37B-94EDBD0D4235}" srcOrd="0" destOrd="0" parTransId="{1A9B3614-9702-4B52-94C8-217515EAD8C9}" sibTransId="{68EC5DBA-8FC2-46A7-99A1-6C4F50E98BDC}"/>
    <dgm:cxn modelId="{8B206411-814C-4A8E-946E-B2E1E9EB2091}" srcId="{DE6B7926-4342-4897-B4AF-7AB75734C403}" destId="{1579FF22-9269-4FBF-B7D8-993E3C7C7727}" srcOrd="1" destOrd="0" parTransId="{45939AB4-404E-45DC-8A6E-947E0C43F6CC}" sibTransId="{06F5871B-983F-4AA9-B504-7E6EBFB90F1B}"/>
    <dgm:cxn modelId="{7BCF621F-AAF3-478D-B0E1-418C0DADACF9}" type="presOf" srcId="{DE6B7926-4342-4897-B4AF-7AB75734C403}" destId="{8E886099-F5AB-43E3-8E9C-FCFFE678686C}" srcOrd="0" destOrd="0" presId="urn:microsoft.com/office/officeart/2005/8/layout/chevron2"/>
    <dgm:cxn modelId="{096E7F4E-7439-4AE7-8E4B-3E718D4278CF}" srcId="{DE6B7926-4342-4897-B4AF-7AB75734C403}" destId="{B1601F80-EF4E-4A7B-B160-90BF519B0C70}" srcOrd="0" destOrd="0" parTransId="{943269E7-A957-4B56-8A4D-0BAB7E2DA0AE}" sibTransId="{54E1401C-BEBD-4747-A2DE-7D0A0DF64817}"/>
    <dgm:cxn modelId="{BC4B9EE4-81D6-485B-A227-E1C91ECBC41D}" type="presOf" srcId="{B30BF936-45C2-4BEE-9087-C2E5114C031B}" destId="{171475FC-6F8C-42A4-86B2-E0B03B0264A6}" srcOrd="0" destOrd="0" presId="urn:microsoft.com/office/officeart/2005/8/layout/chevron2"/>
    <dgm:cxn modelId="{B19686F5-BE6B-4606-9A9E-C72CFB2492FD}" srcId="{DE6B7926-4342-4897-B4AF-7AB75734C403}" destId="{6C85A7DB-3BE5-43C1-BF74-B35B60EFE7AF}" srcOrd="2" destOrd="0" parTransId="{33C0C0A9-1075-4109-AA92-CEE614720593}" sibTransId="{C06BE653-BD99-4D91-A512-2D36204D5220}"/>
    <dgm:cxn modelId="{A4535C3D-4312-4ACF-A786-16DD81B1BCC3}" type="presOf" srcId="{1579FF22-9269-4FBF-B7D8-993E3C7C7727}" destId="{D08DF375-9E6D-420E-95D3-F68ABD9BB963}" srcOrd="0" destOrd="0" presId="urn:microsoft.com/office/officeart/2005/8/layout/chevron2"/>
    <dgm:cxn modelId="{7BCD6A20-82CE-4C43-803C-75F00C8E9566}" type="presOf" srcId="{9989FF42-BE9A-46AC-9187-094BF0B10B83}" destId="{D5FCD209-8FA6-4FE0-BBB8-E938272B9711}" srcOrd="0" destOrd="0" presId="urn:microsoft.com/office/officeart/2005/8/layout/chevron2"/>
    <dgm:cxn modelId="{0CE19320-DBB6-4674-95C8-3108478AE202}" type="presParOf" srcId="{8E886099-F5AB-43E3-8E9C-FCFFE678686C}" destId="{382CD2FF-77A9-4C5D-A6E4-1045899C8697}" srcOrd="0" destOrd="0" presId="urn:microsoft.com/office/officeart/2005/8/layout/chevron2"/>
    <dgm:cxn modelId="{6800E7FE-0212-4633-9B5E-6B7682F1861D}" type="presParOf" srcId="{382CD2FF-77A9-4C5D-A6E4-1045899C8697}" destId="{6671F82A-B5C4-4BB1-A473-D044EDAEEECC}" srcOrd="0" destOrd="0" presId="urn:microsoft.com/office/officeart/2005/8/layout/chevron2"/>
    <dgm:cxn modelId="{7EB3FC1D-3548-42A7-88B0-EECE319344EC}" type="presParOf" srcId="{382CD2FF-77A9-4C5D-A6E4-1045899C8697}" destId="{D5FCD209-8FA6-4FE0-BBB8-E938272B9711}" srcOrd="1" destOrd="0" presId="urn:microsoft.com/office/officeart/2005/8/layout/chevron2"/>
    <dgm:cxn modelId="{62C6A943-DF31-4E0D-A671-D3AB02764B9B}" type="presParOf" srcId="{8E886099-F5AB-43E3-8E9C-FCFFE678686C}" destId="{BBA73E2F-2E18-4210-995F-0FD6054679DD}" srcOrd="1" destOrd="0" presId="urn:microsoft.com/office/officeart/2005/8/layout/chevron2"/>
    <dgm:cxn modelId="{E4FF31EB-CF51-448A-92E3-0CA3E43AD046}" type="presParOf" srcId="{8E886099-F5AB-43E3-8E9C-FCFFE678686C}" destId="{FD9677FA-F0E9-471B-BBAD-718C93B82B14}" srcOrd="2" destOrd="0" presId="urn:microsoft.com/office/officeart/2005/8/layout/chevron2"/>
    <dgm:cxn modelId="{C2599DB7-EAB7-4585-9A72-4AAB386F7A9E}" type="presParOf" srcId="{FD9677FA-F0E9-471B-BBAD-718C93B82B14}" destId="{D08DF375-9E6D-420E-95D3-F68ABD9BB963}" srcOrd="0" destOrd="0" presId="urn:microsoft.com/office/officeart/2005/8/layout/chevron2"/>
    <dgm:cxn modelId="{253F3B5E-5446-4109-9920-786C96F9CB42}" type="presParOf" srcId="{FD9677FA-F0E9-471B-BBAD-718C93B82B14}" destId="{15E8C4A6-3971-49EF-B692-8E178C348D07}" srcOrd="1" destOrd="0" presId="urn:microsoft.com/office/officeart/2005/8/layout/chevron2"/>
    <dgm:cxn modelId="{366490B9-D4D5-4A2A-8FB6-8480B86B6161}" type="presParOf" srcId="{8E886099-F5AB-43E3-8E9C-FCFFE678686C}" destId="{06D09981-6E45-42D3-A45B-351548C5046D}" srcOrd="3" destOrd="0" presId="urn:microsoft.com/office/officeart/2005/8/layout/chevron2"/>
    <dgm:cxn modelId="{9D1D1653-466A-4B0C-A11A-1C90EC0E75BF}" type="presParOf" srcId="{8E886099-F5AB-43E3-8E9C-FCFFE678686C}" destId="{42D5F33E-2111-4BD7-8E1D-D42F2436E857}" srcOrd="4" destOrd="0" presId="urn:microsoft.com/office/officeart/2005/8/layout/chevron2"/>
    <dgm:cxn modelId="{5D0880AA-BD85-4F4E-B84F-2A38AC76AAF5}" type="presParOf" srcId="{42D5F33E-2111-4BD7-8E1D-D42F2436E857}" destId="{B188B087-E3D8-4A45-AAF3-853DD22F7210}" srcOrd="0" destOrd="0" presId="urn:microsoft.com/office/officeart/2005/8/layout/chevron2"/>
    <dgm:cxn modelId="{A10AD1AB-9DF4-4443-AD8B-FE6D09A13325}" type="presParOf" srcId="{42D5F33E-2111-4BD7-8E1D-D42F2436E857}" destId="{171475FC-6F8C-42A4-86B2-E0B03B0264A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C7C79C-F14C-4769-A29B-DB87E5D066E0}" type="doc">
      <dgm:prSet loTypeId="urn:microsoft.com/office/officeart/2011/layout/CircleProcess" loCatId="process" qsTypeId="urn:microsoft.com/office/officeart/2005/8/quickstyle/simple1#7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7B3D8AE3-01F9-4D0B-9985-ACDAC4850DED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Trying different statistical models</a:t>
          </a:r>
          <a:endParaRPr lang="en-US" b="0" dirty="0"/>
        </a:p>
      </dgm:t>
    </dgm:pt>
    <dgm:pt modelId="{1CCAB6BB-8487-4D38-9E80-869742224485}" type="parTrans" cxnId="{5760251F-9CB9-4ED5-AA9D-0E0A9F9B47A3}">
      <dgm:prSet/>
      <dgm:spPr/>
      <dgm:t>
        <a:bodyPr/>
        <a:lstStyle/>
        <a:p>
          <a:endParaRPr lang="en-US"/>
        </a:p>
      </dgm:t>
    </dgm:pt>
    <dgm:pt modelId="{85D04F4E-E3DB-4762-9406-9D2F0580D981}" type="sibTrans" cxnId="{5760251F-9CB9-4ED5-AA9D-0E0A9F9B47A3}">
      <dgm:prSet/>
      <dgm:spPr/>
      <dgm:t>
        <a:bodyPr/>
        <a:lstStyle/>
        <a:p>
          <a:endParaRPr lang="en-US"/>
        </a:p>
      </dgm:t>
    </dgm:pt>
    <dgm:pt modelId="{1157CD99-7AE1-4DCE-8F14-7197F5CD12D4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Data Preparation</a:t>
          </a:r>
          <a:endParaRPr lang="en-US" dirty="0"/>
        </a:p>
      </dgm:t>
    </dgm:pt>
    <dgm:pt modelId="{04400E43-9975-4613-B9BE-98F98AFA9D49}" type="parTrans" cxnId="{1F9DB74C-EF26-4F78-8DD2-D8A07B456DC7}">
      <dgm:prSet/>
      <dgm:spPr/>
      <dgm:t>
        <a:bodyPr/>
        <a:lstStyle/>
        <a:p>
          <a:endParaRPr lang="en-US"/>
        </a:p>
      </dgm:t>
    </dgm:pt>
    <dgm:pt modelId="{BB354209-EAAD-4552-B4C5-B623454E4C3D}" type="sibTrans" cxnId="{1F9DB74C-EF26-4F78-8DD2-D8A07B456DC7}">
      <dgm:prSet/>
      <dgm:spPr/>
      <dgm:t>
        <a:bodyPr/>
        <a:lstStyle/>
        <a:p>
          <a:endParaRPr lang="en-US"/>
        </a:p>
      </dgm:t>
    </dgm:pt>
    <dgm:pt modelId="{762A6180-CD61-468E-92F7-740DD58AF80B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Word-cloud for positive and negative sentiments</a:t>
          </a:r>
          <a:endParaRPr lang="en-US" dirty="0"/>
        </a:p>
      </dgm:t>
    </dgm:pt>
    <dgm:pt modelId="{9D1D807A-BE06-4EF7-A28D-9020B00A0F75}" type="parTrans" cxnId="{43FECDE7-66BB-4A57-BBC9-65E12F52543B}">
      <dgm:prSet/>
      <dgm:spPr/>
      <dgm:t>
        <a:bodyPr/>
        <a:lstStyle/>
        <a:p>
          <a:endParaRPr lang="en-US"/>
        </a:p>
      </dgm:t>
    </dgm:pt>
    <dgm:pt modelId="{54F9A1DA-5AE8-4C9D-B20A-BD7C3D840B7A}" type="sibTrans" cxnId="{43FECDE7-66BB-4A57-BBC9-65E12F52543B}">
      <dgm:prSet/>
      <dgm:spPr/>
      <dgm:t>
        <a:bodyPr/>
        <a:lstStyle/>
        <a:p>
          <a:endParaRPr lang="en-US"/>
        </a:p>
      </dgm:t>
    </dgm:pt>
    <dgm:pt modelId="{E79B60EE-C8F3-439C-A40C-9C47B9C72B2F}">
      <dgm:prSet phldrT="[Text]"/>
      <dgm:spPr>
        <a:ln>
          <a:noFill/>
        </a:ln>
      </dgm:spPr>
      <dgm:t>
        <a:bodyPr/>
        <a:lstStyle/>
        <a:p>
          <a:r>
            <a:rPr lang="en-US" b="1" dirty="0" smtClean="0"/>
            <a:t>Score prediction using best one</a:t>
          </a:r>
          <a:endParaRPr lang="en-US" b="1" dirty="0"/>
        </a:p>
      </dgm:t>
    </dgm:pt>
    <dgm:pt modelId="{CB53B72B-AF71-403A-AD3C-6EED37E99D29}" type="sibTrans" cxnId="{96454DC0-90FA-45F8-8AFE-3A33095D04F6}">
      <dgm:prSet/>
      <dgm:spPr/>
      <dgm:t>
        <a:bodyPr/>
        <a:lstStyle/>
        <a:p>
          <a:endParaRPr lang="en-US"/>
        </a:p>
      </dgm:t>
    </dgm:pt>
    <dgm:pt modelId="{FAB1B85A-4E41-41A6-B4FF-473E74857E8B}" type="parTrans" cxnId="{96454DC0-90FA-45F8-8AFE-3A33095D04F6}">
      <dgm:prSet/>
      <dgm:spPr/>
      <dgm:t>
        <a:bodyPr/>
        <a:lstStyle/>
        <a:p>
          <a:endParaRPr lang="en-US"/>
        </a:p>
      </dgm:t>
    </dgm:pt>
    <dgm:pt modelId="{35FE48E7-443F-4273-9B05-EB7827488274}" type="pres">
      <dgm:prSet presAssocID="{6EC7C79C-F14C-4769-A29B-DB87E5D066E0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108F28B-FB8B-4D8C-A3F5-D5AFB13A19B8}" type="pres">
      <dgm:prSet presAssocID="{762A6180-CD61-468E-92F7-740DD58AF80B}" presName="Accent4" presStyleCnt="0"/>
      <dgm:spPr/>
    </dgm:pt>
    <dgm:pt modelId="{32A479F7-F764-4F7A-A719-508BED1B23B2}" type="pres">
      <dgm:prSet presAssocID="{762A6180-CD61-468E-92F7-740DD58AF80B}" presName="Accent" presStyleLbl="node1" presStyleIdx="0" presStyleCnt="4" custLinFactNeighborX="5647" custLinFactNeighborY="-9"/>
      <dgm:spPr>
        <a:solidFill>
          <a:schemeClr val="bg1">
            <a:lumMod val="85000"/>
          </a:schemeClr>
        </a:solidFill>
      </dgm:spPr>
    </dgm:pt>
    <dgm:pt modelId="{B21EC3EC-4812-43CA-B8E9-0B8DEA263AE1}" type="pres">
      <dgm:prSet presAssocID="{762A6180-CD61-468E-92F7-740DD58AF80B}" presName="ParentBackground4" presStyleCnt="0"/>
      <dgm:spPr/>
    </dgm:pt>
    <dgm:pt modelId="{42ADB2D7-6CB4-42F5-88C8-1BBCE22A8A44}" type="pres">
      <dgm:prSet presAssocID="{762A6180-CD61-468E-92F7-740DD58AF80B}" presName="ParentBackground" presStyleLbl="fgAcc1" presStyleIdx="0" presStyleCnt="4" custLinFactNeighborX="5582" custLinFactNeighborY="-668"/>
      <dgm:spPr/>
      <dgm:t>
        <a:bodyPr/>
        <a:lstStyle/>
        <a:p>
          <a:endParaRPr lang="en-US"/>
        </a:p>
      </dgm:t>
    </dgm:pt>
    <dgm:pt modelId="{CBDDCFBC-6520-45D6-A07C-E1154AFE962A}" type="pres">
      <dgm:prSet presAssocID="{762A6180-CD61-468E-92F7-740DD58AF80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FA838-83F1-4236-8A18-6AB4DE7ED923}" type="pres">
      <dgm:prSet presAssocID="{E79B60EE-C8F3-439C-A40C-9C47B9C72B2F}" presName="Accent3" presStyleCnt="0"/>
      <dgm:spPr/>
    </dgm:pt>
    <dgm:pt modelId="{5484D108-2E54-4C80-B147-5A1157AA8207}" type="pres">
      <dgm:prSet presAssocID="{E79B60EE-C8F3-439C-A40C-9C47B9C72B2F}" presName="Accent" presStyleLbl="node1" presStyleIdx="1" presStyleCnt="4" custScaleX="121318" custScaleY="121318" custLinFactNeighborX="-3657" custLinFactNeighborY="-435"/>
      <dgm:spPr>
        <a:solidFill>
          <a:srgbClr val="DC8D24"/>
        </a:solidFill>
      </dgm:spPr>
      <dgm:t>
        <a:bodyPr/>
        <a:lstStyle/>
        <a:p>
          <a:endParaRPr lang="en-US"/>
        </a:p>
      </dgm:t>
    </dgm:pt>
    <dgm:pt modelId="{7DB73738-E29B-464B-911C-AFDC1B3A13A2}" type="pres">
      <dgm:prSet presAssocID="{E79B60EE-C8F3-439C-A40C-9C47B9C72B2F}" presName="ParentBackground3" presStyleCnt="0"/>
      <dgm:spPr/>
    </dgm:pt>
    <dgm:pt modelId="{44EADEA0-26CE-47C4-A157-CB3F0BBAE08F}" type="pres">
      <dgm:prSet presAssocID="{E79B60EE-C8F3-439C-A40C-9C47B9C72B2F}" presName="ParentBackground" presStyleLbl="fgAcc1" presStyleIdx="1" presStyleCnt="4" custLinFactNeighborX="-4655" custLinFactNeighborY="-668"/>
      <dgm:spPr/>
      <dgm:t>
        <a:bodyPr/>
        <a:lstStyle/>
        <a:p>
          <a:endParaRPr lang="en-US"/>
        </a:p>
      </dgm:t>
    </dgm:pt>
    <dgm:pt modelId="{15445B16-70E8-4B25-B396-18758D73981A}" type="pres">
      <dgm:prSet presAssocID="{E79B60EE-C8F3-439C-A40C-9C47B9C72B2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9690C-73B2-432E-8FFE-DFFC4EA68AE1}" type="pres">
      <dgm:prSet presAssocID="{1157CD99-7AE1-4DCE-8F14-7197F5CD12D4}" presName="Accent2" presStyleCnt="0"/>
      <dgm:spPr/>
    </dgm:pt>
    <dgm:pt modelId="{B28BBA9C-67B7-4200-8FB0-0663939823B5}" type="pres">
      <dgm:prSet presAssocID="{1157CD99-7AE1-4DCE-8F14-7197F5CD12D4}" presName="Accent" presStyleLbl="node1" presStyleIdx="2" presStyleCnt="4" custScaleX="103354" custScaleY="102500" custLinFactNeighborX="-11272" custLinFactNeighborY="289"/>
      <dgm:spPr>
        <a:solidFill>
          <a:srgbClr val="D9D9D9"/>
        </a:solidFill>
      </dgm:spPr>
      <dgm:t>
        <a:bodyPr/>
        <a:lstStyle/>
        <a:p>
          <a:endParaRPr lang="en-US"/>
        </a:p>
      </dgm:t>
    </dgm:pt>
    <dgm:pt modelId="{FC152C28-279D-4B68-8A43-C9CD4644A2ED}" type="pres">
      <dgm:prSet presAssocID="{1157CD99-7AE1-4DCE-8F14-7197F5CD12D4}" presName="ParentBackground2" presStyleCnt="0"/>
      <dgm:spPr/>
    </dgm:pt>
    <dgm:pt modelId="{F3FA905B-2803-4E59-9BFB-121487689FEA}" type="pres">
      <dgm:prSet presAssocID="{1157CD99-7AE1-4DCE-8F14-7197F5CD12D4}" presName="ParentBackground" presStyleLbl="fgAcc1" presStyleIdx="2" presStyleCnt="4" custLinFactNeighborX="-16187" custLinFactNeighborY="-230"/>
      <dgm:spPr/>
      <dgm:t>
        <a:bodyPr/>
        <a:lstStyle/>
        <a:p>
          <a:endParaRPr lang="en-US"/>
        </a:p>
      </dgm:t>
    </dgm:pt>
    <dgm:pt modelId="{258FD651-DCF6-4033-BBDD-9E61D0B70855}" type="pres">
      <dgm:prSet presAssocID="{1157CD99-7AE1-4DCE-8F14-7197F5CD12D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C1088-9D90-48AA-A864-F432F0C85387}" type="pres">
      <dgm:prSet presAssocID="{7B3D8AE3-01F9-4D0B-9985-ACDAC4850DED}" presName="Accent1" presStyleCnt="0"/>
      <dgm:spPr/>
    </dgm:pt>
    <dgm:pt modelId="{5022F5FA-9349-4F74-AFF7-28B619D1607E}" type="pres">
      <dgm:prSet presAssocID="{7B3D8AE3-01F9-4D0B-9985-ACDAC4850DED}" presName="Accent" presStyleLbl="node1" presStyleIdx="3" presStyleCnt="4" custScaleX="106389" custScaleY="101945" custLinFactNeighborX="-10169" custLinFactNeighborY="289"/>
      <dgm:spPr>
        <a:solidFill>
          <a:srgbClr val="D9D9D9"/>
        </a:solidFill>
      </dgm:spPr>
      <dgm:t>
        <a:bodyPr/>
        <a:lstStyle/>
        <a:p>
          <a:endParaRPr lang="en-US"/>
        </a:p>
      </dgm:t>
    </dgm:pt>
    <dgm:pt modelId="{44D07AED-A9C3-47D4-BFC5-82663C9A6544}" type="pres">
      <dgm:prSet presAssocID="{7B3D8AE3-01F9-4D0B-9985-ACDAC4850DED}" presName="ParentBackground1" presStyleCnt="0"/>
      <dgm:spPr/>
    </dgm:pt>
    <dgm:pt modelId="{A5A4EB46-E239-4AB7-9388-718A0BFC320F}" type="pres">
      <dgm:prSet presAssocID="{7B3D8AE3-01F9-4D0B-9985-ACDAC4850DED}" presName="ParentBackground" presStyleLbl="fgAcc1" presStyleIdx="3" presStyleCnt="4" custLinFactNeighborX="-15405" custLinFactNeighborY="438"/>
      <dgm:spPr/>
      <dgm:t>
        <a:bodyPr/>
        <a:lstStyle/>
        <a:p>
          <a:endParaRPr lang="en-US"/>
        </a:p>
      </dgm:t>
    </dgm:pt>
    <dgm:pt modelId="{14390D64-8596-44EE-88C9-0BFBD8A31DCA}" type="pres">
      <dgm:prSet presAssocID="{7B3D8AE3-01F9-4D0B-9985-ACDAC4850DE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454DC0-90FA-45F8-8AFE-3A33095D04F6}" srcId="{6EC7C79C-F14C-4769-A29B-DB87E5D066E0}" destId="{E79B60EE-C8F3-439C-A40C-9C47B9C72B2F}" srcOrd="2" destOrd="0" parTransId="{FAB1B85A-4E41-41A6-B4FF-473E74857E8B}" sibTransId="{CB53B72B-AF71-403A-AD3C-6EED37E99D29}"/>
    <dgm:cxn modelId="{43FECDE7-66BB-4A57-BBC9-65E12F52543B}" srcId="{6EC7C79C-F14C-4769-A29B-DB87E5D066E0}" destId="{762A6180-CD61-468E-92F7-740DD58AF80B}" srcOrd="3" destOrd="0" parTransId="{9D1D807A-BE06-4EF7-A28D-9020B00A0F75}" sibTransId="{54F9A1DA-5AE8-4C9D-B20A-BD7C3D840B7A}"/>
    <dgm:cxn modelId="{D69E70FB-0B98-4056-A592-5FEB106BB667}" type="presOf" srcId="{762A6180-CD61-468E-92F7-740DD58AF80B}" destId="{CBDDCFBC-6520-45D6-A07C-E1154AFE962A}" srcOrd="1" destOrd="0" presId="urn:microsoft.com/office/officeart/2011/layout/CircleProcess"/>
    <dgm:cxn modelId="{1042CBE6-89E5-42CC-A66A-9CB318796E29}" type="presOf" srcId="{762A6180-CD61-468E-92F7-740DD58AF80B}" destId="{42ADB2D7-6CB4-42F5-88C8-1BBCE22A8A44}" srcOrd="0" destOrd="0" presId="urn:microsoft.com/office/officeart/2011/layout/CircleProcess"/>
    <dgm:cxn modelId="{05775B2A-ADCD-4065-AFFD-26F208A96E09}" type="presOf" srcId="{1157CD99-7AE1-4DCE-8F14-7197F5CD12D4}" destId="{F3FA905B-2803-4E59-9BFB-121487689FEA}" srcOrd="0" destOrd="0" presId="urn:microsoft.com/office/officeart/2011/layout/CircleProcess"/>
    <dgm:cxn modelId="{95A1FBDD-0752-4449-A774-FC798CE4B767}" type="presOf" srcId="{E79B60EE-C8F3-439C-A40C-9C47B9C72B2F}" destId="{44EADEA0-26CE-47C4-A157-CB3F0BBAE08F}" srcOrd="0" destOrd="0" presId="urn:microsoft.com/office/officeart/2011/layout/CircleProcess"/>
    <dgm:cxn modelId="{1F9DB74C-EF26-4F78-8DD2-D8A07B456DC7}" srcId="{6EC7C79C-F14C-4769-A29B-DB87E5D066E0}" destId="{1157CD99-7AE1-4DCE-8F14-7197F5CD12D4}" srcOrd="1" destOrd="0" parTransId="{04400E43-9975-4613-B9BE-98F98AFA9D49}" sibTransId="{BB354209-EAAD-4552-B4C5-B623454E4C3D}"/>
    <dgm:cxn modelId="{95371EA2-495A-4D26-B3F6-EC4E67DD3535}" type="presOf" srcId="{7B3D8AE3-01F9-4D0B-9985-ACDAC4850DED}" destId="{14390D64-8596-44EE-88C9-0BFBD8A31DCA}" srcOrd="1" destOrd="0" presId="urn:microsoft.com/office/officeart/2011/layout/CircleProcess"/>
    <dgm:cxn modelId="{6CCDBE55-43C0-4136-A4CF-A07EF8CA9981}" type="presOf" srcId="{7B3D8AE3-01F9-4D0B-9985-ACDAC4850DED}" destId="{A5A4EB46-E239-4AB7-9388-718A0BFC320F}" srcOrd="0" destOrd="0" presId="urn:microsoft.com/office/officeart/2011/layout/CircleProcess"/>
    <dgm:cxn modelId="{9B4AC20F-F311-4624-B8F0-FDEC721061D0}" type="presOf" srcId="{E79B60EE-C8F3-439C-A40C-9C47B9C72B2F}" destId="{15445B16-70E8-4B25-B396-18758D73981A}" srcOrd="1" destOrd="0" presId="urn:microsoft.com/office/officeart/2011/layout/CircleProcess"/>
    <dgm:cxn modelId="{AA805D40-3278-483F-8797-5267F390138A}" type="presOf" srcId="{1157CD99-7AE1-4DCE-8F14-7197F5CD12D4}" destId="{258FD651-DCF6-4033-BBDD-9E61D0B70855}" srcOrd="1" destOrd="0" presId="urn:microsoft.com/office/officeart/2011/layout/CircleProcess"/>
    <dgm:cxn modelId="{F6B61F37-68E2-41AF-A0BF-2E5F104ED332}" type="presOf" srcId="{6EC7C79C-F14C-4769-A29B-DB87E5D066E0}" destId="{35FE48E7-443F-4273-9B05-EB7827488274}" srcOrd="0" destOrd="0" presId="urn:microsoft.com/office/officeart/2011/layout/CircleProcess"/>
    <dgm:cxn modelId="{5760251F-9CB9-4ED5-AA9D-0E0A9F9B47A3}" srcId="{6EC7C79C-F14C-4769-A29B-DB87E5D066E0}" destId="{7B3D8AE3-01F9-4D0B-9985-ACDAC4850DED}" srcOrd="0" destOrd="0" parTransId="{1CCAB6BB-8487-4D38-9E80-869742224485}" sibTransId="{85D04F4E-E3DB-4762-9406-9D2F0580D981}"/>
    <dgm:cxn modelId="{9164F62D-1F2D-415F-8356-789F2CB8C1CF}" type="presParOf" srcId="{35FE48E7-443F-4273-9B05-EB7827488274}" destId="{1108F28B-FB8B-4D8C-A3F5-D5AFB13A19B8}" srcOrd="0" destOrd="0" presId="urn:microsoft.com/office/officeart/2011/layout/CircleProcess"/>
    <dgm:cxn modelId="{CDE8D023-300D-4DBB-9A4B-B2C7C3BE530C}" type="presParOf" srcId="{1108F28B-FB8B-4D8C-A3F5-D5AFB13A19B8}" destId="{32A479F7-F764-4F7A-A719-508BED1B23B2}" srcOrd="0" destOrd="0" presId="urn:microsoft.com/office/officeart/2011/layout/CircleProcess"/>
    <dgm:cxn modelId="{6AF798E6-D690-40A1-B73F-0629F1A44409}" type="presParOf" srcId="{35FE48E7-443F-4273-9B05-EB7827488274}" destId="{B21EC3EC-4812-43CA-B8E9-0B8DEA263AE1}" srcOrd="1" destOrd="0" presId="urn:microsoft.com/office/officeart/2011/layout/CircleProcess"/>
    <dgm:cxn modelId="{70F41004-3E70-47AF-A85E-53438274FFB8}" type="presParOf" srcId="{B21EC3EC-4812-43CA-B8E9-0B8DEA263AE1}" destId="{42ADB2D7-6CB4-42F5-88C8-1BBCE22A8A44}" srcOrd="0" destOrd="0" presId="urn:microsoft.com/office/officeart/2011/layout/CircleProcess"/>
    <dgm:cxn modelId="{E94DF1EB-2DAB-4168-A3A6-F5E2A5B23E7C}" type="presParOf" srcId="{35FE48E7-443F-4273-9B05-EB7827488274}" destId="{CBDDCFBC-6520-45D6-A07C-E1154AFE962A}" srcOrd="2" destOrd="0" presId="urn:microsoft.com/office/officeart/2011/layout/CircleProcess"/>
    <dgm:cxn modelId="{10B288FC-0F37-4804-94F2-0F20DE674D8B}" type="presParOf" srcId="{35FE48E7-443F-4273-9B05-EB7827488274}" destId="{282FA838-83F1-4236-8A18-6AB4DE7ED923}" srcOrd="3" destOrd="0" presId="urn:microsoft.com/office/officeart/2011/layout/CircleProcess"/>
    <dgm:cxn modelId="{1C0B0E59-F742-4C70-92E6-089E74573E07}" type="presParOf" srcId="{282FA838-83F1-4236-8A18-6AB4DE7ED923}" destId="{5484D108-2E54-4C80-B147-5A1157AA8207}" srcOrd="0" destOrd="0" presId="urn:microsoft.com/office/officeart/2011/layout/CircleProcess"/>
    <dgm:cxn modelId="{08F1ADF7-DD7C-451B-941D-95F9CE864EE5}" type="presParOf" srcId="{35FE48E7-443F-4273-9B05-EB7827488274}" destId="{7DB73738-E29B-464B-911C-AFDC1B3A13A2}" srcOrd="4" destOrd="0" presId="urn:microsoft.com/office/officeart/2011/layout/CircleProcess"/>
    <dgm:cxn modelId="{BC8391EC-D438-4DCF-AB1C-506E1727DEB4}" type="presParOf" srcId="{7DB73738-E29B-464B-911C-AFDC1B3A13A2}" destId="{44EADEA0-26CE-47C4-A157-CB3F0BBAE08F}" srcOrd="0" destOrd="0" presId="urn:microsoft.com/office/officeart/2011/layout/CircleProcess"/>
    <dgm:cxn modelId="{8E077895-4D73-4731-94E4-6F3113E9DDAD}" type="presParOf" srcId="{35FE48E7-443F-4273-9B05-EB7827488274}" destId="{15445B16-70E8-4B25-B396-18758D73981A}" srcOrd="5" destOrd="0" presId="urn:microsoft.com/office/officeart/2011/layout/CircleProcess"/>
    <dgm:cxn modelId="{2A7614A4-1B5C-4AB1-9FE5-FAC2FDF55CF0}" type="presParOf" srcId="{35FE48E7-443F-4273-9B05-EB7827488274}" destId="{6249690C-73B2-432E-8FFE-DFFC4EA68AE1}" srcOrd="6" destOrd="0" presId="urn:microsoft.com/office/officeart/2011/layout/CircleProcess"/>
    <dgm:cxn modelId="{4C82BECF-6D72-4E03-A64D-0AECAC28E14F}" type="presParOf" srcId="{6249690C-73B2-432E-8FFE-DFFC4EA68AE1}" destId="{B28BBA9C-67B7-4200-8FB0-0663939823B5}" srcOrd="0" destOrd="0" presId="urn:microsoft.com/office/officeart/2011/layout/CircleProcess"/>
    <dgm:cxn modelId="{F29755B3-9962-436D-9912-5C5C998B5A09}" type="presParOf" srcId="{35FE48E7-443F-4273-9B05-EB7827488274}" destId="{FC152C28-279D-4B68-8A43-C9CD4644A2ED}" srcOrd="7" destOrd="0" presId="urn:microsoft.com/office/officeart/2011/layout/CircleProcess"/>
    <dgm:cxn modelId="{E4C0C052-ACA5-498E-AE41-F0C29A95F20D}" type="presParOf" srcId="{FC152C28-279D-4B68-8A43-C9CD4644A2ED}" destId="{F3FA905B-2803-4E59-9BFB-121487689FEA}" srcOrd="0" destOrd="0" presId="urn:microsoft.com/office/officeart/2011/layout/CircleProcess"/>
    <dgm:cxn modelId="{DC8477CA-FCA4-4710-A756-53BDC4DE1B10}" type="presParOf" srcId="{35FE48E7-443F-4273-9B05-EB7827488274}" destId="{258FD651-DCF6-4033-BBDD-9E61D0B70855}" srcOrd="8" destOrd="0" presId="urn:microsoft.com/office/officeart/2011/layout/CircleProcess"/>
    <dgm:cxn modelId="{29A2E0D6-0187-4AA2-AF6B-349E7B62FD27}" type="presParOf" srcId="{35FE48E7-443F-4273-9B05-EB7827488274}" destId="{9A0C1088-9D90-48AA-A864-F432F0C85387}" srcOrd="9" destOrd="0" presId="urn:microsoft.com/office/officeart/2011/layout/CircleProcess"/>
    <dgm:cxn modelId="{8AF3C3E5-E337-49D1-883F-2B156F0E61B0}" type="presParOf" srcId="{9A0C1088-9D90-48AA-A864-F432F0C85387}" destId="{5022F5FA-9349-4F74-AFF7-28B619D1607E}" srcOrd="0" destOrd="0" presId="urn:microsoft.com/office/officeart/2011/layout/CircleProcess"/>
    <dgm:cxn modelId="{D43C36BE-2D7E-4AB5-8388-27D670D966C3}" type="presParOf" srcId="{35FE48E7-443F-4273-9B05-EB7827488274}" destId="{44D07AED-A9C3-47D4-BFC5-82663C9A6544}" srcOrd="10" destOrd="0" presId="urn:microsoft.com/office/officeart/2011/layout/CircleProcess"/>
    <dgm:cxn modelId="{96389FCC-5D7E-4654-9F65-7BC277C39AF9}" type="presParOf" srcId="{44D07AED-A9C3-47D4-BFC5-82663C9A6544}" destId="{A5A4EB46-E239-4AB7-9388-718A0BFC320F}" srcOrd="0" destOrd="0" presId="urn:microsoft.com/office/officeart/2011/layout/CircleProcess"/>
    <dgm:cxn modelId="{5A96A669-0467-4DB0-81D1-4E2122607413}" type="presParOf" srcId="{35FE48E7-443F-4273-9B05-EB7827488274}" destId="{14390D64-8596-44EE-88C9-0BFBD8A31DCA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C7C79C-F14C-4769-A29B-DB87E5D066E0}" type="doc">
      <dgm:prSet loTypeId="urn:microsoft.com/office/officeart/2011/layout/CircleProcess" loCatId="process" qsTypeId="urn:microsoft.com/office/officeart/2005/8/quickstyle/simple1#8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7B3D8AE3-01F9-4D0B-9985-ACDAC4850DED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Trying different statistical models</a:t>
          </a:r>
          <a:endParaRPr lang="en-US" b="0" dirty="0"/>
        </a:p>
      </dgm:t>
    </dgm:pt>
    <dgm:pt modelId="{1CCAB6BB-8487-4D38-9E80-869742224485}" type="parTrans" cxnId="{5760251F-9CB9-4ED5-AA9D-0E0A9F9B47A3}">
      <dgm:prSet/>
      <dgm:spPr/>
      <dgm:t>
        <a:bodyPr/>
        <a:lstStyle/>
        <a:p>
          <a:endParaRPr lang="en-US"/>
        </a:p>
      </dgm:t>
    </dgm:pt>
    <dgm:pt modelId="{85D04F4E-E3DB-4762-9406-9D2F0580D981}" type="sibTrans" cxnId="{5760251F-9CB9-4ED5-AA9D-0E0A9F9B47A3}">
      <dgm:prSet/>
      <dgm:spPr/>
      <dgm:t>
        <a:bodyPr/>
        <a:lstStyle/>
        <a:p>
          <a:endParaRPr lang="en-US"/>
        </a:p>
      </dgm:t>
    </dgm:pt>
    <dgm:pt modelId="{1157CD99-7AE1-4DCE-8F14-7197F5CD12D4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Data Preparation</a:t>
          </a:r>
          <a:endParaRPr lang="en-US" dirty="0"/>
        </a:p>
      </dgm:t>
    </dgm:pt>
    <dgm:pt modelId="{04400E43-9975-4613-B9BE-98F98AFA9D49}" type="parTrans" cxnId="{1F9DB74C-EF26-4F78-8DD2-D8A07B456DC7}">
      <dgm:prSet/>
      <dgm:spPr/>
      <dgm:t>
        <a:bodyPr/>
        <a:lstStyle/>
        <a:p>
          <a:endParaRPr lang="en-US"/>
        </a:p>
      </dgm:t>
    </dgm:pt>
    <dgm:pt modelId="{BB354209-EAAD-4552-B4C5-B623454E4C3D}" type="sibTrans" cxnId="{1F9DB74C-EF26-4F78-8DD2-D8A07B456DC7}">
      <dgm:prSet/>
      <dgm:spPr/>
      <dgm:t>
        <a:bodyPr/>
        <a:lstStyle/>
        <a:p>
          <a:endParaRPr lang="en-US"/>
        </a:p>
      </dgm:t>
    </dgm:pt>
    <dgm:pt modelId="{762A6180-CD61-468E-92F7-740DD58AF80B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Word-cloud for positive and negative sentiments</a:t>
          </a:r>
          <a:endParaRPr lang="en-US" dirty="0"/>
        </a:p>
      </dgm:t>
    </dgm:pt>
    <dgm:pt modelId="{9D1D807A-BE06-4EF7-A28D-9020B00A0F75}" type="parTrans" cxnId="{43FECDE7-66BB-4A57-BBC9-65E12F52543B}">
      <dgm:prSet/>
      <dgm:spPr/>
      <dgm:t>
        <a:bodyPr/>
        <a:lstStyle/>
        <a:p>
          <a:endParaRPr lang="en-US"/>
        </a:p>
      </dgm:t>
    </dgm:pt>
    <dgm:pt modelId="{54F9A1DA-5AE8-4C9D-B20A-BD7C3D840B7A}" type="sibTrans" cxnId="{43FECDE7-66BB-4A57-BBC9-65E12F52543B}">
      <dgm:prSet/>
      <dgm:spPr/>
      <dgm:t>
        <a:bodyPr/>
        <a:lstStyle/>
        <a:p>
          <a:endParaRPr lang="en-US"/>
        </a:p>
      </dgm:t>
    </dgm:pt>
    <dgm:pt modelId="{E79B60EE-C8F3-439C-A40C-9C47B9C72B2F}">
      <dgm:prSet phldrT="[Text]"/>
      <dgm:spPr>
        <a:ln>
          <a:noFill/>
        </a:ln>
      </dgm:spPr>
      <dgm:t>
        <a:bodyPr/>
        <a:lstStyle/>
        <a:p>
          <a:r>
            <a:rPr lang="en-US" b="1" dirty="0" smtClean="0"/>
            <a:t>Score prediction using best one</a:t>
          </a:r>
          <a:endParaRPr lang="en-US" b="1" dirty="0"/>
        </a:p>
      </dgm:t>
    </dgm:pt>
    <dgm:pt modelId="{CB53B72B-AF71-403A-AD3C-6EED37E99D29}" type="sibTrans" cxnId="{96454DC0-90FA-45F8-8AFE-3A33095D04F6}">
      <dgm:prSet/>
      <dgm:spPr/>
      <dgm:t>
        <a:bodyPr/>
        <a:lstStyle/>
        <a:p>
          <a:endParaRPr lang="en-US"/>
        </a:p>
      </dgm:t>
    </dgm:pt>
    <dgm:pt modelId="{FAB1B85A-4E41-41A6-B4FF-473E74857E8B}" type="parTrans" cxnId="{96454DC0-90FA-45F8-8AFE-3A33095D04F6}">
      <dgm:prSet/>
      <dgm:spPr/>
      <dgm:t>
        <a:bodyPr/>
        <a:lstStyle/>
        <a:p>
          <a:endParaRPr lang="en-US"/>
        </a:p>
      </dgm:t>
    </dgm:pt>
    <dgm:pt modelId="{35FE48E7-443F-4273-9B05-EB7827488274}" type="pres">
      <dgm:prSet presAssocID="{6EC7C79C-F14C-4769-A29B-DB87E5D066E0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108F28B-FB8B-4D8C-A3F5-D5AFB13A19B8}" type="pres">
      <dgm:prSet presAssocID="{762A6180-CD61-468E-92F7-740DD58AF80B}" presName="Accent4" presStyleCnt="0"/>
      <dgm:spPr/>
    </dgm:pt>
    <dgm:pt modelId="{32A479F7-F764-4F7A-A719-508BED1B23B2}" type="pres">
      <dgm:prSet presAssocID="{762A6180-CD61-468E-92F7-740DD58AF80B}" presName="Accent" presStyleLbl="node1" presStyleIdx="0" presStyleCnt="4" custLinFactNeighborX="5647" custLinFactNeighborY="-9"/>
      <dgm:spPr>
        <a:solidFill>
          <a:schemeClr val="bg1">
            <a:lumMod val="85000"/>
          </a:schemeClr>
        </a:solidFill>
      </dgm:spPr>
    </dgm:pt>
    <dgm:pt modelId="{B21EC3EC-4812-43CA-B8E9-0B8DEA263AE1}" type="pres">
      <dgm:prSet presAssocID="{762A6180-CD61-468E-92F7-740DD58AF80B}" presName="ParentBackground4" presStyleCnt="0"/>
      <dgm:spPr/>
    </dgm:pt>
    <dgm:pt modelId="{42ADB2D7-6CB4-42F5-88C8-1BBCE22A8A44}" type="pres">
      <dgm:prSet presAssocID="{762A6180-CD61-468E-92F7-740DD58AF80B}" presName="ParentBackground" presStyleLbl="fgAcc1" presStyleIdx="0" presStyleCnt="4" custLinFactNeighborX="5582" custLinFactNeighborY="-668"/>
      <dgm:spPr/>
      <dgm:t>
        <a:bodyPr/>
        <a:lstStyle/>
        <a:p>
          <a:endParaRPr lang="en-US"/>
        </a:p>
      </dgm:t>
    </dgm:pt>
    <dgm:pt modelId="{CBDDCFBC-6520-45D6-A07C-E1154AFE962A}" type="pres">
      <dgm:prSet presAssocID="{762A6180-CD61-468E-92F7-740DD58AF80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FA838-83F1-4236-8A18-6AB4DE7ED923}" type="pres">
      <dgm:prSet presAssocID="{E79B60EE-C8F3-439C-A40C-9C47B9C72B2F}" presName="Accent3" presStyleCnt="0"/>
      <dgm:spPr/>
    </dgm:pt>
    <dgm:pt modelId="{5484D108-2E54-4C80-B147-5A1157AA8207}" type="pres">
      <dgm:prSet presAssocID="{E79B60EE-C8F3-439C-A40C-9C47B9C72B2F}" presName="Accent" presStyleLbl="node1" presStyleIdx="1" presStyleCnt="4" custScaleX="121318" custScaleY="121318" custLinFactNeighborX="-3657" custLinFactNeighborY="-435"/>
      <dgm:spPr>
        <a:solidFill>
          <a:srgbClr val="DC8D24"/>
        </a:solidFill>
      </dgm:spPr>
      <dgm:t>
        <a:bodyPr/>
        <a:lstStyle/>
        <a:p>
          <a:endParaRPr lang="en-US"/>
        </a:p>
      </dgm:t>
    </dgm:pt>
    <dgm:pt modelId="{7DB73738-E29B-464B-911C-AFDC1B3A13A2}" type="pres">
      <dgm:prSet presAssocID="{E79B60EE-C8F3-439C-A40C-9C47B9C72B2F}" presName="ParentBackground3" presStyleCnt="0"/>
      <dgm:spPr/>
    </dgm:pt>
    <dgm:pt modelId="{44EADEA0-26CE-47C4-A157-CB3F0BBAE08F}" type="pres">
      <dgm:prSet presAssocID="{E79B60EE-C8F3-439C-A40C-9C47B9C72B2F}" presName="ParentBackground" presStyleLbl="fgAcc1" presStyleIdx="1" presStyleCnt="4" custLinFactNeighborX="-4655" custLinFactNeighborY="-668"/>
      <dgm:spPr/>
      <dgm:t>
        <a:bodyPr/>
        <a:lstStyle/>
        <a:p>
          <a:endParaRPr lang="en-US"/>
        </a:p>
      </dgm:t>
    </dgm:pt>
    <dgm:pt modelId="{15445B16-70E8-4B25-B396-18758D73981A}" type="pres">
      <dgm:prSet presAssocID="{E79B60EE-C8F3-439C-A40C-9C47B9C72B2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9690C-73B2-432E-8FFE-DFFC4EA68AE1}" type="pres">
      <dgm:prSet presAssocID="{1157CD99-7AE1-4DCE-8F14-7197F5CD12D4}" presName="Accent2" presStyleCnt="0"/>
      <dgm:spPr/>
    </dgm:pt>
    <dgm:pt modelId="{B28BBA9C-67B7-4200-8FB0-0663939823B5}" type="pres">
      <dgm:prSet presAssocID="{1157CD99-7AE1-4DCE-8F14-7197F5CD12D4}" presName="Accent" presStyleLbl="node1" presStyleIdx="2" presStyleCnt="4" custScaleX="103354" custScaleY="102500" custLinFactNeighborX="-11272" custLinFactNeighborY="289"/>
      <dgm:spPr>
        <a:solidFill>
          <a:srgbClr val="D9D9D9"/>
        </a:solidFill>
      </dgm:spPr>
      <dgm:t>
        <a:bodyPr/>
        <a:lstStyle/>
        <a:p>
          <a:endParaRPr lang="en-US"/>
        </a:p>
      </dgm:t>
    </dgm:pt>
    <dgm:pt modelId="{FC152C28-279D-4B68-8A43-C9CD4644A2ED}" type="pres">
      <dgm:prSet presAssocID="{1157CD99-7AE1-4DCE-8F14-7197F5CD12D4}" presName="ParentBackground2" presStyleCnt="0"/>
      <dgm:spPr/>
    </dgm:pt>
    <dgm:pt modelId="{F3FA905B-2803-4E59-9BFB-121487689FEA}" type="pres">
      <dgm:prSet presAssocID="{1157CD99-7AE1-4DCE-8F14-7197F5CD12D4}" presName="ParentBackground" presStyleLbl="fgAcc1" presStyleIdx="2" presStyleCnt="4" custLinFactNeighborX="-16187" custLinFactNeighborY="-230"/>
      <dgm:spPr/>
      <dgm:t>
        <a:bodyPr/>
        <a:lstStyle/>
        <a:p>
          <a:endParaRPr lang="en-US"/>
        </a:p>
      </dgm:t>
    </dgm:pt>
    <dgm:pt modelId="{258FD651-DCF6-4033-BBDD-9E61D0B70855}" type="pres">
      <dgm:prSet presAssocID="{1157CD99-7AE1-4DCE-8F14-7197F5CD12D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C1088-9D90-48AA-A864-F432F0C85387}" type="pres">
      <dgm:prSet presAssocID="{7B3D8AE3-01F9-4D0B-9985-ACDAC4850DED}" presName="Accent1" presStyleCnt="0"/>
      <dgm:spPr/>
    </dgm:pt>
    <dgm:pt modelId="{5022F5FA-9349-4F74-AFF7-28B619D1607E}" type="pres">
      <dgm:prSet presAssocID="{7B3D8AE3-01F9-4D0B-9985-ACDAC4850DED}" presName="Accent" presStyleLbl="node1" presStyleIdx="3" presStyleCnt="4" custScaleX="106389" custScaleY="101945" custLinFactNeighborX="-10169" custLinFactNeighborY="289"/>
      <dgm:spPr>
        <a:solidFill>
          <a:srgbClr val="D9D9D9"/>
        </a:solidFill>
      </dgm:spPr>
      <dgm:t>
        <a:bodyPr/>
        <a:lstStyle/>
        <a:p>
          <a:endParaRPr lang="en-US"/>
        </a:p>
      </dgm:t>
    </dgm:pt>
    <dgm:pt modelId="{44D07AED-A9C3-47D4-BFC5-82663C9A6544}" type="pres">
      <dgm:prSet presAssocID="{7B3D8AE3-01F9-4D0B-9985-ACDAC4850DED}" presName="ParentBackground1" presStyleCnt="0"/>
      <dgm:spPr/>
    </dgm:pt>
    <dgm:pt modelId="{A5A4EB46-E239-4AB7-9388-718A0BFC320F}" type="pres">
      <dgm:prSet presAssocID="{7B3D8AE3-01F9-4D0B-9985-ACDAC4850DED}" presName="ParentBackground" presStyleLbl="fgAcc1" presStyleIdx="3" presStyleCnt="4" custLinFactNeighborX="-15405" custLinFactNeighborY="438"/>
      <dgm:spPr/>
      <dgm:t>
        <a:bodyPr/>
        <a:lstStyle/>
        <a:p>
          <a:endParaRPr lang="en-US"/>
        </a:p>
      </dgm:t>
    </dgm:pt>
    <dgm:pt modelId="{14390D64-8596-44EE-88C9-0BFBD8A31DCA}" type="pres">
      <dgm:prSet presAssocID="{7B3D8AE3-01F9-4D0B-9985-ACDAC4850DE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8513C9-3765-46F2-A413-90DDA5153BA4}" type="presOf" srcId="{1157CD99-7AE1-4DCE-8F14-7197F5CD12D4}" destId="{F3FA905B-2803-4E59-9BFB-121487689FEA}" srcOrd="0" destOrd="0" presId="urn:microsoft.com/office/officeart/2011/layout/CircleProcess"/>
    <dgm:cxn modelId="{E458F5C1-D1F3-4712-9E51-16156A0926FB}" type="presOf" srcId="{E79B60EE-C8F3-439C-A40C-9C47B9C72B2F}" destId="{15445B16-70E8-4B25-B396-18758D73981A}" srcOrd="1" destOrd="0" presId="urn:microsoft.com/office/officeart/2011/layout/CircleProcess"/>
    <dgm:cxn modelId="{084FE96B-6F8F-4C16-8B42-1D6549F58163}" type="presOf" srcId="{762A6180-CD61-468E-92F7-740DD58AF80B}" destId="{CBDDCFBC-6520-45D6-A07C-E1154AFE962A}" srcOrd="1" destOrd="0" presId="urn:microsoft.com/office/officeart/2011/layout/CircleProcess"/>
    <dgm:cxn modelId="{96454DC0-90FA-45F8-8AFE-3A33095D04F6}" srcId="{6EC7C79C-F14C-4769-A29B-DB87E5D066E0}" destId="{E79B60EE-C8F3-439C-A40C-9C47B9C72B2F}" srcOrd="2" destOrd="0" parTransId="{FAB1B85A-4E41-41A6-B4FF-473E74857E8B}" sibTransId="{CB53B72B-AF71-403A-AD3C-6EED37E99D29}"/>
    <dgm:cxn modelId="{43FECDE7-66BB-4A57-BBC9-65E12F52543B}" srcId="{6EC7C79C-F14C-4769-A29B-DB87E5D066E0}" destId="{762A6180-CD61-468E-92F7-740DD58AF80B}" srcOrd="3" destOrd="0" parTransId="{9D1D807A-BE06-4EF7-A28D-9020B00A0F75}" sibTransId="{54F9A1DA-5AE8-4C9D-B20A-BD7C3D840B7A}"/>
    <dgm:cxn modelId="{69D61BEE-8026-4EE1-A43B-E2D0EC456B6B}" type="presOf" srcId="{6EC7C79C-F14C-4769-A29B-DB87E5D066E0}" destId="{35FE48E7-443F-4273-9B05-EB7827488274}" srcOrd="0" destOrd="0" presId="urn:microsoft.com/office/officeart/2011/layout/CircleProcess"/>
    <dgm:cxn modelId="{EA0125E7-8BDA-4502-9228-5D0530627D6A}" type="presOf" srcId="{7B3D8AE3-01F9-4D0B-9985-ACDAC4850DED}" destId="{14390D64-8596-44EE-88C9-0BFBD8A31DCA}" srcOrd="1" destOrd="0" presId="urn:microsoft.com/office/officeart/2011/layout/CircleProcess"/>
    <dgm:cxn modelId="{2569023B-433F-4EBF-B1D9-635583D519FF}" type="presOf" srcId="{762A6180-CD61-468E-92F7-740DD58AF80B}" destId="{42ADB2D7-6CB4-42F5-88C8-1BBCE22A8A44}" srcOrd="0" destOrd="0" presId="urn:microsoft.com/office/officeart/2011/layout/CircleProcess"/>
    <dgm:cxn modelId="{1F9DB74C-EF26-4F78-8DD2-D8A07B456DC7}" srcId="{6EC7C79C-F14C-4769-A29B-DB87E5D066E0}" destId="{1157CD99-7AE1-4DCE-8F14-7197F5CD12D4}" srcOrd="1" destOrd="0" parTransId="{04400E43-9975-4613-B9BE-98F98AFA9D49}" sibTransId="{BB354209-EAAD-4552-B4C5-B623454E4C3D}"/>
    <dgm:cxn modelId="{F6EC8E0F-9158-4F62-A688-D98208EC5ED2}" type="presOf" srcId="{7B3D8AE3-01F9-4D0B-9985-ACDAC4850DED}" destId="{A5A4EB46-E239-4AB7-9388-718A0BFC320F}" srcOrd="0" destOrd="0" presId="urn:microsoft.com/office/officeart/2011/layout/CircleProcess"/>
    <dgm:cxn modelId="{ABA497D3-3023-45AE-A292-F8E120ED631D}" type="presOf" srcId="{1157CD99-7AE1-4DCE-8F14-7197F5CD12D4}" destId="{258FD651-DCF6-4033-BBDD-9E61D0B70855}" srcOrd="1" destOrd="0" presId="urn:microsoft.com/office/officeart/2011/layout/CircleProcess"/>
    <dgm:cxn modelId="{5760251F-9CB9-4ED5-AA9D-0E0A9F9B47A3}" srcId="{6EC7C79C-F14C-4769-A29B-DB87E5D066E0}" destId="{7B3D8AE3-01F9-4D0B-9985-ACDAC4850DED}" srcOrd="0" destOrd="0" parTransId="{1CCAB6BB-8487-4D38-9E80-869742224485}" sibTransId="{85D04F4E-E3DB-4762-9406-9D2F0580D981}"/>
    <dgm:cxn modelId="{A13B5EB0-E33B-4308-BABC-C9099D6088DA}" type="presOf" srcId="{E79B60EE-C8F3-439C-A40C-9C47B9C72B2F}" destId="{44EADEA0-26CE-47C4-A157-CB3F0BBAE08F}" srcOrd="0" destOrd="0" presId="urn:microsoft.com/office/officeart/2011/layout/CircleProcess"/>
    <dgm:cxn modelId="{AD38820D-75D5-4511-B395-ADF55BE74CC1}" type="presParOf" srcId="{35FE48E7-443F-4273-9B05-EB7827488274}" destId="{1108F28B-FB8B-4D8C-A3F5-D5AFB13A19B8}" srcOrd="0" destOrd="0" presId="urn:microsoft.com/office/officeart/2011/layout/CircleProcess"/>
    <dgm:cxn modelId="{C5825CC6-28E7-4873-8484-96EDB6B1FF38}" type="presParOf" srcId="{1108F28B-FB8B-4D8C-A3F5-D5AFB13A19B8}" destId="{32A479F7-F764-4F7A-A719-508BED1B23B2}" srcOrd="0" destOrd="0" presId="urn:microsoft.com/office/officeart/2011/layout/CircleProcess"/>
    <dgm:cxn modelId="{188287A1-F357-442C-ACE1-33E3F7649083}" type="presParOf" srcId="{35FE48E7-443F-4273-9B05-EB7827488274}" destId="{B21EC3EC-4812-43CA-B8E9-0B8DEA263AE1}" srcOrd="1" destOrd="0" presId="urn:microsoft.com/office/officeart/2011/layout/CircleProcess"/>
    <dgm:cxn modelId="{AABE8205-1730-44EC-97C7-C00ADD190D98}" type="presParOf" srcId="{B21EC3EC-4812-43CA-B8E9-0B8DEA263AE1}" destId="{42ADB2D7-6CB4-42F5-88C8-1BBCE22A8A44}" srcOrd="0" destOrd="0" presId="urn:microsoft.com/office/officeart/2011/layout/CircleProcess"/>
    <dgm:cxn modelId="{C37C1D35-DEB9-4D3B-B9D7-062E37248A40}" type="presParOf" srcId="{35FE48E7-443F-4273-9B05-EB7827488274}" destId="{CBDDCFBC-6520-45D6-A07C-E1154AFE962A}" srcOrd="2" destOrd="0" presId="urn:microsoft.com/office/officeart/2011/layout/CircleProcess"/>
    <dgm:cxn modelId="{430BC52E-7D07-4392-BEB8-352A03B3A3E1}" type="presParOf" srcId="{35FE48E7-443F-4273-9B05-EB7827488274}" destId="{282FA838-83F1-4236-8A18-6AB4DE7ED923}" srcOrd="3" destOrd="0" presId="urn:microsoft.com/office/officeart/2011/layout/CircleProcess"/>
    <dgm:cxn modelId="{83618E97-8312-444C-9148-7715158A4222}" type="presParOf" srcId="{282FA838-83F1-4236-8A18-6AB4DE7ED923}" destId="{5484D108-2E54-4C80-B147-5A1157AA8207}" srcOrd="0" destOrd="0" presId="urn:microsoft.com/office/officeart/2011/layout/CircleProcess"/>
    <dgm:cxn modelId="{BB553288-6AB6-481F-A4B4-88B4219752FF}" type="presParOf" srcId="{35FE48E7-443F-4273-9B05-EB7827488274}" destId="{7DB73738-E29B-464B-911C-AFDC1B3A13A2}" srcOrd="4" destOrd="0" presId="urn:microsoft.com/office/officeart/2011/layout/CircleProcess"/>
    <dgm:cxn modelId="{F1140AA0-9D67-40C7-A960-B9FD0176140A}" type="presParOf" srcId="{7DB73738-E29B-464B-911C-AFDC1B3A13A2}" destId="{44EADEA0-26CE-47C4-A157-CB3F0BBAE08F}" srcOrd="0" destOrd="0" presId="urn:microsoft.com/office/officeart/2011/layout/CircleProcess"/>
    <dgm:cxn modelId="{987262AE-2287-44C9-954D-2764C58D4D92}" type="presParOf" srcId="{35FE48E7-443F-4273-9B05-EB7827488274}" destId="{15445B16-70E8-4B25-B396-18758D73981A}" srcOrd="5" destOrd="0" presId="urn:microsoft.com/office/officeart/2011/layout/CircleProcess"/>
    <dgm:cxn modelId="{7295F4E7-68E4-4B00-A368-E507432AF587}" type="presParOf" srcId="{35FE48E7-443F-4273-9B05-EB7827488274}" destId="{6249690C-73B2-432E-8FFE-DFFC4EA68AE1}" srcOrd="6" destOrd="0" presId="urn:microsoft.com/office/officeart/2011/layout/CircleProcess"/>
    <dgm:cxn modelId="{AFE7DA06-7EB4-4EA5-A6D0-C4A8A17141C8}" type="presParOf" srcId="{6249690C-73B2-432E-8FFE-DFFC4EA68AE1}" destId="{B28BBA9C-67B7-4200-8FB0-0663939823B5}" srcOrd="0" destOrd="0" presId="urn:microsoft.com/office/officeart/2011/layout/CircleProcess"/>
    <dgm:cxn modelId="{DFF247A7-48D8-4209-83D2-402F4635F770}" type="presParOf" srcId="{35FE48E7-443F-4273-9B05-EB7827488274}" destId="{FC152C28-279D-4B68-8A43-C9CD4644A2ED}" srcOrd="7" destOrd="0" presId="urn:microsoft.com/office/officeart/2011/layout/CircleProcess"/>
    <dgm:cxn modelId="{89D43464-63D3-4FF3-83BA-58EEDC12BDA6}" type="presParOf" srcId="{FC152C28-279D-4B68-8A43-C9CD4644A2ED}" destId="{F3FA905B-2803-4E59-9BFB-121487689FEA}" srcOrd="0" destOrd="0" presId="urn:microsoft.com/office/officeart/2011/layout/CircleProcess"/>
    <dgm:cxn modelId="{41A65057-3FEB-4CEE-8AA2-0451E4BCB065}" type="presParOf" srcId="{35FE48E7-443F-4273-9B05-EB7827488274}" destId="{258FD651-DCF6-4033-BBDD-9E61D0B70855}" srcOrd="8" destOrd="0" presId="urn:microsoft.com/office/officeart/2011/layout/CircleProcess"/>
    <dgm:cxn modelId="{6979C236-8579-408C-A024-5A4688292B4D}" type="presParOf" srcId="{35FE48E7-443F-4273-9B05-EB7827488274}" destId="{9A0C1088-9D90-48AA-A864-F432F0C85387}" srcOrd="9" destOrd="0" presId="urn:microsoft.com/office/officeart/2011/layout/CircleProcess"/>
    <dgm:cxn modelId="{C1F2398F-8510-402A-96AB-6432DB488E0C}" type="presParOf" srcId="{9A0C1088-9D90-48AA-A864-F432F0C85387}" destId="{5022F5FA-9349-4F74-AFF7-28B619D1607E}" srcOrd="0" destOrd="0" presId="urn:microsoft.com/office/officeart/2011/layout/CircleProcess"/>
    <dgm:cxn modelId="{2B058ACB-6E14-4400-B69C-24FD7F8FF312}" type="presParOf" srcId="{35FE48E7-443F-4273-9B05-EB7827488274}" destId="{44D07AED-A9C3-47D4-BFC5-82663C9A6544}" srcOrd="10" destOrd="0" presId="urn:microsoft.com/office/officeart/2011/layout/CircleProcess"/>
    <dgm:cxn modelId="{CDE99EB1-1E82-4016-8C80-BBB4DC26D315}" type="presParOf" srcId="{44D07AED-A9C3-47D4-BFC5-82663C9A6544}" destId="{A5A4EB46-E239-4AB7-9388-718A0BFC320F}" srcOrd="0" destOrd="0" presId="urn:microsoft.com/office/officeart/2011/layout/CircleProcess"/>
    <dgm:cxn modelId="{15D37A3E-3D0C-46FD-B61D-9C819A3375CC}" type="presParOf" srcId="{35FE48E7-443F-4273-9B05-EB7827488274}" destId="{14390D64-8596-44EE-88C9-0BFBD8A31DCA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C7C79C-F14C-4769-A29B-DB87E5D066E0}" type="doc">
      <dgm:prSet loTypeId="urn:microsoft.com/office/officeart/2011/layout/CircleProcess" loCatId="process" qsTypeId="urn:microsoft.com/office/officeart/2005/8/quickstyle/simple1#9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7B3D8AE3-01F9-4D0B-9985-ACDAC4850DED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Trying different statistical models</a:t>
          </a:r>
          <a:endParaRPr lang="en-US" b="0" dirty="0"/>
        </a:p>
      </dgm:t>
    </dgm:pt>
    <dgm:pt modelId="{1CCAB6BB-8487-4D38-9E80-869742224485}" type="parTrans" cxnId="{5760251F-9CB9-4ED5-AA9D-0E0A9F9B47A3}">
      <dgm:prSet/>
      <dgm:spPr/>
      <dgm:t>
        <a:bodyPr/>
        <a:lstStyle/>
        <a:p>
          <a:endParaRPr lang="en-US"/>
        </a:p>
      </dgm:t>
    </dgm:pt>
    <dgm:pt modelId="{85D04F4E-E3DB-4762-9406-9D2F0580D981}" type="sibTrans" cxnId="{5760251F-9CB9-4ED5-AA9D-0E0A9F9B47A3}">
      <dgm:prSet/>
      <dgm:spPr/>
      <dgm:t>
        <a:bodyPr/>
        <a:lstStyle/>
        <a:p>
          <a:endParaRPr lang="en-US"/>
        </a:p>
      </dgm:t>
    </dgm:pt>
    <dgm:pt modelId="{1157CD99-7AE1-4DCE-8F14-7197F5CD12D4}">
      <dgm:prSet phldrT="[Text]"/>
      <dgm:spPr>
        <a:ln>
          <a:noFill/>
        </a:ln>
      </dgm:spPr>
      <dgm:t>
        <a:bodyPr/>
        <a:lstStyle/>
        <a:p>
          <a:r>
            <a:rPr lang="en-US" b="0" dirty="0" smtClean="0"/>
            <a:t>Data Preparation</a:t>
          </a:r>
          <a:endParaRPr lang="en-US" dirty="0"/>
        </a:p>
      </dgm:t>
    </dgm:pt>
    <dgm:pt modelId="{04400E43-9975-4613-B9BE-98F98AFA9D49}" type="parTrans" cxnId="{1F9DB74C-EF26-4F78-8DD2-D8A07B456DC7}">
      <dgm:prSet/>
      <dgm:spPr/>
      <dgm:t>
        <a:bodyPr/>
        <a:lstStyle/>
        <a:p>
          <a:endParaRPr lang="en-US"/>
        </a:p>
      </dgm:t>
    </dgm:pt>
    <dgm:pt modelId="{BB354209-EAAD-4552-B4C5-B623454E4C3D}" type="sibTrans" cxnId="{1F9DB74C-EF26-4F78-8DD2-D8A07B456DC7}">
      <dgm:prSet/>
      <dgm:spPr/>
      <dgm:t>
        <a:bodyPr/>
        <a:lstStyle/>
        <a:p>
          <a:endParaRPr lang="en-US"/>
        </a:p>
      </dgm:t>
    </dgm:pt>
    <dgm:pt modelId="{762A6180-CD61-468E-92F7-740DD58AF80B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Word-cloud for positive and negative sentiments</a:t>
          </a:r>
          <a:endParaRPr lang="en-US" dirty="0"/>
        </a:p>
      </dgm:t>
    </dgm:pt>
    <dgm:pt modelId="{9D1D807A-BE06-4EF7-A28D-9020B00A0F75}" type="parTrans" cxnId="{43FECDE7-66BB-4A57-BBC9-65E12F52543B}">
      <dgm:prSet/>
      <dgm:spPr/>
      <dgm:t>
        <a:bodyPr/>
        <a:lstStyle/>
        <a:p>
          <a:endParaRPr lang="en-US"/>
        </a:p>
      </dgm:t>
    </dgm:pt>
    <dgm:pt modelId="{54F9A1DA-5AE8-4C9D-B20A-BD7C3D840B7A}" type="sibTrans" cxnId="{43FECDE7-66BB-4A57-BBC9-65E12F52543B}">
      <dgm:prSet/>
      <dgm:spPr/>
      <dgm:t>
        <a:bodyPr/>
        <a:lstStyle/>
        <a:p>
          <a:endParaRPr lang="en-US"/>
        </a:p>
      </dgm:t>
    </dgm:pt>
    <dgm:pt modelId="{E79B60EE-C8F3-439C-A40C-9C47B9C72B2F}">
      <dgm:prSet phldrT="[Text]"/>
      <dgm:spPr>
        <a:ln>
          <a:noFill/>
        </a:ln>
      </dgm:spPr>
      <dgm:t>
        <a:bodyPr/>
        <a:lstStyle/>
        <a:p>
          <a:r>
            <a:rPr lang="en-US" b="1" dirty="0" smtClean="0"/>
            <a:t>Score prediction using best one</a:t>
          </a:r>
          <a:endParaRPr lang="en-US" b="1" dirty="0"/>
        </a:p>
      </dgm:t>
    </dgm:pt>
    <dgm:pt modelId="{CB53B72B-AF71-403A-AD3C-6EED37E99D29}" type="sibTrans" cxnId="{96454DC0-90FA-45F8-8AFE-3A33095D04F6}">
      <dgm:prSet/>
      <dgm:spPr/>
      <dgm:t>
        <a:bodyPr/>
        <a:lstStyle/>
        <a:p>
          <a:endParaRPr lang="en-US"/>
        </a:p>
      </dgm:t>
    </dgm:pt>
    <dgm:pt modelId="{FAB1B85A-4E41-41A6-B4FF-473E74857E8B}" type="parTrans" cxnId="{96454DC0-90FA-45F8-8AFE-3A33095D04F6}">
      <dgm:prSet/>
      <dgm:spPr/>
      <dgm:t>
        <a:bodyPr/>
        <a:lstStyle/>
        <a:p>
          <a:endParaRPr lang="en-US"/>
        </a:p>
      </dgm:t>
    </dgm:pt>
    <dgm:pt modelId="{35FE48E7-443F-4273-9B05-EB7827488274}" type="pres">
      <dgm:prSet presAssocID="{6EC7C79C-F14C-4769-A29B-DB87E5D066E0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108F28B-FB8B-4D8C-A3F5-D5AFB13A19B8}" type="pres">
      <dgm:prSet presAssocID="{762A6180-CD61-468E-92F7-740DD58AF80B}" presName="Accent4" presStyleCnt="0"/>
      <dgm:spPr/>
    </dgm:pt>
    <dgm:pt modelId="{32A479F7-F764-4F7A-A719-508BED1B23B2}" type="pres">
      <dgm:prSet presAssocID="{762A6180-CD61-468E-92F7-740DD58AF80B}" presName="Accent" presStyleLbl="node1" presStyleIdx="0" presStyleCnt="4" custLinFactNeighborX="5647" custLinFactNeighborY="-9"/>
      <dgm:spPr>
        <a:solidFill>
          <a:schemeClr val="bg1">
            <a:lumMod val="85000"/>
          </a:schemeClr>
        </a:solidFill>
      </dgm:spPr>
    </dgm:pt>
    <dgm:pt modelId="{B21EC3EC-4812-43CA-B8E9-0B8DEA263AE1}" type="pres">
      <dgm:prSet presAssocID="{762A6180-CD61-468E-92F7-740DD58AF80B}" presName="ParentBackground4" presStyleCnt="0"/>
      <dgm:spPr/>
    </dgm:pt>
    <dgm:pt modelId="{42ADB2D7-6CB4-42F5-88C8-1BBCE22A8A44}" type="pres">
      <dgm:prSet presAssocID="{762A6180-CD61-468E-92F7-740DD58AF80B}" presName="ParentBackground" presStyleLbl="fgAcc1" presStyleIdx="0" presStyleCnt="4" custLinFactNeighborX="5582" custLinFactNeighborY="-668"/>
      <dgm:spPr/>
      <dgm:t>
        <a:bodyPr/>
        <a:lstStyle/>
        <a:p>
          <a:endParaRPr lang="en-US"/>
        </a:p>
      </dgm:t>
    </dgm:pt>
    <dgm:pt modelId="{CBDDCFBC-6520-45D6-A07C-E1154AFE962A}" type="pres">
      <dgm:prSet presAssocID="{762A6180-CD61-468E-92F7-740DD58AF80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FA838-83F1-4236-8A18-6AB4DE7ED923}" type="pres">
      <dgm:prSet presAssocID="{E79B60EE-C8F3-439C-A40C-9C47B9C72B2F}" presName="Accent3" presStyleCnt="0"/>
      <dgm:spPr/>
    </dgm:pt>
    <dgm:pt modelId="{5484D108-2E54-4C80-B147-5A1157AA8207}" type="pres">
      <dgm:prSet presAssocID="{E79B60EE-C8F3-439C-A40C-9C47B9C72B2F}" presName="Accent" presStyleLbl="node1" presStyleIdx="1" presStyleCnt="4" custScaleX="121318" custScaleY="121318" custLinFactNeighborX="-3657" custLinFactNeighborY="-435"/>
      <dgm:spPr>
        <a:solidFill>
          <a:srgbClr val="DC8D24"/>
        </a:solidFill>
      </dgm:spPr>
      <dgm:t>
        <a:bodyPr/>
        <a:lstStyle/>
        <a:p>
          <a:endParaRPr lang="en-US"/>
        </a:p>
      </dgm:t>
    </dgm:pt>
    <dgm:pt modelId="{7DB73738-E29B-464B-911C-AFDC1B3A13A2}" type="pres">
      <dgm:prSet presAssocID="{E79B60EE-C8F3-439C-A40C-9C47B9C72B2F}" presName="ParentBackground3" presStyleCnt="0"/>
      <dgm:spPr/>
    </dgm:pt>
    <dgm:pt modelId="{44EADEA0-26CE-47C4-A157-CB3F0BBAE08F}" type="pres">
      <dgm:prSet presAssocID="{E79B60EE-C8F3-439C-A40C-9C47B9C72B2F}" presName="ParentBackground" presStyleLbl="fgAcc1" presStyleIdx="1" presStyleCnt="4" custLinFactNeighborX="-4655" custLinFactNeighborY="-668"/>
      <dgm:spPr/>
      <dgm:t>
        <a:bodyPr/>
        <a:lstStyle/>
        <a:p>
          <a:endParaRPr lang="en-US"/>
        </a:p>
      </dgm:t>
    </dgm:pt>
    <dgm:pt modelId="{15445B16-70E8-4B25-B396-18758D73981A}" type="pres">
      <dgm:prSet presAssocID="{E79B60EE-C8F3-439C-A40C-9C47B9C72B2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9690C-73B2-432E-8FFE-DFFC4EA68AE1}" type="pres">
      <dgm:prSet presAssocID="{1157CD99-7AE1-4DCE-8F14-7197F5CD12D4}" presName="Accent2" presStyleCnt="0"/>
      <dgm:spPr/>
    </dgm:pt>
    <dgm:pt modelId="{B28BBA9C-67B7-4200-8FB0-0663939823B5}" type="pres">
      <dgm:prSet presAssocID="{1157CD99-7AE1-4DCE-8F14-7197F5CD12D4}" presName="Accent" presStyleLbl="node1" presStyleIdx="2" presStyleCnt="4" custScaleX="103354" custScaleY="102500" custLinFactNeighborX="-11272" custLinFactNeighborY="289"/>
      <dgm:spPr>
        <a:solidFill>
          <a:srgbClr val="D9D9D9"/>
        </a:solidFill>
      </dgm:spPr>
      <dgm:t>
        <a:bodyPr/>
        <a:lstStyle/>
        <a:p>
          <a:endParaRPr lang="en-US"/>
        </a:p>
      </dgm:t>
    </dgm:pt>
    <dgm:pt modelId="{FC152C28-279D-4B68-8A43-C9CD4644A2ED}" type="pres">
      <dgm:prSet presAssocID="{1157CD99-7AE1-4DCE-8F14-7197F5CD12D4}" presName="ParentBackground2" presStyleCnt="0"/>
      <dgm:spPr/>
    </dgm:pt>
    <dgm:pt modelId="{F3FA905B-2803-4E59-9BFB-121487689FEA}" type="pres">
      <dgm:prSet presAssocID="{1157CD99-7AE1-4DCE-8F14-7197F5CD12D4}" presName="ParentBackground" presStyleLbl="fgAcc1" presStyleIdx="2" presStyleCnt="4" custLinFactNeighborX="-16187" custLinFactNeighborY="-230"/>
      <dgm:spPr/>
      <dgm:t>
        <a:bodyPr/>
        <a:lstStyle/>
        <a:p>
          <a:endParaRPr lang="en-US"/>
        </a:p>
      </dgm:t>
    </dgm:pt>
    <dgm:pt modelId="{258FD651-DCF6-4033-BBDD-9E61D0B70855}" type="pres">
      <dgm:prSet presAssocID="{1157CD99-7AE1-4DCE-8F14-7197F5CD12D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C1088-9D90-48AA-A864-F432F0C85387}" type="pres">
      <dgm:prSet presAssocID="{7B3D8AE3-01F9-4D0B-9985-ACDAC4850DED}" presName="Accent1" presStyleCnt="0"/>
      <dgm:spPr/>
    </dgm:pt>
    <dgm:pt modelId="{5022F5FA-9349-4F74-AFF7-28B619D1607E}" type="pres">
      <dgm:prSet presAssocID="{7B3D8AE3-01F9-4D0B-9985-ACDAC4850DED}" presName="Accent" presStyleLbl="node1" presStyleIdx="3" presStyleCnt="4" custScaleX="106389" custScaleY="101945" custLinFactNeighborX="-10169" custLinFactNeighborY="289"/>
      <dgm:spPr>
        <a:solidFill>
          <a:srgbClr val="D9D9D9"/>
        </a:solidFill>
      </dgm:spPr>
      <dgm:t>
        <a:bodyPr/>
        <a:lstStyle/>
        <a:p>
          <a:endParaRPr lang="en-US"/>
        </a:p>
      </dgm:t>
    </dgm:pt>
    <dgm:pt modelId="{44D07AED-A9C3-47D4-BFC5-82663C9A6544}" type="pres">
      <dgm:prSet presAssocID="{7B3D8AE3-01F9-4D0B-9985-ACDAC4850DED}" presName="ParentBackground1" presStyleCnt="0"/>
      <dgm:spPr/>
    </dgm:pt>
    <dgm:pt modelId="{A5A4EB46-E239-4AB7-9388-718A0BFC320F}" type="pres">
      <dgm:prSet presAssocID="{7B3D8AE3-01F9-4D0B-9985-ACDAC4850DED}" presName="ParentBackground" presStyleLbl="fgAcc1" presStyleIdx="3" presStyleCnt="4" custLinFactNeighborX="-15405" custLinFactNeighborY="438"/>
      <dgm:spPr/>
      <dgm:t>
        <a:bodyPr/>
        <a:lstStyle/>
        <a:p>
          <a:endParaRPr lang="en-US"/>
        </a:p>
      </dgm:t>
    </dgm:pt>
    <dgm:pt modelId="{14390D64-8596-44EE-88C9-0BFBD8A31DCA}" type="pres">
      <dgm:prSet presAssocID="{7B3D8AE3-01F9-4D0B-9985-ACDAC4850DE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41E558-E444-4EC9-9AA5-653E7DD82A82}" type="presOf" srcId="{6EC7C79C-F14C-4769-A29B-DB87E5D066E0}" destId="{35FE48E7-443F-4273-9B05-EB7827488274}" srcOrd="0" destOrd="0" presId="urn:microsoft.com/office/officeart/2011/layout/CircleProcess"/>
    <dgm:cxn modelId="{0497887B-6E98-4896-97AF-78A3C38BCCDC}" type="presOf" srcId="{1157CD99-7AE1-4DCE-8F14-7197F5CD12D4}" destId="{F3FA905B-2803-4E59-9BFB-121487689FEA}" srcOrd="0" destOrd="0" presId="urn:microsoft.com/office/officeart/2011/layout/CircleProcess"/>
    <dgm:cxn modelId="{3D567954-8109-4F97-BB4B-84185B70433E}" type="presOf" srcId="{762A6180-CD61-468E-92F7-740DD58AF80B}" destId="{CBDDCFBC-6520-45D6-A07C-E1154AFE962A}" srcOrd="1" destOrd="0" presId="urn:microsoft.com/office/officeart/2011/layout/CircleProcess"/>
    <dgm:cxn modelId="{96454DC0-90FA-45F8-8AFE-3A33095D04F6}" srcId="{6EC7C79C-F14C-4769-A29B-DB87E5D066E0}" destId="{E79B60EE-C8F3-439C-A40C-9C47B9C72B2F}" srcOrd="2" destOrd="0" parTransId="{FAB1B85A-4E41-41A6-B4FF-473E74857E8B}" sibTransId="{CB53B72B-AF71-403A-AD3C-6EED37E99D29}"/>
    <dgm:cxn modelId="{43FECDE7-66BB-4A57-BBC9-65E12F52543B}" srcId="{6EC7C79C-F14C-4769-A29B-DB87E5D066E0}" destId="{762A6180-CD61-468E-92F7-740DD58AF80B}" srcOrd="3" destOrd="0" parTransId="{9D1D807A-BE06-4EF7-A28D-9020B00A0F75}" sibTransId="{54F9A1DA-5AE8-4C9D-B20A-BD7C3D840B7A}"/>
    <dgm:cxn modelId="{26D11B2F-4277-4590-AC03-6C5246A88405}" type="presOf" srcId="{E79B60EE-C8F3-439C-A40C-9C47B9C72B2F}" destId="{15445B16-70E8-4B25-B396-18758D73981A}" srcOrd="1" destOrd="0" presId="urn:microsoft.com/office/officeart/2011/layout/CircleProcess"/>
    <dgm:cxn modelId="{828C092B-34F6-4C64-8683-CB5CC43421E3}" type="presOf" srcId="{7B3D8AE3-01F9-4D0B-9985-ACDAC4850DED}" destId="{A5A4EB46-E239-4AB7-9388-718A0BFC320F}" srcOrd="0" destOrd="0" presId="urn:microsoft.com/office/officeart/2011/layout/CircleProcess"/>
    <dgm:cxn modelId="{BA058370-4A47-4F6D-82BB-963BFE58D9AB}" type="presOf" srcId="{762A6180-CD61-468E-92F7-740DD58AF80B}" destId="{42ADB2D7-6CB4-42F5-88C8-1BBCE22A8A44}" srcOrd="0" destOrd="0" presId="urn:microsoft.com/office/officeart/2011/layout/CircleProcess"/>
    <dgm:cxn modelId="{1F9DB74C-EF26-4F78-8DD2-D8A07B456DC7}" srcId="{6EC7C79C-F14C-4769-A29B-DB87E5D066E0}" destId="{1157CD99-7AE1-4DCE-8F14-7197F5CD12D4}" srcOrd="1" destOrd="0" parTransId="{04400E43-9975-4613-B9BE-98F98AFA9D49}" sibTransId="{BB354209-EAAD-4552-B4C5-B623454E4C3D}"/>
    <dgm:cxn modelId="{0F4540C3-8E87-4A7C-ACE0-E65BFEB0713B}" type="presOf" srcId="{E79B60EE-C8F3-439C-A40C-9C47B9C72B2F}" destId="{44EADEA0-26CE-47C4-A157-CB3F0BBAE08F}" srcOrd="0" destOrd="0" presId="urn:microsoft.com/office/officeart/2011/layout/CircleProcess"/>
    <dgm:cxn modelId="{83869601-625E-40C1-9187-ECAC17C739DC}" type="presOf" srcId="{7B3D8AE3-01F9-4D0B-9985-ACDAC4850DED}" destId="{14390D64-8596-44EE-88C9-0BFBD8A31DCA}" srcOrd="1" destOrd="0" presId="urn:microsoft.com/office/officeart/2011/layout/CircleProcess"/>
    <dgm:cxn modelId="{F069AAB8-DFB6-4A5A-B0B4-AA25D603B039}" type="presOf" srcId="{1157CD99-7AE1-4DCE-8F14-7197F5CD12D4}" destId="{258FD651-DCF6-4033-BBDD-9E61D0B70855}" srcOrd="1" destOrd="0" presId="urn:microsoft.com/office/officeart/2011/layout/CircleProcess"/>
    <dgm:cxn modelId="{5760251F-9CB9-4ED5-AA9D-0E0A9F9B47A3}" srcId="{6EC7C79C-F14C-4769-A29B-DB87E5D066E0}" destId="{7B3D8AE3-01F9-4D0B-9985-ACDAC4850DED}" srcOrd="0" destOrd="0" parTransId="{1CCAB6BB-8487-4D38-9E80-869742224485}" sibTransId="{85D04F4E-E3DB-4762-9406-9D2F0580D981}"/>
    <dgm:cxn modelId="{BF04EC5C-9B5E-4945-9190-E15BC2C9F131}" type="presParOf" srcId="{35FE48E7-443F-4273-9B05-EB7827488274}" destId="{1108F28B-FB8B-4D8C-A3F5-D5AFB13A19B8}" srcOrd="0" destOrd="0" presId="urn:microsoft.com/office/officeart/2011/layout/CircleProcess"/>
    <dgm:cxn modelId="{FBD72A19-F50E-4B38-810B-02F181389A09}" type="presParOf" srcId="{1108F28B-FB8B-4D8C-A3F5-D5AFB13A19B8}" destId="{32A479F7-F764-4F7A-A719-508BED1B23B2}" srcOrd="0" destOrd="0" presId="urn:microsoft.com/office/officeart/2011/layout/CircleProcess"/>
    <dgm:cxn modelId="{BFC76369-767E-4F95-A8CF-901707D542B2}" type="presParOf" srcId="{35FE48E7-443F-4273-9B05-EB7827488274}" destId="{B21EC3EC-4812-43CA-B8E9-0B8DEA263AE1}" srcOrd="1" destOrd="0" presId="urn:microsoft.com/office/officeart/2011/layout/CircleProcess"/>
    <dgm:cxn modelId="{77F5DA1E-E879-4503-AF55-F5DD2A567C1F}" type="presParOf" srcId="{B21EC3EC-4812-43CA-B8E9-0B8DEA263AE1}" destId="{42ADB2D7-6CB4-42F5-88C8-1BBCE22A8A44}" srcOrd="0" destOrd="0" presId="urn:microsoft.com/office/officeart/2011/layout/CircleProcess"/>
    <dgm:cxn modelId="{A090B109-B3D1-4DEE-8DC5-956F2334B01F}" type="presParOf" srcId="{35FE48E7-443F-4273-9B05-EB7827488274}" destId="{CBDDCFBC-6520-45D6-A07C-E1154AFE962A}" srcOrd="2" destOrd="0" presId="urn:microsoft.com/office/officeart/2011/layout/CircleProcess"/>
    <dgm:cxn modelId="{1C50F83F-404D-4C77-9461-D16598AEA27A}" type="presParOf" srcId="{35FE48E7-443F-4273-9B05-EB7827488274}" destId="{282FA838-83F1-4236-8A18-6AB4DE7ED923}" srcOrd="3" destOrd="0" presId="urn:microsoft.com/office/officeart/2011/layout/CircleProcess"/>
    <dgm:cxn modelId="{51DFE4EA-6119-4513-8DF2-79A0088D2DCD}" type="presParOf" srcId="{282FA838-83F1-4236-8A18-6AB4DE7ED923}" destId="{5484D108-2E54-4C80-B147-5A1157AA8207}" srcOrd="0" destOrd="0" presId="urn:microsoft.com/office/officeart/2011/layout/CircleProcess"/>
    <dgm:cxn modelId="{094C35B0-AAF6-41B8-B02C-17855B0E2032}" type="presParOf" srcId="{35FE48E7-443F-4273-9B05-EB7827488274}" destId="{7DB73738-E29B-464B-911C-AFDC1B3A13A2}" srcOrd="4" destOrd="0" presId="urn:microsoft.com/office/officeart/2011/layout/CircleProcess"/>
    <dgm:cxn modelId="{4DEBF3BD-A33F-477B-82D9-BA46D1DBD260}" type="presParOf" srcId="{7DB73738-E29B-464B-911C-AFDC1B3A13A2}" destId="{44EADEA0-26CE-47C4-A157-CB3F0BBAE08F}" srcOrd="0" destOrd="0" presId="urn:microsoft.com/office/officeart/2011/layout/CircleProcess"/>
    <dgm:cxn modelId="{A8B4F66A-4A20-436F-A0A8-0FB3CDF7E900}" type="presParOf" srcId="{35FE48E7-443F-4273-9B05-EB7827488274}" destId="{15445B16-70E8-4B25-B396-18758D73981A}" srcOrd="5" destOrd="0" presId="urn:microsoft.com/office/officeart/2011/layout/CircleProcess"/>
    <dgm:cxn modelId="{B60DD02B-0301-46DA-8D79-8890C266B2F5}" type="presParOf" srcId="{35FE48E7-443F-4273-9B05-EB7827488274}" destId="{6249690C-73B2-432E-8FFE-DFFC4EA68AE1}" srcOrd="6" destOrd="0" presId="urn:microsoft.com/office/officeart/2011/layout/CircleProcess"/>
    <dgm:cxn modelId="{1E1AEE6D-1E10-4BED-9D4A-026CB969E860}" type="presParOf" srcId="{6249690C-73B2-432E-8FFE-DFFC4EA68AE1}" destId="{B28BBA9C-67B7-4200-8FB0-0663939823B5}" srcOrd="0" destOrd="0" presId="urn:microsoft.com/office/officeart/2011/layout/CircleProcess"/>
    <dgm:cxn modelId="{CF895AF3-CB99-41E2-947A-90DA121434E6}" type="presParOf" srcId="{35FE48E7-443F-4273-9B05-EB7827488274}" destId="{FC152C28-279D-4B68-8A43-C9CD4644A2ED}" srcOrd="7" destOrd="0" presId="urn:microsoft.com/office/officeart/2011/layout/CircleProcess"/>
    <dgm:cxn modelId="{5391C142-2329-4398-AEEC-B9D273BA7655}" type="presParOf" srcId="{FC152C28-279D-4B68-8A43-C9CD4644A2ED}" destId="{F3FA905B-2803-4E59-9BFB-121487689FEA}" srcOrd="0" destOrd="0" presId="urn:microsoft.com/office/officeart/2011/layout/CircleProcess"/>
    <dgm:cxn modelId="{9242F134-D1CD-4FE8-80D0-5DFB1C34F89B}" type="presParOf" srcId="{35FE48E7-443F-4273-9B05-EB7827488274}" destId="{258FD651-DCF6-4033-BBDD-9E61D0B70855}" srcOrd="8" destOrd="0" presId="urn:microsoft.com/office/officeart/2011/layout/CircleProcess"/>
    <dgm:cxn modelId="{007027A9-7A0C-4F87-BC29-7B2D1EB09F55}" type="presParOf" srcId="{35FE48E7-443F-4273-9B05-EB7827488274}" destId="{9A0C1088-9D90-48AA-A864-F432F0C85387}" srcOrd="9" destOrd="0" presId="urn:microsoft.com/office/officeart/2011/layout/CircleProcess"/>
    <dgm:cxn modelId="{89B1A536-5FC0-4433-95D7-1AE6C9993B17}" type="presParOf" srcId="{9A0C1088-9D90-48AA-A864-F432F0C85387}" destId="{5022F5FA-9349-4F74-AFF7-28B619D1607E}" srcOrd="0" destOrd="0" presId="urn:microsoft.com/office/officeart/2011/layout/CircleProcess"/>
    <dgm:cxn modelId="{D3CDBD62-04E2-462F-A523-DB2C9DBDF81B}" type="presParOf" srcId="{35FE48E7-443F-4273-9B05-EB7827488274}" destId="{44D07AED-A9C3-47D4-BFC5-82663C9A6544}" srcOrd="10" destOrd="0" presId="urn:microsoft.com/office/officeart/2011/layout/CircleProcess"/>
    <dgm:cxn modelId="{F7DF8C32-BC23-4997-ABF1-FDE94EC87B7A}" type="presParOf" srcId="{44D07AED-A9C3-47D4-BFC5-82663C9A6544}" destId="{A5A4EB46-E239-4AB7-9388-718A0BFC320F}" srcOrd="0" destOrd="0" presId="urn:microsoft.com/office/officeart/2011/layout/CircleProcess"/>
    <dgm:cxn modelId="{56F8A804-224D-4F7C-91EC-E816ADAE8884}" type="presParOf" srcId="{35FE48E7-443F-4273-9B05-EB7827488274}" destId="{14390D64-8596-44EE-88C9-0BFBD8A31DCA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#1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#1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#1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#18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#19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#20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/>
                <a:ext uri="{28A0092B-C50C-407E-A947-70E740481C1C}"/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/>
                <a:ext uri="{28A0092B-C50C-407E-A947-70E740481C1C}"/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/>
                <a:ext uri="{28A0092B-C50C-407E-A947-70E740481C1C}"/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9648825" y="4068763"/>
            <a:ext cx="1081088" cy="1081087"/>
            <a:chOff x="9685338" y="4460675"/>
            <a:chExt cx="1080904" cy="1080902"/>
          </a:xfrm>
        </p:grpSpPr>
        <p:sp>
          <p:nvSpPr>
            <p:cNvPr id="8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/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AB71E-AF92-4F68-971F-045E7157F6B1}" type="datetimeFigureOut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3263" y="4289425"/>
            <a:ext cx="1193800" cy="639763"/>
          </a:xfrm>
        </p:spPr>
        <p:txBody>
          <a:bodyPr/>
          <a:lstStyle>
            <a:lvl1pPr>
              <a:defRPr sz="2800" b="1" dirty="0"/>
            </a:lvl1pPr>
          </a:lstStyle>
          <a:p>
            <a:pPr>
              <a:defRPr/>
            </a:pPr>
            <a:fld id="{3FC0F071-0B0B-4C95-B107-D7BF9F145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1ECE7-8E52-416F-8F5B-6EEBFED94245}" type="datetimeFigureOut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9D6B-E83A-4673-BF26-740786C63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10C6C-3782-48EF-925E-88DC6E4010F9}" type="datetimeFigureOut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BC4D-4305-41D5-96DE-54257ACE4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EC1A1-66DE-4D4A-96E5-4B97268B8968}" type="datetimeFigureOut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C6B57-F3DB-4909-A7F8-AEBD960A2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/>
                <a:ext uri="{28A0092B-C50C-407E-A947-70E740481C1C}"/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896938" y="2325688"/>
            <a:ext cx="1081087" cy="1081087"/>
            <a:chOff x="9685338" y="4460675"/>
            <a:chExt cx="1080904" cy="1080902"/>
          </a:xfrm>
        </p:grpSpPr>
        <p:sp>
          <p:nvSpPr>
            <p:cNvPr id="6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/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/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138" y="6272213"/>
            <a:ext cx="2644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C886D-56D6-4122-BE51-4E02CF9EBA39}" type="datetimeFigureOut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813" y="6272213"/>
            <a:ext cx="6327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3" y="2506663"/>
            <a:ext cx="1189037" cy="719137"/>
          </a:xfrm>
        </p:spPr>
        <p:txBody>
          <a:bodyPr/>
          <a:lstStyle>
            <a:lvl1pPr>
              <a:defRPr sz="2800" dirty="0"/>
            </a:lvl1pPr>
          </a:lstStyle>
          <a:p>
            <a:pPr>
              <a:defRPr/>
            </a:pPr>
            <a:fld id="{716858F2-743D-4A44-B469-FCC917CEA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8B84D-4F34-4430-A0C6-8AF3E93F0B1A}" type="datetimeFigureOut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454BB-A888-4B9F-B8C1-6B249374C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51045-BDF3-4EAA-A236-1E2A7AC6F842}" type="datetimeFigureOut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A01DC-5756-4E56-80CD-B39B1B400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9FE9D-8BF5-4727-96F0-E2FD2A4013FA}" type="datetimeFigureOut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74776-2A03-472A-A709-7CAB86A33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19C4E-5470-4E82-8BF6-DCEE42D07A98}" type="datetimeFigureOut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4037B-58F1-4F63-B499-67ECB03CB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/>
                <a:ext uri="{28A0092B-C50C-407E-A947-70E740481C1C}"/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11401425" y="6229350"/>
            <a:ext cx="457200" cy="457200"/>
            <a:chOff x="11361456" y="6195813"/>
            <a:chExt cx="548640" cy="548640"/>
          </a:xfrm>
        </p:grpSpPr>
        <p:sp>
          <p:nvSpPr>
            <p:cNvPr id="7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/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8C994-34A3-468E-A45E-FF15D07CCA45}" type="datetimeFigureOut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DE2EF-DC87-40D5-92FD-6B33677D4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/>
                <a:ext uri="{28A0092B-C50C-407E-A947-70E740481C1C}"/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7"/>
          <p:cNvGrpSpPr>
            <a:grpSpLocks noChangeAspect="1"/>
          </p:cNvGrpSpPr>
          <p:nvPr/>
        </p:nvGrpSpPr>
        <p:grpSpPr bwMode="auto">
          <a:xfrm>
            <a:off x="11401425" y="6229350"/>
            <a:ext cx="457200" cy="457200"/>
            <a:chOff x="11361456" y="6195813"/>
            <a:chExt cx="548640" cy="548640"/>
          </a:xfrm>
        </p:grpSpPr>
        <p:sp>
          <p:nvSpPr>
            <p:cNvPr id="7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/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8670F-DBE5-4973-BA85-6580253ED1CD}" type="datetimeFigureOut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C0A4-B138-4C03-83FA-98A4E76FB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9975" y="2120900"/>
            <a:ext cx="100584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88" y="6272213"/>
            <a:ext cx="3273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F34486-2F35-4A6D-B88F-5EC097C1D866}" type="datetimeFigureOut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438" y="6272213"/>
            <a:ext cx="6327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1030" name="Group 6"/>
          <p:cNvGrpSpPr>
            <a:grpSpLocks noChangeAspect="1"/>
          </p:cNvGrpSpPr>
          <p:nvPr/>
        </p:nvGrpSpPr>
        <p:grpSpPr bwMode="auto">
          <a:xfrm>
            <a:off x="11401425" y="6229350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/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35" name="Oval 8"/>
            <p:cNvSpPr>
              <a:spLocks noChangeArrowheads="1"/>
            </p:cNvSpPr>
            <p:nvPr/>
          </p:nvSpPr>
          <p:spPr bwMode="auto"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0938" y="6272213"/>
            <a:ext cx="639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 dirty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3B6583A-6994-40FB-B642-13417A205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1" r:id="rId2"/>
    <p:sldLayoutId id="2147483853" r:id="rId3"/>
    <p:sldLayoutId id="2147483850" r:id="rId4"/>
    <p:sldLayoutId id="2147483849" r:id="rId5"/>
    <p:sldLayoutId id="2147483848" r:id="rId6"/>
    <p:sldLayoutId id="2147483847" r:id="rId7"/>
    <p:sldLayoutId id="2147483854" r:id="rId8"/>
    <p:sldLayoutId id="2147483855" r:id="rId9"/>
    <p:sldLayoutId id="2147483846" r:id="rId10"/>
    <p:sldLayoutId id="2147483845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 kern="1200">
          <a:blipFill>
            <a:blip r:embed="rId14">
              <a:extLst>
                <a:ext uri="{28A0092B-C50C-407E-A947-70E740481C1C}"/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eorgia" pitchFamily="18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eorgia" pitchFamily="18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eorgia" pitchFamily="18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eorgia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eorgia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eorgia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eorgia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eorgia" pitchFamily="18" charset="0"/>
        </a:defRPr>
      </a:lvl9pPr>
    </p:titleStyle>
    <p:bodyStyle>
      <a:lvl1pPr marL="182563" indent="-182563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558BB8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lnSpc>
          <a:spcPct val="90000"/>
        </a:lnSpc>
        <a:spcBef>
          <a:spcPts val="400"/>
        </a:spcBef>
        <a:spcAft>
          <a:spcPts val="200"/>
        </a:spcAft>
        <a:buClr>
          <a:srgbClr val="558BB8"/>
        </a:buClr>
        <a:buSzPct val="8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lnSpc>
          <a:spcPct val="90000"/>
        </a:lnSpc>
        <a:spcBef>
          <a:spcPts val="400"/>
        </a:spcBef>
        <a:spcAft>
          <a:spcPts val="200"/>
        </a:spcAft>
        <a:buClr>
          <a:srgbClr val="558BB8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lnSpc>
          <a:spcPct val="90000"/>
        </a:lnSpc>
        <a:spcBef>
          <a:spcPts val="400"/>
        </a:spcBef>
        <a:spcAft>
          <a:spcPts val="200"/>
        </a:spcAft>
        <a:buClr>
          <a:srgbClr val="558BB8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fontAlgn="base">
        <a:lnSpc>
          <a:spcPct val="90000"/>
        </a:lnSpc>
        <a:spcBef>
          <a:spcPts val="400"/>
        </a:spcBef>
        <a:spcAft>
          <a:spcPts val="200"/>
        </a:spcAft>
        <a:buClr>
          <a:srgbClr val="558BB8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diagramData" Target="../diagrams/data18.xml"/><Relationship Id="rId18" Type="http://schemas.openxmlformats.org/officeDocument/2006/relationships/diagramData" Target="../diagrams/data19.xml"/><Relationship Id="rId3" Type="http://schemas.openxmlformats.org/officeDocument/2006/relationships/diagramData" Target="../diagrams/data16.xml"/><Relationship Id="rId21" Type="http://schemas.openxmlformats.org/officeDocument/2006/relationships/diagramColors" Target="../diagrams/colors19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17" Type="http://schemas.microsoft.com/office/2007/relationships/diagramDrawing" Target="../diagrams/drawing18.xml"/><Relationship Id="rId2" Type="http://schemas.openxmlformats.org/officeDocument/2006/relationships/image" Target="../media/image3.png"/><Relationship Id="rId16" Type="http://schemas.openxmlformats.org/officeDocument/2006/relationships/diagramColors" Target="../diagrams/colors18.xml"/><Relationship Id="rId20" Type="http://schemas.openxmlformats.org/officeDocument/2006/relationships/diagramQuickStyle" Target="../diagrams/quickStyl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7.xml"/><Relationship Id="rId19" Type="http://schemas.openxmlformats.org/officeDocument/2006/relationships/diagramLayout" Target="../diagrams/layout19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Relationship Id="rId14" Type="http://schemas.openxmlformats.org/officeDocument/2006/relationships/diagramLayout" Target="../diagrams/layout18.xml"/><Relationship Id="rId22" Type="http://schemas.microsoft.com/office/2007/relationships/diagramDrawing" Target="../diagrams/drawing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0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0.xml"/><Relationship Id="rId5" Type="http://schemas.openxmlformats.org/officeDocument/2006/relationships/diagramData" Target="../diagrams/data20.xml"/><Relationship Id="rId4" Type="http://schemas.openxmlformats.org/officeDocument/2006/relationships/image" Target="../media/image12.png"/><Relationship Id="rId9" Type="http://schemas.microsoft.com/office/2007/relationships/diagramDrawing" Target="../diagrams/drawin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Check">
          <a:fgClr>
            <a:schemeClr val="bg1"/>
          </a:fgClr>
          <a:bgClr>
            <a:schemeClr val="accent4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4092575"/>
          </a:xfrm>
          <a:prstGeom prst="rect">
            <a:avLst/>
          </a:prstGeom>
          <a:solidFill>
            <a:schemeClr val="accent4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746" y="1245932"/>
            <a:ext cx="10356136" cy="3061719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US" sz="8000" dirty="0" smtClean="0"/>
              <a:t>Sentiment Analysis</a:t>
            </a:r>
            <a:br>
              <a:rPr lang="en-US" sz="8000" dirty="0" smtClean="0"/>
            </a:br>
            <a:r>
              <a:rPr lang="en-US" sz="5400" dirty="0" smtClean="0">
                <a:solidFill>
                  <a:srgbClr val="DC8D24"/>
                </a:solidFill>
              </a:rPr>
              <a:t>On                  Grocery  reviews</a:t>
            </a:r>
            <a:endParaRPr lang="en-US" sz="5400" dirty="0">
              <a:solidFill>
                <a:srgbClr val="DC8D24"/>
              </a:solidFill>
            </a:endParaRPr>
          </a:p>
        </p:txBody>
      </p:sp>
      <p:pic>
        <p:nvPicPr>
          <p:cNvPr id="13316" name="Picture 2" descr="Image result for amazon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3313" y="3078163"/>
            <a:ext cx="2449512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006475" y="4354513"/>
            <a:ext cx="2498725" cy="1570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j-lt"/>
                <a:cs typeface="+mn-cs"/>
              </a:rPr>
              <a:t>By,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+mj-lt"/>
                <a:cs typeface="+mn-cs"/>
              </a:rPr>
              <a:t>Husam</a:t>
            </a:r>
            <a:r>
              <a:rPr lang="en-US" sz="2400" dirty="0">
                <a:latin typeface="+mj-lt"/>
                <a:cs typeface="+mn-cs"/>
              </a:rPr>
              <a:t> </a:t>
            </a:r>
            <a:r>
              <a:rPr lang="en-US" sz="2400" dirty="0" err="1">
                <a:latin typeface="+mj-lt"/>
                <a:cs typeface="+mn-cs"/>
              </a:rPr>
              <a:t>Alfergani</a:t>
            </a:r>
            <a:endParaRPr lang="en-US" sz="2400" dirty="0"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j-lt"/>
                <a:cs typeface="+mn-cs"/>
              </a:rPr>
              <a:t>Fahad Rabbani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+mj-lt"/>
                <a:cs typeface="+mn-cs"/>
              </a:rPr>
              <a:t>Samain</a:t>
            </a:r>
            <a:r>
              <a:rPr lang="en-US" sz="2400" dirty="0">
                <a:latin typeface="+mj-lt"/>
                <a:cs typeface="+mn-cs"/>
              </a:rPr>
              <a:t> </a:t>
            </a:r>
            <a:r>
              <a:rPr lang="en-US" sz="2400" dirty="0" err="1">
                <a:latin typeface="+mj-lt"/>
                <a:cs typeface="+mn-cs"/>
              </a:rPr>
              <a:t>Sabrin</a:t>
            </a:r>
            <a:endParaRPr lang="en-US" sz="2400" dirty="0">
              <a:latin typeface="+mj-lt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7538" y="4800600"/>
            <a:ext cx="17668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j-lt"/>
                <a:cs typeface="+mn-cs"/>
              </a:rPr>
              <a:t>23 April,2018</a:t>
            </a:r>
            <a:endParaRPr lang="en-US" sz="2000" dirty="0">
              <a:latin typeface="+mj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3375" y="5216525"/>
            <a:ext cx="33210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j-lt"/>
                <a:cs typeface="+mn-cs"/>
              </a:rPr>
              <a:t>Supervised by,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j-lt"/>
                <a:cs typeface="+mn-cs"/>
              </a:rPr>
              <a:t>Dr</a:t>
            </a:r>
            <a:r>
              <a:rPr lang="en-US" sz="2000" dirty="0">
                <a:latin typeface="+mj-lt"/>
                <a:cs typeface="+mn-cs"/>
              </a:rPr>
              <a:t>. Anthony </a:t>
            </a:r>
            <a:r>
              <a:rPr lang="en-US" sz="2000" dirty="0" err="1">
                <a:latin typeface="+mj-lt"/>
                <a:cs typeface="+mn-cs"/>
              </a:rPr>
              <a:t>Breitzman</a:t>
            </a:r>
            <a:endParaRPr lang="en-US" sz="2000" dirty="0">
              <a:latin typeface="+mj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49263" y="692150"/>
            <a:ext cx="9224962" cy="6149975"/>
          </a:xfrm>
        </p:spPr>
      </p:pic>
      <p:grpSp>
        <p:nvGrpSpPr>
          <p:cNvPr id="22530" name="Group 6"/>
          <p:cNvGrpSpPr>
            <a:grpSpLocks/>
          </p:cNvGrpSpPr>
          <p:nvPr/>
        </p:nvGrpSpPr>
        <p:grpSpPr bwMode="auto">
          <a:xfrm>
            <a:off x="1155700" y="327025"/>
            <a:ext cx="9937750" cy="695325"/>
            <a:chOff x="6312925" y="0"/>
            <a:chExt cx="4284510" cy="1713804"/>
          </a:xfrm>
        </p:grpSpPr>
        <p:sp>
          <p:nvSpPr>
            <p:cNvPr id="8" name="Chevron 7"/>
            <p:cNvSpPr/>
            <p:nvPr/>
          </p:nvSpPr>
          <p:spPr>
            <a:xfrm>
              <a:off x="6312925" y="0"/>
              <a:ext cx="4284510" cy="171380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1617565"/>
                <a:satOff val="41387"/>
                <a:lumOff val="1568"/>
                <a:alphaOff val="0"/>
              </a:schemeClr>
            </a:fillRef>
            <a:effectRef idx="0">
              <a:schemeClr val="accent3">
                <a:hueOff val="-1617565"/>
                <a:satOff val="41387"/>
                <a:lumOff val="156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7169827" y="0"/>
              <a:ext cx="2570706" cy="1713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0013" tIns="66675" rIns="33338" bIns="66675" spcCol="1270" anchor="ctr"/>
            <a:lstStyle/>
            <a:p>
              <a:pPr algn="ctr" defTabSz="11112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500" dirty="0"/>
                <a:t>observing (% </a:t>
              </a:r>
              <a:r>
                <a:rPr lang="en-US" sz="2500" dirty="0" err="1"/>
                <a:t>upvote</a:t>
              </a:r>
              <a:r>
                <a:rPr lang="en-US" sz="2500" dirty="0"/>
                <a:t>) vs Score vs reviews</a:t>
              </a:r>
              <a:endParaRPr lang="en-US" sz="2500" dirty="0"/>
            </a:p>
          </p:txBody>
        </p:sp>
      </p:grpSp>
      <p:sp>
        <p:nvSpPr>
          <p:cNvPr id="10" name="Pentagon 9"/>
          <p:cNvSpPr/>
          <p:nvPr/>
        </p:nvSpPr>
        <p:spPr>
          <a:xfrm>
            <a:off x="10926763" y="6511925"/>
            <a:ext cx="992187" cy="346075"/>
          </a:xfrm>
          <a:prstGeom prst="homePlate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Page 9</a:t>
            </a:r>
            <a:endParaRPr lang="en-US" dirty="0"/>
          </a:p>
        </p:txBody>
      </p:sp>
      <p:sp>
        <p:nvSpPr>
          <p:cNvPr id="11" name="Chevron 10"/>
          <p:cNvSpPr/>
          <p:nvPr/>
        </p:nvSpPr>
        <p:spPr>
          <a:xfrm>
            <a:off x="11842750" y="6511925"/>
            <a:ext cx="349250" cy="346075"/>
          </a:xfrm>
          <a:prstGeom prst="chevron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91563" y="1387475"/>
            <a:ext cx="2800350" cy="4802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  <a:cs typeface="+mn-cs"/>
              </a:rPr>
              <a:t>(+</a:t>
            </a:r>
            <a:r>
              <a:rPr lang="en-US" dirty="0" err="1">
                <a:latin typeface="+mn-lt"/>
                <a:cs typeface="+mn-cs"/>
              </a:rPr>
              <a:t>ve</a:t>
            </a:r>
            <a:r>
              <a:rPr lang="en-US" dirty="0">
                <a:latin typeface="+mn-lt"/>
                <a:cs typeface="+mn-cs"/>
              </a:rPr>
              <a:t>) reviews are polarized towards both empty &amp; 80-100% </a:t>
            </a:r>
            <a:r>
              <a:rPr lang="en-US" dirty="0" err="1">
                <a:latin typeface="+mn-lt"/>
                <a:cs typeface="+mn-cs"/>
              </a:rPr>
              <a:t>upvotes</a:t>
            </a:r>
            <a:r>
              <a:rPr lang="en-US" dirty="0">
                <a:latin typeface="+mn-lt"/>
                <a:cs typeface="+mn-cs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  <a:cs typeface="+mn-cs"/>
              </a:rPr>
              <a:t>(-</a:t>
            </a:r>
            <a:r>
              <a:rPr lang="en-US" dirty="0" err="1">
                <a:latin typeface="+mn-lt"/>
                <a:cs typeface="+mn-cs"/>
              </a:rPr>
              <a:t>ve</a:t>
            </a:r>
            <a:r>
              <a:rPr lang="en-US" dirty="0">
                <a:latin typeface="+mn-lt"/>
                <a:cs typeface="+mn-cs"/>
              </a:rPr>
              <a:t>) reviews are polarized towards empty </a:t>
            </a:r>
            <a:r>
              <a:rPr lang="en-US" dirty="0" err="1">
                <a:latin typeface="+mn-lt"/>
                <a:cs typeface="+mn-cs"/>
              </a:rPr>
              <a:t>upvotes</a:t>
            </a:r>
            <a:r>
              <a:rPr lang="en-US" dirty="0">
                <a:latin typeface="+mn-lt"/>
                <a:cs typeface="+mn-cs"/>
              </a:rPr>
              <a:t>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  <a:cs typeface="+mn-cs"/>
              </a:rPr>
              <a:t>Reviews </a:t>
            </a:r>
            <a:r>
              <a:rPr lang="en-US" dirty="0">
                <a:latin typeface="+mn-lt"/>
                <a:cs typeface="+mn-cs"/>
              </a:rPr>
              <a:t>are skewed towards </a:t>
            </a:r>
            <a:r>
              <a:rPr lang="en-US" dirty="0">
                <a:latin typeface="+mn-lt"/>
                <a:cs typeface="+mn-cs"/>
              </a:rPr>
              <a:t>positive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  <a:cs typeface="+mn-cs"/>
              </a:rPr>
              <a:t>Many </a:t>
            </a:r>
            <a:r>
              <a:rPr lang="en-US" dirty="0">
                <a:latin typeface="+mn-lt"/>
                <a:cs typeface="+mn-cs"/>
              </a:rPr>
              <a:t>people agree with score 5 reviews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0363" y="6054725"/>
            <a:ext cx="2257425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62538" y="6070600"/>
            <a:ext cx="2255837" cy="330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36" name="TextBox 12"/>
          <p:cNvSpPr txBox="1">
            <a:spLocks noChangeArrowheads="1"/>
          </p:cNvSpPr>
          <p:nvPr/>
        </p:nvSpPr>
        <p:spPr bwMode="auto">
          <a:xfrm>
            <a:off x="1895475" y="6315075"/>
            <a:ext cx="2801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rebuchet MS" pitchFamily="34" charset="0"/>
              </a:rPr>
              <a:t>Negative reviews</a:t>
            </a:r>
          </a:p>
        </p:txBody>
      </p:sp>
      <p:sp>
        <p:nvSpPr>
          <p:cNvPr id="22537" name="TextBox 13"/>
          <p:cNvSpPr txBox="1">
            <a:spLocks noChangeArrowheads="1"/>
          </p:cNvSpPr>
          <p:nvPr/>
        </p:nvSpPr>
        <p:spPr bwMode="auto">
          <a:xfrm>
            <a:off x="5348288" y="6332538"/>
            <a:ext cx="2800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Trebuchet MS" pitchFamily="34" charset="0"/>
              </a:rPr>
              <a:t>Positive reviews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378575" y="1744663"/>
            <a:ext cx="2535238" cy="14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43738" y="1885950"/>
            <a:ext cx="1862137" cy="381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75" y="0"/>
            <a:ext cx="12192000" cy="1895475"/>
          </a:xfrm>
          <a:prstGeom prst="rect">
            <a:avLst/>
          </a:prstGeom>
          <a:pattFill prst="solidDmnd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/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0926763" y="6511925"/>
            <a:ext cx="992187" cy="346075"/>
          </a:xfrm>
          <a:prstGeom prst="homePlate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Page10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11842750" y="6511925"/>
            <a:ext cx="349250" cy="346075"/>
          </a:xfrm>
          <a:prstGeom prst="chevron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1249377" y="2118510"/>
          <a:ext cx="9677482" cy="399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2092182" y="-426495"/>
          <a:ext cx="7424051" cy="274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684838" y="2587625"/>
            <a:ext cx="5170487" cy="38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13413" y="2160588"/>
            <a:ext cx="5168900" cy="427037"/>
          </a:xfrm>
          <a:prstGeom prst="roundRect">
            <a:avLst/>
          </a:prstGeom>
          <a:solidFill>
            <a:srgbClr val="A5A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Results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5" y="0"/>
            <a:ext cx="12192000" cy="1895475"/>
          </a:xfrm>
          <a:prstGeom prst="rect">
            <a:avLst/>
          </a:prstGeom>
          <a:pattFill prst="solidDmnd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/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0855325" y="6511925"/>
            <a:ext cx="1063625" cy="346075"/>
          </a:xfrm>
          <a:prstGeom prst="homePlate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Page 11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11842750" y="6511925"/>
            <a:ext cx="349250" cy="346075"/>
          </a:xfrm>
          <a:prstGeom prst="chevron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582" name="Group 1"/>
          <p:cNvGrpSpPr>
            <a:grpSpLocks/>
          </p:cNvGrpSpPr>
          <p:nvPr/>
        </p:nvGrpSpPr>
        <p:grpSpPr bwMode="auto">
          <a:xfrm>
            <a:off x="995363" y="2160588"/>
            <a:ext cx="5060950" cy="4237037"/>
            <a:chOff x="956347" y="1956545"/>
            <a:chExt cx="5299597" cy="4236024"/>
          </a:xfrm>
        </p:grpSpPr>
        <p:sp>
          <p:nvSpPr>
            <p:cNvPr id="8" name="Freeform 7"/>
            <p:cNvSpPr/>
            <p:nvPr/>
          </p:nvSpPr>
          <p:spPr>
            <a:xfrm>
              <a:off x="956347" y="1956545"/>
              <a:ext cx="1346510" cy="1666476"/>
            </a:xfrm>
            <a:custGeom>
              <a:avLst/>
              <a:gdLst>
                <a:gd name="connsiteX0" fmla="*/ 0 w 1584288"/>
                <a:gd name="connsiteY0" fmla="*/ 0 h 1098129"/>
                <a:gd name="connsiteX1" fmla="*/ 1035224 w 1584288"/>
                <a:gd name="connsiteY1" fmla="*/ 0 h 1098129"/>
                <a:gd name="connsiteX2" fmla="*/ 1584288 w 1584288"/>
                <a:gd name="connsiteY2" fmla="*/ 549065 h 1098129"/>
                <a:gd name="connsiteX3" fmla="*/ 1035224 w 1584288"/>
                <a:gd name="connsiteY3" fmla="*/ 1098129 h 1098129"/>
                <a:gd name="connsiteX4" fmla="*/ 0 w 1584288"/>
                <a:gd name="connsiteY4" fmla="*/ 1098129 h 1098129"/>
                <a:gd name="connsiteX5" fmla="*/ 549065 w 1584288"/>
                <a:gd name="connsiteY5" fmla="*/ 549065 h 1098129"/>
                <a:gd name="connsiteX6" fmla="*/ 0 w 1584288"/>
                <a:gd name="connsiteY6" fmla="*/ 0 h 109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4288" h="1098129">
                  <a:moveTo>
                    <a:pt x="1584287" y="0"/>
                  </a:moveTo>
                  <a:lnTo>
                    <a:pt x="1584287" y="717552"/>
                  </a:lnTo>
                  <a:lnTo>
                    <a:pt x="792143" y="1098129"/>
                  </a:lnTo>
                  <a:lnTo>
                    <a:pt x="1" y="717552"/>
                  </a:lnTo>
                  <a:lnTo>
                    <a:pt x="1" y="0"/>
                  </a:lnTo>
                  <a:lnTo>
                    <a:pt x="792143" y="380578"/>
                  </a:lnTo>
                  <a:lnTo>
                    <a:pt x="1584287" y="0"/>
                  </a:lnTo>
                  <a:close/>
                </a:path>
              </a:pathLst>
            </a:custGeom>
            <a:solidFill>
              <a:srgbClr val="A5AB81"/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6" tIns="567481" rIns="18415" bIns="567479" spcCol="1270" anchor="ctr"/>
            <a:lstStyle/>
            <a:p>
              <a:pPr algn="ctr" defTabSz="12890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Method</a:t>
              </a:r>
              <a:r>
                <a:rPr lang="en-US" sz="2900" dirty="0"/>
                <a:t> 1</a:t>
              </a:r>
              <a:endParaRPr lang="en-US" sz="29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302857" y="1956545"/>
              <a:ext cx="3953087" cy="4236024"/>
            </a:xfrm>
            <a:custGeom>
              <a:avLst/>
              <a:gdLst>
                <a:gd name="connsiteX0" fmla="*/ 432547 w 2595230"/>
                <a:gd name="connsiteY0" fmla="*/ 0 h 6882618"/>
                <a:gd name="connsiteX1" fmla="*/ 2162683 w 2595230"/>
                <a:gd name="connsiteY1" fmla="*/ 0 h 6882618"/>
                <a:gd name="connsiteX2" fmla="*/ 2595230 w 2595230"/>
                <a:gd name="connsiteY2" fmla="*/ 432547 h 6882618"/>
                <a:gd name="connsiteX3" fmla="*/ 2595230 w 2595230"/>
                <a:gd name="connsiteY3" fmla="*/ 6882618 h 6882618"/>
                <a:gd name="connsiteX4" fmla="*/ 2595230 w 2595230"/>
                <a:gd name="connsiteY4" fmla="*/ 6882618 h 6882618"/>
                <a:gd name="connsiteX5" fmla="*/ 0 w 2595230"/>
                <a:gd name="connsiteY5" fmla="*/ 6882618 h 6882618"/>
                <a:gd name="connsiteX6" fmla="*/ 0 w 2595230"/>
                <a:gd name="connsiteY6" fmla="*/ 6882618 h 6882618"/>
                <a:gd name="connsiteX7" fmla="*/ 0 w 2595230"/>
                <a:gd name="connsiteY7" fmla="*/ 432547 h 6882618"/>
                <a:gd name="connsiteX8" fmla="*/ 432547 w 2595230"/>
                <a:gd name="connsiteY8" fmla="*/ 0 h 688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5230" h="6882618">
                  <a:moveTo>
                    <a:pt x="2595230" y="1147126"/>
                  </a:moveTo>
                  <a:lnTo>
                    <a:pt x="2595230" y="5735492"/>
                  </a:lnTo>
                  <a:cubicBezTo>
                    <a:pt x="2595230" y="6369032"/>
                    <a:pt x="2522207" y="6882618"/>
                    <a:pt x="2432129" y="6882618"/>
                  </a:cubicBezTo>
                  <a:lnTo>
                    <a:pt x="0" y="6882618"/>
                  </a:lnTo>
                  <a:lnTo>
                    <a:pt x="0" y="68826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32129" y="0"/>
                  </a:lnTo>
                  <a:cubicBezTo>
                    <a:pt x="2522207" y="0"/>
                    <a:pt x="2595230" y="513586"/>
                    <a:pt x="2595230" y="1147126"/>
                  </a:cubicBez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rgbClr val="A5AB81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05385" tIns="162883" rIns="162883" bIns="162885" spcCol="1270" anchor="ctr"/>
            <a:lstStyle/>
            <a:p>
              <a:pPr marL="285750" lvl="1" indent="-285750" defTabSz="253365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 err="1"/>
                <a:t>TfidfVectorizer</a:t>
              </a:r>
              <a:r>
                <a:rPr lang="en-US" dirty="0"/>
                <a:t> and </a:t>
              </a:r>
              <a:r>
                <a:rPr lang="en-US" dirty="0"/>
                <a:t>excluding </a:t>
              </a:r>
              <a:r>
                <a:rPr lang="en-US" dirty="0" err="1"/>
                <a:t>stopwords</a:t>
              </a:r>
              <a:endParaRPr lang="en-US" dirty="0"/>
            </a:p>
            <a:p>
              <a:pPr marL="285750" lvl="1" indent="-285750" defTabSz="253365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Dividing Transformed text and sentiment type into training and testing dataset</a:t>
              </a:r>
              <a:r>
                <a:rPr lang="en-US" dirty="0"/>
                <a:t>.</a:t>
              </a:r>
            </a:p>
            <a:p>
              <a:pPr marL="285750" lvl="1" indent="-285750" defTabSz="253365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Applying logistic regression  (Sentiment </a:t>
              </a:r>
              <a:r>
                <a:rPr lang="en-US" dirty="0"/>
                <a:t>type </a:t>
              </a:r>
              <a:r>
                <a:rPr lang="en-US" dirty="0"/>
                <a:t>vs Transformed </a:t>
              </a:r>
              <a:r>
                <a:rPr lang="en-US" dirty="0"/>
                <a:t>text </a:t>
              </a:r>
              <a:r>
                <a:rPr lang="en-US" dirty="0"/>
                <a:t>)</a:t>
              </a:r>
            </a:p>
            <a:p>
              <a:pPr marL="285750" lvl="1" indent="-285750" defTabSz="253365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Check accuracy with testing dataset</a:t>
              </a:r>
              <a:endParaRPr lang="en-US" dirty="0"/>
            </a:p>
          </p:txBody>
        </p:sp>
      </p:grp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6172200" y="2676525"/>
            <a:ext cx="6096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Trebuchet MS" pitchFamily="34" charset="0"/>
              </a:rPr>
              <a:t>*Transformed features no: 72778</a:t>
            </a:r>
          </a:p>
          <a:p>
            <a:r>
              <a:rPr lang="en-US" sz="1400">
                <a:latin typeface="Trebuchet MS" pitchFamily="34" charset="0"/>
              </a:rPr>
              <a:t>*Train records: 100285</a:t>
            </a:r>
          </a:p>
          <a:p>
            <a:r>
              <a:rPr lang="en-US" sz="1400">
                <a:latin typeface="Trebuchet MS" pitchFamily="34" charset="0"/>
              </a:rPr>
              <a:t>*Test records: 33429</a:t>
            </a:r>
          </a:p>
          <a:p>
            <a:r>
              <a:rPr lang="en-US" sz="1400">
                <a:latin typeface="Trebuchet MS" pitchFamily="34" charset="0"/>
              </a:rPr>
              <a:t>Model Prediction Accuracy: </a:t>
            </a:r>
            <a:r>
              <a:rPr lang="en-US" sz="1400" b="1">
                <a:latin typeface="Trebuchet MS" pitchFamily="34" charset="0"/>
              </a:rPr>
              <a:t>93.6312782315 %</a:t>
            </a:r>
          </a:p>
        </p:txBody>
      </p:sp>
      <p:sp>
        <p:nvSpPr>
          <p:cNvPr id="24584" name="Rectangle 11"/>
          <p:cNvSpPr>
            <a:spLocks noChangeArrowheads="1"/>
          </p:cNvSpPr>
          <p:nvPr/>
        </p:nvSpPr>
        <p:spPr bwMode="auto">
          <a:xfrm>
            <a:off x="6172200" y="3630613"/>
            <a:ext cx="222885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Top 10 positive words:</a:t>
            </a:r>
          </a:p>
          <a:p>
            <a:r>
              <a:rPr lang="en-US" sz="1400">
                <a:latin typeface="Trebuchet MS" pitchFamily="34" charset="0"/>
              </a:rPr>
              <a:t>Coefficient       Word</a:t>
            </a:r>
          </a:p>
          <a:p>
            <a:r>
              <a:rPr lang="en-US" sz="1400">
                <a:latin typeface="Trebuchet MS" pitchFamily="34" charset="0"/>
              </a:rPr>
              <a:t>  10.330538      great</a:t>
            </a:r>
          </a:p>
          <a:p>
            <a:r>
              <a:rPr lang="en-US" sz="1400">
                <a:latin typeface="Trebuchet MS" pitchFamily="34" charset="0"/>
              </a:rPr>
              <a:t>   9.172264  delicious</a:t>
            </a:r>
          </a:p>
          <a:p>
            <a:r>
              <a:rPr lang="en-US" sz="1400">
                <a:latin typeface="Trebuchet MS" pitchFamily="34" charset="0"/>
              </a:rPr>
              <a:t>   7.872033       nice</a:t>
            </a:r>
          </a:p>
          <a:p>
            <a:r>
              <a:rPr lang="en-US" sz="1400">
                <a:latin typeface="Trebuchet MS" pitchFamily="34" charset="0"/>
              </a:rPr>
              <a:t>   7.567186       good</a:t>
            </a:r>
          </a:p>
          <a:p>
            <a:r>
              <a:rPr lang="en-US" sz="1400">
                <a:latin typeface="Trebuchet MS" pitchFamily="34" charset="0"/>
              </a:rPr>
              <a:t>   7.197401    perfect</a:t>
            </a:r>
          </a:p>
          <a:p>
            <a:r>
              <a:rPr lang="en-US" sz="1400">
                <a:latin typeface="Trebuchet MS" pitchFamily="34" charset="0"/>
              </a:rPr>
              <a:t>   6.954591       best</a:t>
            </a:r>
          </a:p>
          <a:p>
            <a:r>
              <a:rPr lang="en-US" sz="1400">
                <a:latin typeface="Trebuchet MS" pitchFamily="34" charset="0"/>
              </a:rPr>
              <a:t>   6.032440  wonderful</a:t>
            </a:r>
          </a:p>
          <a:p>
            <a:r>
              <a:rPr lang="en-US" sz="1400">
                <a:latin typeface="Trebuchet MS" pitchFamily="34" charset="0"/>
              </a:rPr>
              <a:t>   5.898172  excellent</a:t>
            </a:r>
          </a:p>
          <a:p>
            <a:r>
              <a:rPr lang="en-US" sz="1400">
                <a:latin typeface="Trebuchet MS" pitchFamily="34" charset="0"/>
              </a:rPr>
              <a:t>   5.589050      tasty</a:t>
            </a:r>
          </a:p>
          <a:p>
            <a:r>
              <a:rPr lang="en-US" sz="1400">
                <a:latin typeface="Trebuchet MS" pitchFamily="34" charset="0"/>
              </a:rPr>
              <a:t>   5.562668     highly</a:t>
            </a:r>
          </a:p>
        </p:txBody>
      </p:sp>
      <p:sp>
        <p:nvSpPr>
          <p:cNvPr id="24585" name="Rectangle 12"/>
          <p:cNvSpPr>
            <a:spLocks noChangeArrowheads="1"/>
          </p:cNvSpPr>
          <p:nvPr/>
        </p:nvSpPr>
        <p:spPr bwMode="auto">
          <a:xfrm>
            <a:off x="8374063" y="3643313"/>
            <a:ext cx="32718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Top 10 negative words:</a:t>
            </a:r>
          </a:p>
          <a:p>
            <a:r>
              <a:rPr lang="en-US" sz="1400">
                <a:latin typeface="Trebuchet MS" pitchFamily="34" charset="0"/>
              </a:rPr>
              <a:t>Coefficient            Word</a:t>
            </a:r>
          </a:p>
          <a:p>
            <a:r>
              <a:rPr lang="en-US" sz="1400">
                <a:latin typeface="Trebuchet MS" pitchFamily="34" charset="0"/>
              </a:rPr>
              <a:t>  -5.378031       tasteless</a:t>
            </a:r>
          </a:p>
          <a:p>
            <a:r>
              <a:rPr lang="en-US" sz="1400">
                <a:latin typeface="Trebuchet MS" pitchFamily="34" charset="0"/>
              </a:rPr>
              <a:t>  -5.580406        horrible</a:t>
            </a:r>
          </a:p>
          <a:p>
            <a:r>
              <a:rPr lang="en-US" sz="1400">
                <a:latin typeface="Trebuchet MS" pitchFamily="34" charset="0"/>
              </a:rPr>
              <a:t>  -5.643597           sorry</a:t>
            </a:r>
          </a:p>
          <a:p>
            <a:r>
              <a:rPr lang="en-US" sz="1400">
                <a:latin typeface="Trebuchet MS" pitchFamily="34" charset="0"/>
              </a:rPr>
              <a:t>  -5.752467  disappointment</a:t>
            </a:r>
          </a:p>
          <a:p>
            <a:r>
              <a:rPr lang="en-US" sz="1400">
                <a:latin typeface="Trebuchet MS" pitchFamily="34" charset="0"/>
              </a:rPr>
              <a:t>  -5.958668   unfortunately</a:t>
            </a:r>
          </a:p>
          <a:p>
            <a:r>
              <a:rPr lang="en-US" sz="1400">
                <a:latin typeface="Trebuchet MS" pitchFamily="34" charset="0"/>
              </a:rPr>
              <a:t>  -5.977766        terrible</a:t>
            </a:r>
          </a:p>
          <a:p>
            <a:r>
              <a:rPr lang="en-US" sz="1400">
                <a:latin typeface="Trebuchet MS" pitchFamily="34" charset="0"/>
              </a:rPr>
              <a:t>  -6.271611   disappointing</a:t>
            </a:r>
          </a:p>
          <a:p>
            <a:r>
              <a:rPr lang="en-US" sz="1400">
                <a:latin typeface="Trebuchet MS" pitchFamily="34" charset="0"/>
              </a:rPr>
              <a:t>  -6.357921           awful</a:t>
            </a:r>
          </a:p>
          <a:p>
            <a:r>
              <a:rPr lang="en-US" sz="1400">
                <a:latin typeface="Trebuchet MS" pitchFamily="34" charset="0"/>
              </a:rPr>
              <a:t>  -6.905244           bland</a:t>
            </a:r>
          </a:p>
          <a:p>
            <a:r>
              <a:rPr lang="en-US" sz="1400">
                <a:latin typeface="Trebuchet MS" pitchFamily="34" charset="0"/>
              </a:rPr>
              <a:t>  -7.056081           worst</a:t>
            </a:r>
          </a:p>
        </p:txBody>
      </p:sp>
      <p:sp>
        <p:nvSpPr>
          <p:cNvPr id="24586" name="Rectangle 14"/>
          <p:cNvSpPr>
            <a:spLocks noChangeArrowheads="1"/>
          </p:cNvSpPr>
          <p:nvPr/>
        </p:nvSpPr>
        <p:spPr bwMode="auto">
          <a:xfrm>
            <a:off x="8026400" y="301625"/>
            <a:ext cx="311626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DC8D24"/>
                </a:solidFill>
                <a:latin typeface="Trebuchet MS" pitchFamily="34" charset="0"/>
              </a:rPr>
              <a:t>Logistic regression model on </a:t>
            </a:r>
            <a:r>
              <a:rPr lang="en-US" b="1">
                <a:solidFill>
                  <a:srgbClr val="DC8D24"/>
                </a:solidFill>
                <a:latin typeface="Roboto"/>
              </a:rPr>
              <a:t>term frequency–inverse document frequency </a:t>
            </a:r>
            <a:r>
              <a:rPr lang="en-US" sz="2800" b="1">
                <a:solidFill>
                  <a:srgbClr val="DC8D24"/>
                </a:solidFill>
                <a:latin typeface="Roboto"/>
              </a:rPr>
              <a:t>(TFIDF)</a:t>
            </a:r>
            <a:endParaRPr lang="en-US" sz="2800">
              <a:solidFill>
                <a:srgbClr val="DC8D24"/>
              </a:solidFill>
              <a:latin typeface="Trebuchet MS" pitchFamily="34" charset="0"/>
            </a:endParaRPr>
          </a:p>
          <a:p>
            <a:r>
              <a:rPr lang="en-US" b="1">
                <a:latin typeface="Trebuchet MS" pitchFamily="34" charset="0"/>
              </a:rPr>
              <a:t> 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456458" y="-437483"/>
          <a:ext cx="7424051" cy="274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75" y="0"/>
            <a:ext cx="12192000" cy="1895475"/>
          </a:xfrm>
          <a:prstGeom prst="rect">
            <a:avLst/>
          </a:prstGeom>
          <a:pattFill prst="solidDmnd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/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0855325" y="6511925"/>
            <a:ext cx="1063625" cy="346075"/>
          </a:xfrm>
          <a:prstGeom prst="homePlate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Page 12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11842750" y="6511925"/>
            <a:ext cx="349250" cy="346075"/>
          </a:xfrm>
          <a:prstGeom prst="chevron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6099175" y="4560888"/>
            <a:ext cx="4843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>
                <a:latin typeface="Trebuchet MS" pitchFamily="34" charset="0"/>
              </a:rPr>
              <a:t>Prediction Accuracy= 94.319219%</a:t>
            </a:r>
          </a:p>
        </p:txBody>
      </p:sp>
      <p:pic>
        <p:nvPicPr>
          <p:cNvPr id="25605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4913" y="2333625"/>
            <a:ext cx="45593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Diagram 9"/>
          <p:cNvGraphicFramePr/>
          <p:nvPr/>
        </p:nvGraphicFramePr>
        <p:xfrm>
          <a:off x="456458" y="-437483"/>
          <a:ext cx="7424051" cy="274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8026400" y="301625"/>
            <a:ext cx="311626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DC8D24"/>
                </a:solidFill>
                <a:latin typeface="Trebuchet MS" pitchFamily="34" charset="0"/>
              </a:rPr>
              <a:t>Logistic regression model on </a:t>
            </a:r>
            <a:r>
              <a:rPr lang="en-US" b="1">
                <a:solidFill>
                  <a:srgbClr val="DC8D24"/>
                </a:solidFill>
                <a:latin typeface="Roboto"/>
              </a:rPr>
              <a:t>term frequency–inverse document frequency </a:t>
            </a:r>
            <a:r>
              <a:rPr lang="en-US" sz="2800" b="1">
                <a:solidFill>
                  <a:srgbClr val="DC8D24"/>
                </a:solidFill>
                <a:latin typeface="Roboto"/>
              </a:rPr>
              <a:t>(TFIDF)</a:t>
            </a:r>
            <a:endParaRPr lang="en-US" sz="2800">
              <a:solidFill>
                <a:srgbClr val="DC8D24"/>
              </a:solidFill>
              <a:latin typeface="Trebuchet MS" pitchFamily="34" charset="0"/>
            </a:endParaRPr>
          </a:p>
          <a:p>
            <a:r>
              <a:rPr lang="en-US" b="1">
                <a:latin typeface="Trebuchet MS" pitchFamily="34" charset="0"/>
              </a:rPr>
              <a:t>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099175" y="2640013"/>
          <a:ext cx="519112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3459"/>
                <a:gridCol w="1273237"/>
                <a:gridCol w="854969"/>
                <a:gridCol w="1221727"/>
                <a:gridCol w="103834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support</a:t>
                      </a:r>
                    </a:p>
                  </a:txBody>
                  <a:tcPr/>
                </a:tc>
              </a:tr>
              <a:tr h="47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29957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/</a:t>
                      </a:r>
                    </a:p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33429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684838" y="2587625"/>
            <a:ext cx="5170487" cy="381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713413" y="2160588"/>
            <a:ext cx="5168900" cy="427037"/>
          </a:xfrm>
          <a:prstGeom prst="roundRect">
            <a:avLst/>
          </a:prstGeom>
          <a:solidFill>
            <a:srgbClr val="D8B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Results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5" y="0"/>
            <a:ext cx="12192000" cy="1895475"/>
          </a:xfrm>
          <a:prstGeom prst="rect">
            <a:avLst/>
          </a:prstGeom>
          <a:pattFill prst="solidDmnd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/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0855325" y="6511925"/>
            <a:ext cx="1063625" cy="346075"/>
          </a:xfrm>
          <a:prstGeom prst="homePlate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Page 13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11842750" y="6511925"/>
            <a:ext cx="349250" cy="346075"/>
          </a:xfrm>
          <a:prstGeom prst="chevron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630" name="Group 1"/>
          <p:cNvGrpSpPr>
            <a:grpSpLocks/>
          </p:cNvGrpSpPr>
          <p:nvPr/>
        </p:nvGrpSpPr>
        <p:grpSpPr bwMode="auto">
          <a:xfrm>
            <a:off x="995363" y="2160588"/>
            <a:ext cx="5060950" cy="4237037"/>
            <a:chOff x="956347" y="1956546"/>
            <a:chExt cx="5299597" cy="4236023"/>
          </a:xfrm>
        </p:grpSpPr>
        <p:sp>
          <p:nvSpPr>
            <p:cNvPr id="8" name="Freeform 7"/>
            <p:cNvSpPr/>
            <p:nvPr/>
          </p:nvSpPr>
          <p:spPr>
            <a:xfrm>
              <a:off x="956347" y="1956546"/>
              <a:ext cx="1346510" cy="1637908"/>
            </a:xfrm>
            <a:custGeom>
              <a:avLst/>
              <a:gdLst>
                <a:gd name="connsiteX0" fmla="*/ 0 w 1584288"/>
                <a:gd name="connsiteY0" fmla="*/ 0 h 1098129"/>
                <a:gd name="connsiteX1" fmla="*/ 1035224 w 1584288"/>
                <a:gd name="connsiteY1" fmla="*/ 0 h 1098129"/>
                <a:gd name="connsiteX2" fmla="*/ 1584288 w 1584288"/>
                <a:gd name="connsiteY2" fmla="*/ 549065 h 1098129"/>
                <a:gd name="connsiteX3" fmla="*/ 1035224 w 1584288"/>
                <a:gd name="connsiteY3" fmla="*/ 1098129 h 1098129"/>
                <a:gd name="connsiteX4" fmla="*/ 0 w 1584288"/>
                <a:gd name="connsiteY4" fmla="*/ 1098129 h 1098129"/>
                <a:gd name="connsiteX5" fmla="*/ 549065 w 1584288"/>
                <a:gd name="connsiteY5" fmla="*/ 549065 h 1098129"/>
                <a:gd name="connsiteX6" fmla="*/ 0 w 1584288"/>
                <a:gd name="connsiteY6" fmla="*/ 0 h 109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4288" h="1098129">
                  <a:moveTo>
                    <a:pt x="1584287" y="0"/>
                  </a:moveTo>
                  <a:lnTo>
                    <a:pt x="1584287" y="717552"/>
                  </a:lnTo>
                  <a:lnTo>
                    <a:pt x="792143" y="1098129"/>
                  </a:lnTo>
                  <a:lnTo>
                    <a:pt x="1" y="717552"/>
                  </a:lnTo>
                  <a:lnTo>
                    <a:pt x="1" y="0"/>
                  </a:lnTo>
                  <a:lnTo>
                    <a:pt x="792143" y="380578"/>
                  </a:lnTo>
                  <a:lnTo>
                    <a:pt x="1584287" y="0"/>
                  </a:lnTo>
                  <a:close/>
                </a:path>
              </a:pathLst>
            </a:custGeom>
            <a:solidFill>
              <a:srgbClr val="D8B25C"/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6" tIns="567481" rIns="18415" bIns="567479" spcCol="1270" anchor="ctr"/>
            <a:lstStyle/>
            <a:p>
              <a:pPr algn="ctr" defTabSz="12890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Method</a:t>
              </a:r>
              <a:r>
                <a:rPr lang="en-US" sz="2900" dirty="0"/>
                <a:t> 2</a:t>
              </a:r>
              <a:endParaRPr lang="en-US" sz="29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302857" y="1956546"/>
              <a:ext cx="3953087" cy="4236023"/>
            </a:xfrm>
            <a:custGeom>
              <a:avLst/>
              <a:gdLst>
                <a:gd name="connsiteX0" fmla="*/ 432547 w 2595230"/>
                <a:gd name="connsiteY0" fmla="*/ 0 h 6882618"/>
                <a:gd name="connsiteX1" fmla="*/ 2162683 w 2595230"/>
                <a:gd name="connsiteY1" fmla="*/ 0 h 6882618"/>
                <a:gd name="connsiteX2" fmla="*/ 2595230 w 2595230"/>
                <a:gd name="connsiteY2" fmla="*/ 432547 h 6882618"/>
                <a:gd name="connsiteX3" fmla="*/ 2595230 w 2595230"/>
                <a:gd name="connsiteY3" fmla="*/ 6882618 h 6882618"/>
                <a:gd name="connsiteX4" fmla="*/ 2595230 w 2595230"/>
                <a:gd name="connsiteY4" fmla="*/ 6882618 h 6882618"/>
                <a:gd name="connsiteX5" fmla="*/ 0 w 2595230"/>
                <a:gd name="connsiteY5" fmla="*/ 6882618 h 6882618"/>
                <a:gd name="connsiteX6" fmla="*/ 0 w 2595230"/>
                <a:gd name="connsiteY6" fmla="*/ 6882618 h 6882618"/>
                <a:gd name="connsiteX7" fmla="*/ 0 w 2595230"/>
                <a:gd name="connsiteY7" fmla="*/ 432547 h 6882618"/>
                <a:gd name="connsiteX8" fmla="*/ 432547 w 2595230"/>
                <a:gd name="connsiteY8" fmla="*/ 0 h 688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5230" h="6882618">
                  <a:moveTo>
                    <a:pt x="2595230" y="1147126"/>
                  </a:moveTo>
                  <a:lnTo>
                    <a:pt x="2595230" y="5735492"/>
                  </a:lnTo>
                  <a:cubicBezTo>
                    <a:pt x="2595230" y="6369032"/>
                    <a:pt x="2522207" y="6882618"/>
                    <a:pt x="2432129" y="6882618"/>
                  </a:cubicBezTo>
                  <a:lnTo>
                    <a:pt x="0" y="6882618"/>
                  </a:lnTo>
                  <a:lnTo>
                    <a:pt x="0" y="68826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32129" y="0"/>
                  </a:lnTo>
                  <a:cubicBezTo>
                    <a:pt x="2522207" y="0"/>
                    <a:pt x="2595230" y="513586"/>
                    <a:pt x="2595230" y="1147126"/>
                  </a:cubicBez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rgbClr val="D8B25C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05385" tIns="162883" rIns="162883" bIns="162885" spcCol="1270" anchor="ctr"/>
            <a:lstStyle/>
            <a:p>
              <a:pPr marL="285750" lvl="1" indent="-285750" defTabSz="253365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Adding </a:t>
              </a:r>
              <a:r>
                <a:rPr lang="en-US" dirty="0" err="1"/>
                <a:t>ngram</a:t>
              </a:r>
              <a:r>
                <a:rPr lang="en-US" dirty="0"/>
                <a:t> parameter to </a:t>
              </a:r>
              <a:r>
                <a:rPr lang="en-US" dirty="0" err="1"/>
                <a:t>TfidfVectorizer</a:t>
              </a:r>
              <a:r>
                <a:rPr lang="en-US" dirty="0"/>
                <a:t> and excluding </a:t>
              </a:r>
              <a:r>
                <a:rPr lang="en-US" dirty="0" err="1"/>
                <a:t>stopwords</a:t>
              </a:r>
              <a:endParaRPr lang="en-US" dirty="0"/>
            </a:p>
            <a:p>
              <a:pPr marL="285750" lvl="1" indent="-285750" defTabSz="253365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Dividing Transformed text and sentiment type into training and testing dataset</a:t>
              </a:r>
              <a:r>
                <a:rPr lang="en-US" dirty="0"/>
                <a:t>.</a:t>
              </a:r>
            </a:p>
            <a:p>
              <a:pPr marL="285750" lvl="1" indent="-285750" defTabSz="253365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Applying logistic regression  (Sentiment </a:t>
              </a:r>
              <a:r>
                <a:rPr lang="en-US" dirty="0"/>
                <a:t>type </a:t>
              </a:r>
              <a:r>
                <a:rPr lang="en-US" dirty="0"/>
                <a:t>vs Transformed </a:t>
              </a:r>
              <a:r>
                <a:rPr lang="en-US" dirty="0"/>
                <a:t>text </a:t>
              </a:r>
              <a:r>
                <a:rPr lang="en-US" dirty="0"/>
                <a:t>)</a:t>
              </a:r>
            </a:p>
            <a:p>
              <a:pPr marL="285750" lvl="1" indent="-285750" defTabSz="253365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Check accuracy with testing dataset</a:t>
              </a:r>
              <a:endParaRPr lang="en-US" dirty="0"/>
            </a:p>
          </p:txBody>
        </p:sp>
      </p:grp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6172200" y="2676525"/>
            <a:ext cx="6096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Trebuchet MS" pitchFamily="34" charset="0"/>
              </a:rPr>
              <a:t>*Transformed features no: 2027861</a:t>
            </a:r>
          </a:p>
          <a:p>
            <a:r>
              <a:rPr lang="en-US" sz="1400">
                <a:latin typeface="Trebuchet MS" pitchFamily="34" charset="0"/>
              </a:rPr>
              <a:t>*Train records: 100285</a:t>
            </a:r>
          </a:p>
          <a:p>
            <a:r>
              <a:rPr lang="en-US" sz="1400">
                <a:latin typeface="Trebuchet MS" pitchFamily="34" charset="0"/>
              </a:rPr>
              <a:t>*Test records: 33429</a:t>
            </a:r>
          </a:p>
          <a:p>
            <a:r>
              <a:rPr lang="en-US" sz="1400">
                <a:latin typeface="Trebuchet MS" pitchFamily="34" charset="0"/>
              </a:rPr>
              <a:t>Model Accuracy: </a:t>
            </a:r>
            <a:r>
              <a:rPr lang="en-US" sz="1400" b="1">
                <a:latin typeface="Trebuchet MS" pitchFamily="34" charset="0"/>
              </a:rPr>
              <a:t>92.596248766 %</a:t>
            </a:r>
          </a:p>
        </p:txBody>
      </p:sp>
      <p:sp>
        <p:nvSpPr>
          <p:cNvPr id="26632" name="Rectangle 11"/>
          <p:cNvSpPr>
            <a:spLocks noChangeArrowheads="1"/>
          </p:cNvSpPr>
          <p:nvPr/>
        </p:nvSpPr>
        <p:spPr bwMode="auto">
          <a:xfrm>
            <a:off x="6172200" y="3630613"/>
            <a:ext cx="222885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Top 10 positive words:</a:t>
            </a:r>
          </a:p>
          <a:p>
            <a:r>
              <a:rPr lang="en-US" sz="1400">
                <a:latin typeface="Trebuchet MS" pitchFamily="34" charset="0"/>
              </a:rPr>
              <a:t>Coefficient       Word</a:t>
            </a:r>
          </a:p>
          <a:p>
            <a:r>
              <a:rPr lang="en-US" sz="1400">
                <a:latin typeface="Trebuchet MS" pitchFamily="34" charset="0"/>
              </a:rPr>
              <a:t>  13.601722      great</a:t>
            </a:r>
          </a:p>
          <a:p>
            <a:r>
              <a:rPr lang="en-US" sz="1400">
                <a:latin typeface="Trebuchet MS" pitchFamily="34" charset="0"/>
              </a:rPr>
              <a:t>  10.243834  delicious</a:t>
            </a:r>
          </a:p>
          <a:p>
            <a:r>
              <a:rPr lang="en-US" sz="1400">
                <a:latin typeface="Trebuchet MS" pitchFamily="34" charset="0"/>
              </a:rPr>
              <a:t>   9.981401       good</a:t>
            </a:r>
          </a:p>
          <a:p>
            <a:r>
              <a:rPr lang="en-US" sz="1400">
                <a:latin typeface="Trebuchet MS" pitchFamily="34" charset="0"/>
              </a:rPr>
              <a:t>   9.465035       nice</a:t>
            </a:r>
          </a:p>
          <a:p>
            <a:r>
              <a:rPr lang="en-US" sz="1400">
                <a:latin typeface="Trebuchet MS" pitchFamily="34" charset="0"/>
              </a:rPr>
              <a:t>   8.293154       best</a:t>
            </a:r>
          </a:p>
          <a:p>
            <a:r>
              <a:rPr lang="en-US" sz="1400">
                <a:latin typeface="Trebuchet MS" pitchFamily="34" charset="0"/>
              </a:rPr>
              <a:t>   7.846822    perfect</a:t>
            </a:r>
          </a:p>
          <a:p>
            <a:r>
              <a:rPr lang="en-US" sz="1400">
                <a:latin typeface="Trebuchet MS" pitchFamily="34" charset="0"/>
              </a:rPr>
              <a:t>   6.843529      tasty</a:t>
            </a:r>
          </a:p>
          <a:p>
            <a:r>
              <a:rPr lang="en-US" sz="1400">
                <a:latin typeface="Trebuchet MS" pitchFamily="34" charset="0"/>
              </a:rPr>
              <a:t>   6.573463       love</a:t>
            </a:r>
          </a:p>
          <a:p>
            <a:r>
              <a:rPr lang="en-US" sz="1400">
                <a:latin typeface="Trebuchet MS" pitchFamily="34" charset="0"/>
              </a:rPr>
              <a:t>   6.399974  wonderful</a:t>
            </a:r>
          </a:p>
          <a:p>
            <a:r>
              <a:rPr lang="en-US" sz="1400">
                <a:latin typeface="Trebuchet MS" pitchFamily="34" charset="0"/>
              </a:rPr>
              <a:t>   6.348155   favorite</a:t>
            </a:r>
          </a:p>
        </p:txBody>
      </p:sp>
      <p:sp>
        <p:nvSpPr>
          <p:cNvPr id="26633" name="Rectangle 12"/>
          <p:cNvSpPr>
            <a:spLocks noChangeArrowheads="1"/>
          </p:cNvSpPr>
          <p:nvPr/>
        </p:nvSpPr>
        <p:spPr bwMode="auto">
          <a:xfrm>
            <a:off x="8374063" y="3643313"/>
            <a:ext cx="32718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Top 10 negative words:</a:t>
            </a:r>
          </a:p>
          <a:p>
            <a:r>
              <a:rPr lang="en-US" sz="1400">
                <a:latin typeface="Trebuchet MS" pitchFamily="34" charset="0"/>
              </a:rPr>
              <a:t>Coefficient           Word</a:t>
            </a:r>
          </a:p>
          <a:p>
            <a:r>
              <a:rPr lang="en-US" sz="1400">
                <a:latin typeface="Trebuchet MS" pitchFamily="34" charset="0"/>
              </a:rPr>
              <a:t>  -6.191474          sorry</a:t>
            </a:r>
          </a:p>
          <a:p>
            <a:r>
              <a:rPr lang="en-US" sz="1400">
                <a:latin typeface="Trebuchet MS" pitchFamily="34" charset="0"/>
              </a:rPr>
              <a:t>  -6.209179  disappointing</a:t>
            </a:r>
          </a:p>
          <a:p>
            <a:r>
              <a:rPr lang="en-US" sz="1400">
                <a:latin typeface="Trebuchet MS" pitchFamily="34" charset="0"/>
              </a:rPr>
              <a:t>  -6.275983          taste</a:t>
            </a:r>
          </a:p>
          <a:p>
            <a:r>
              <a:rPr lang="en-US" sz="1400">
                <a:latin typeface="Trebuchet MS" pitchFamily="34" charset="0"/>
              </a:rPr>
              <a:t>  -6.786589       horrible</a:t>
            </a:r>
          </a:p>
          <a:p>
            <a:r>
              <a:rPr lang="en-US" sz="1400">
                <a:latin typeface="Trebuchet MS" pitchFamily="34" charset="0"/>
              </a:rPr>
              <a:t>  -7.032662  unfortunately</a:t>
            </a:r>
          </a:p>
          <a:p>
            <a:r>
              <a:rPr lang="en-US" sz="1400">
                <a:latin typeface="Trebuchet MS" pitchFamily="34" charset="0"/>
              </a:rPr>
              <a:t>  -7.082612       terrible</a:t>
            </a:r>
          </a:p>
          <a:p>
            <a:r>
              <a:rPr lang="en-US" sz="1400">
                <a:latin typeface="Trebuchet MS" pitchFamily="34" charset="0"/>
              </a:rPr>
              <a:t>  -7.500763          worst</a:t>
            </a:r>
          </a:p>
          <a:p>
            <a:r>
              <a:rPr lang="en-US" sz="1400">
                <a:latin typeface="Trebuchet MS" pitchFamily="34" charset="0"/>
              </a:rPr>
              <a:t>  -7.506268   disappointed</a:t>
            </a:r>
          </a:p>
          <a:p>
            <a:r>
              <a:rPr lang="en-US" sz="1400">
                <a:latin typeface="Trebuchet MS" pitchFamily="34" charset="0"/>
              </a:rPr>
              <a:t>  -7.726730          awful</a:t>
            </a:r>
          </a:p>
          <a:p>
            <a:r>
              <a:rPr lang="en-US" sz="1400">
                <a:latin typeface="Trebuchet MS" pitchFamily="34" charset="0"/>
              </a:rPr>
              <a:t>  -8.727231          bland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456458" y="-437483"/>
          <a:ext cx="7424051" cy="274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635" name="Rectangle 16"/>
          <p:cNvSpPr>
            <a:spLocks noChangeArrowheads="1"/>
          </p:cNvSpPr>
          <p:nvPr/>
        </p:nvSpPr>
        <p:spPr bwMode="auto">
          <a:xfrm>
            <a:off x="8039100" y="568325"/>
            <a:ext cx="30607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DC8D24"/>
                </a:solidFill>
                <a:latin typeface="Trebuchet MS" pitchFamily="34" charset="0"/>
              </a:rPr>
              <a:t>Logistic regression model on</a:t>
            </a:r>
            <a:r>
              <a:rPr lang="en-US" b="1">
                <a:latin typeface="Roboto"/>
              </a:rPr>
              <a:t> </a:t>
            </a:r>
            <a:r>
              <a:rPr lang="en-US" sz="2800" b="1">
                <a:solidFill>
                  <a:srgbClr val="DC8D24"/>
                </a:solidFill>
                <a:latin typeface="Trebuchet MS" pitchFamily="34" charset="0"/>
              </a:rPr>
              <a:t>TFIDF + ngram</a:t>
            </a:r>
          </a:p>
          <a:p>
            <a:r>
              <a:rPr lang="en-US" b="1">
                <a:latin typeface="Trebuchet MS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75" y="0"/>
            <a:ext cx="12192000" cy="1895475"/>
          </a:xfrm>
          <a:prstGeom prst="rect">
            <a:avLst/>
          </a:prstGeom>
          <a:pattFill prst="solidDmnd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/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0855325" y="6511925"/>
            <a:ext cx="1063625" cy="346075"/>
          </a:xfrm>
          <a:prstGeom prst="homePlate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Page 14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11842750" y="6511925"/>
            <a:ext cx="349250" cy="346075"/>
          </a:xfrm>
          <a:prstGeom prst="chevron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652" name="Rectangle 14"/>
          <p:cNvSpPr>
            <a:spLocks noChangeArrowheads="1"/>
          </p:cNvSpPr>
          <p:nvPr/>
        </p:nvSpPr>
        <p:spPr bwMode="auto">
          <a:xfrm>
            <a:off x="8039100" y="568325"/>
            <a:ext cx="30607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DC8D24"/>
                </a:solidFill>
                <a:latin typeface="Trebuchet MS" pitchFamily="34" charset="0"/>
              </a:rPr>
              <a:t>Logistic regression model on</a:t>
            </a:r>
            <a:r>
              <a:rPr lang="en-US">
                <a:latin typeface="Roboto"/>
              </a:rPr>
              <a:t> </a:t>
            </a:r>
            <a:r>
              <a:rPr lang="en-US" sz="2800" b="1">
                <a:solidFill>
                  <a:srgbClr val="DC8D24"/>
                </a:solidFill>
                <a:latin typeface="Trebuchet MS" pitchFamily="34" charset="0"/>
              </a:rPr>
              <a:t>TFIDF + ngram</a:t>
            </a:r>
          </a:p>
          <a:p>
            <a:r>
              <a:rPr lang="en-US" b="1">
                <a:latin typeface="Trebuchet MS" pitchFamily="34" charset="0"/>
              </a:rPr>
              <a:t> </a:t>
            </a:r>
          </a:p>
        </p:txBody>
      </p:sp>
      <p:pic>
        <p:nvPicPr>
          <p:cNvPr id="27653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1575" y="2322513"/>
            <a:ext cx="456088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Rectangle 16"/>
          <p:cNvSpPr>
            <a:spLocks noChangeArrowheads="1"/>
          </p:cNvSpPr>
          <p:nvPr/>
        </p:nvSpPr>
        <p:spPr bwMode="auto">
          <a:xfrm>
            <a:off x="6056313" y="4575175"/>
            <a:ext cx="3965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>
                <a:latin typeface="Trebuchet MS" pitchFamily="34" charset="0"/>
              </a:rPr>
              <a:t>Prediction Accuracy = 93.830115%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456458" y="-437483"/>
          <a:ext cx="7424051" cy="274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9175" y="2640013"/>
          <a:ext cx="519112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3459"/>
                <a:gridCol w="1273237"/>
                <a:gridCol w="854969"/>
                <a:gridCol w="1221727"/>
                <a:gridCol w="103834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support</a:t>
                      </a:r>
                    </a:p>
                  </a:txBody>
                  <a:tcPr/>
                </a:tc>
              </a:tr>
              <a:tr h="47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29957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/</a:t>
                      </a:r>
                    </a:p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33429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684838" y="2587625"/>
            <a:ext cx="5170487" cy="381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713413" y="2160588"/>
            <a:ext cx="5168900" cy="427037"/>
          </a:xfrm>
          <a:prstGeom prst="roundRect">
            <a:avLst/>
          </a:prstGeom>
          <a:solidFill>
            <a:srgbClr val="DD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Results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5" y="0"/>
            <a:ext cx="12192000" cy="1895475"/>
          </a:xfrm>
          <a:prstGeom prst="rect">
            <a:avLst/>
          </a:prstGeom>
          <a:pattFill prst="solidDmnd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/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0855325" y="6511925"/>
            <a:ext cx="1063625" cy="346075"/>
          </a:xfrm>
          <a:prstGeom prst="homePlate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Page 15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11842750" y="6511925"/>
            <a:ext cx="349250" cy="346075"/>
          </a:xfrm>
          <a:prstGeom prst="chevron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678" name="Group 1"/>
          <p:cNvGrpSpPr>
            <a:grpSpLocks/>
          </p:cNvGrpSpPr>
          <p:nvPr/>
        </p:nvGrpSpPr>
        <p:grpSpPr bwMode="auto">
          <a:xfrm>
            <a:off x="995363" y="2160588"/>
            <a:ext cx="5060950" cy="4237037"/>
            <a:chOff x="956347" y="1956546"/>
            <a:chExt cx="5299597" cy="4236023"/>
          </a:xfrm>
        </p:grpSpPr>
        <p:sp>
          <p:nvSpPr>
            <p:cNvPr id="8" name="Freeform 7"/>
            <p:cNvSpPr/>
            <p:nvPr/>
          </p:nvSpPr>
          <p:spPr>
            <a:xfrm>
              <a:off x="956347" y="1956546"/>
              <a:ext cx="1346510" cy="1637908"/>
            </a:xfrm>
            <a:custGeom>
              <a:avLst/>
              <a:gdLst>
                <a:gd name="connsiteX0" fmla="*/ 0 w 1584288"/>
                <a:gd name="connsiteY0" fmla="*/ 0 h 1098129"/>
                <a:gd name="connsiteX1" fmla="*/ 1035224 w 1584288"/>
                <a:gd name="connsiteY1" fmla="*/ 0 h 1098129"/>
                <a:gd name="connsiteX2" fmla="*/ 1584288 w 1584288"/>
                <a:gd name="connsiteY2" fmla="*/ 549065 h 1098129"/>
                <a:gd name="connsiteX3" fmla="*/ 1035224 w 1584288"/>
                <a:gd name="connsiteY3" fmla="*/ 1098129 h 1098129"/>
                <a:gd name="connsiteX4" fmla="*/ 0 w 1584288"/>
                <a:gd name="connsiteY4" fmla="*/ 1098129 h 1098129"/>
                <a:gd name="connsiteX5" fmla="*/ 549065 w 1584288"/>
                <a:gd name="connsiteY5" fmla="*/ 549065 h 1098129"/>
                <a:gd name="connsiteX6" fmla="*/ 0 w 1584288"/>
                <a:gd name="connsiteY6" fmla="*/ 0 h 109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4288" h="1098129">
                  <a:moveTo>
                    <a:pt x="1584287" y="0"/>
                  </a:moveTo>
                  <a:lnTo>
                    <a:pt x="1584287" y="717552"/>
                  </a:lnTo>
                  <a:lnTo>
                    <a:pt x="792143" y="1098129"/>
                  </a:lnTo>
                  <a:lnTo>
                    <a:pt x="1" y="717552"/>
                  </a:lnTo>
                  <a:lnTo>
                    <a:pt x="1" y="0"/>
                  </a:lnTo>
                  <a:lnTo>
                    <a:pt x="792143" y="380578"/>
                  </a:lnTo>
                  <a:lnTo>
                    <a:pt x="1584287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6" tIns="567481" rIns="18415" bIns="567479" spcCol="1270" anchor="ctr"/>
            <a:lstStyle/>
            <a:p>
              <a:pPr algn="ctr" defTabSz="12890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Method</a:t>
              </a:r>
              <a:r>
                <a:rPr lang="en-US" sz="2900" dirty="0"/>
                <a:t> 3</a:t>
              </a:r>
              <a:endParaRPr lang="en-US" sz="29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302857" y="1956546"/>
              <a:ext cx="3953087" cy="4236023"/>
            </a:xfrm>
            <a:custGeom>
              <a:avLst/>
              <a:gdLst>
                <a:gd name="connsiteX0" fmla="*/ 432547 w 2595230"/>
                <a:gd name="connsiteY0" fmla="*/ 0 h 6882618"/>
                <a:gd name="connsiteX1" fmla="*/ 2162683 w 2595230"/>
                <a:gd name="connsiteY1" fmla="*/ 0 h 6882618"/>
                <a:gd name="connsiteX2" fmla="*/ 2595230 w 2595230"/>
                <a:gd name="connsiteY2" fmla="*/ 432547 h 6882618"/>
                <a:gd name="connsiteX3" fmla="*/ 2595230 w 2595230"/>
                <a:gd name="connsiteY3" fmla="*/ 6882618 h 6882618"/>
                <a:gd name="connsiteX4" fmla="*/ 2595230 w 2595230"/>
                <a:gd name="connsiteY4" fmla="*/ 6882618 h 6882618"/>
                <a:gd name="connsiteX5" fmla="*/ 0 w 2595230"/>
                <a:gd name="connsiteY5" fmla="*/ 6882618 h 6882618"/>
                <a:gd name="connsiteX6" fmla="*/ 0 w 2595230"/>
                <a:gd name="connsiteY6" fmla="*/ 6882618 h 6882618"/>
                <a:gd name="connsiteX7" fmla="*/ 0 w 2595230"/>
                <a:gd name="connsiteY7" fmla="*/ 432547 h 6882618"/>
                <a:gd name="connsiteX8" fmla="*/ 432547 w 2595230"/>
                <a:gd name="connsiteY8" fmla="*/ 0 h 688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5230" h="6882618">
                  <a:moveTo>
                    <a:pt x="2595230" y="1147126"/>
                  </a:moveTo>
                  <a:lnTo>
                    <a:pt x="2595230" y="5735492"/>
                  </a:lnTo>
                  <a:cubicBezTo>
                    <a:pt x="2595230" y="6369032"/>
                    <a:pt x="2522207" y="6882618"/>
                    <a:pt x="2432129" y="6882618"/>
                  </a:cubicBezTo>
                  <a:lnTo>
                    <a:pt x="0" y="6882618"/>
                  </a:lnTo>
                  <a:lnTo>
                    <a:pt x="0" y="68826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32129" y="0"/>
                  </a:lnTo>
                  <a:cubicBezTo>
                    <a:pt x="2522207" y="0"/>
                    <a:pt x="2595230" y="513586"/>
                    <a:pt x="2595230" y="1147126"/>
                  </a:cubicBez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05385" tIns="162883" rIns="162883" bIns="162885" spcCol="1270" anchor="ctr"/>
            <a:lstStyle/>
            <a:p>
              <a:pPr marL="285750" lvl="1" indent="-285750" defTabSz="253365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Text transformation excluding </a:t>
              </a:r>
              <a:r>
                <a:rPr lang="en-US" dirty="0" err="1"/>
                <a:t>stopwords</a:t>
              </a:r>
              <a:endParaRPr lang="en-US" dirty="0"/>
            </a:p>
            <a:p>
              <a:pPr marL="285750" lvl="1" indent="-285750" defTabSz="253365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Dividing Transformed text and sentiment type into training and testing dataset.</a:t>
              </a:r>
            </a:p>
            <a:p>
              <a:pPr marL="285750" lvl="1" indent="-285750" defTabSz="253365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Applying logistic regression (Sentiment </a:t>
              </a:r>
              <a:r>
                <a:rPr lang="en-US" dirty="0"/>
                <a:t>type </a:t>
              </a:r>
              <a:r>
                <a:rPr lang="en-US" dirty="0"/>
                <a:t>vs Transformed </a:t>
              </a:r>
              <a:r>
                <a:rPr lang="en-US" dirty="0"/>
                <a:t>text </a:t>
              </a:r>
              <a:r>
                <a:rPr lang="en-US" dirty="0"/>
                <a:t>)</a:t>
              </a:r>
            </a:p>
            <a:p>
              <a:pPr marL="285750" lvl="1" indent="-285750" defTabSz="253365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Check accuracy with testing dataset</a:t>
              </a:r>
              <a:endParaRPr lang="en-US" dirty="0"/>
            </a:p>
          </p:txBody>
        </p:sp>
      </p:grpSp>
      <p:sp>
        <p:nvSpPr>
          <p:cNvPr id="28679" name="Rectangle 9"/>
          <p:cNvSpPr>
            <a:spLocks noChangeArrowheads="1"/>
          </p:cNvSpPr>
          <p:nvPr/>
        </p:nvSpPr>
        <p:spPr bwMode="auto">
          <a:xfrm>
            <a:off x="6172200" y="2676525"/>
            <a:ext cx="6096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Trebuchet MS" pitchFamily="34" charset="0"/>
              </a:rPr>
              <a:t>*Transformed features no: 72778</a:t>
            </a:r>
          </a:p>
          <a:p>
            <a:r>
              <a:rPr lang="en-US" sz="1400">
                <a:latin typeface="Trebuchet MS" pitchFamily="34" charset="0"/>
              </a:rPr>
              <a:t>*Train records: 100285</a:t>
            </a:r>
          </a:p>
          <a:p>
            <a:r>
              <a:rPr lang="en-US" sz="1400">
                <a:latin typeface="Trebuchet MS" pitchFamily="34" charset="0"/>
              </a:rPr>
              <a:t>*Test records: 33429</a:t>
            </a:r>
          </a:p>
          <a:p>
            <a:r>
              <a:rPr lang="en-US" sz="1400">
                <a:latin typeface="Trebuchet MS" pitchFamily="34" charset="0"/>
              </a:rPr>
              <a:t>Model Accuracy: </a:t>
            </a:r>
            <a:r>
              <a:rPr lang="en-US" sz="1400" b="1">
                <a:latin typeface="Trebuchet MS" pitchFamily="34" charset="0"/>
              </a:rPr>
              <a:t>93.6641837925 %</a:t>
            </a:r>
          </a:p>
        </p:txBody>
      </p:sp>
      <p:sp>
        <p:nvSpPr>
          <p:cNvPr id="28680" name="Rectangle 11"/>
          <p:cNvSpPr>
            <a:spLocks noChangeArrowheads="1"/>
          </p:cNvSpPr>
          <p:nvPr/>
        </p:nvSpPr>
        <p:spPr bwMode="auto">
          <a:xfrm>
            <a:off x="6172200" y="3630613"/>
            <a:ext cx="222885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Top 10 positive words:</a:t>
            </a:r>
          </a:p>
          <a:p>
            <a:r>
              <a:rPr lang="en-US" sz="1400">
                <a:latin typeface="Trebuchet MS" pitchFamily="34" charset="0"/>
              </a:rPr>
              <a:t>Coefficient        Word</a:t>
            </a:r>
          </a:p>
          <a:p>
            <a:r>
              <a:rPr lang="en-US" sz="1400">
                <a:latin typeface="Trebuchet MS" pitchFamily="34" charset="0"/>
              </a:rPr>
              <a:t>   2.503198  pleasantly</a:t>
            </a:r>
          </a:p>
          <a:p>
            <a:r>
              <a:rPr lang="en-US" sz="1400">
                <a:latin typeface="Trebuchet MS" pitchFamily="34" charset="0"/>
              </a:rPr>
              <a:t>   1.962487   complaint</a:t>
            </a:r>
          </a:p>
          <a:p>
            <a:r>
              <a:rPr lang="en-US" sz="1400">
                <a:latin typeface="Trebuchet MS" pitchFamily="34" charset="0"/>
              </a:rPr>
              <a:t>   1.863467      hooked</a:t>
            </a:r>
          </a:p>
          <a:p>
            <a:r>
              <a:rPr lang="en-US" sz="1400">
                <a:latin typeface="Trebuchet MS" pitchFamily="34" charset="0"/>
              </a:rPr>
              <a:t>   1.837257   skeptical</a:t>
            </a:r>
          </a:p>
          <a:p>
            <a:r>
              <a:rPr lang="en-US" sz="1400">
                <a:latin typeface="Trebuchet MS" pitchFamily="34" charset="0"/>
              </a:rPr>
              <a:t>   1.777257      guilty</a:t>
            </a:r>
          </a:p>
          <a:p>
            <a:r>
              <a:rPr lang="en-US" sz="1400">
                <a:latin typeface="Trebuchet MS" pitchFamily="34" charset="0"/>
              </a:rPr>
              <a:t>   1.743022    fabulous</a:t>
            </a:r>
          </a:p>
          <a:p>
            <a:r>
              <a:rPr lang="en-US" sz="1400">
                <a:latin typeface="Trebuchet MS" pitchFamily="34" charset="0"/>
              </a:rPr>
              <a:t>   1.722270   fantastic</a:t>
            </a:r>
          </a:p>
          <a:p>
            <a:r>
              <a:rPr lang="en-US" sz="1400">
                <a:latin typeface="Trebuchet MS" pitchFamily="34" charset="0"/>
              </a:rPr>
              <a:t>   1.705230    hesitate</a:t>
            </a:r>
          </a:p>
          <a:p>
            <a:r>
              <a:rPr lang="en-US" sz="1400">
                <a:latin typeface="Trebuchet MS" pitchFamily="34" charset="0"/>
              </a:rPr>
              <a:t>   1.663895     perfect</a:t>
            </a:r>
          </a:p>
          <a:p>
            <a:r>
              <a:rPr lang="en-US" sz="1400">
                <a:latin typeface="Trebuchet MS" pitchFamily="34" charset="0"/>
              </a:rPr>
              <a:t>   1.644759      affect</a:t>
            </a:r>
          </a:p>
        </p:txBody>
      </p:sp>
      <p:sp>
        <p:nvSpPr>
          <p:cNvPr id="28681" name="Rectangle 12"/>
          <p:cNvSpPr>
            <a:spLocks noChangeArrowheads="1"/>
          </p:cNvSpPr>
          <p:nvPr/>
        </p:nvSpPr>
        <p:spPr bwMode="auto">
          <a:xfrm>
            <a:off x="8374063" y="3652838"/>
            <a:ext cx="3271837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Top 10 negative words:</a:t>
            </a:r>
          </a:p>
          <a:p>
            <a:r>
              <a:rPr lang="en-US" sz="1400">
                <a:latin typeface="Trebuchet MS" pitchFamily="34" charset="0"/>
              </a:rPr>
              <a:t>Coefficient            Word</a:t>
            </a:r>
          </a:p>
          <a:p>
            <a:r>
              <a:rPr lang="en-US" sz="1400">
                <a:latin typeface="Trebuchet MS" pitchFamily="34" charset="0"/>
              </a:rPr>
              <a:t>  -2.039530       tasteless</a:t>
            </a:r>
          </a:p>
          <a:p>
            <a:r>
              <a:rPr lang="en-US" sz="1400">
                <a:latin typeface="Trebuchet MS" pitchFamily="34" charset="0"/>
              </a:rPr>
              <a:t>  -2.042786            skip</a:t>
            </a:r>
          </a:p>
          <a:p>
            <a:r>
              <a:rPr lang="en-US" sz="1400">
                <a:latin typeface="Trebuchet MS" pitchFamily="34" charset="0"/>
              </a:rPr>
              <a:t>  -2.057494             sad</a:t>
            </a:r>
          </a:p>
          <a:p>
            <a:r>
              <a:rPr lang="en-US" sz="1400">
                <a:latin typeface="Trebuchet MS" pitchFamily="34" charset="0"/>
              </a:rPr>
              <a:t>  -2.073111         weakest</a:t>
            </a:r>
          </a:p>
          <a:p>
            <a:r>
              <a:rPr lang="en-US" sz="1400">
                <a:latin typeface="Trebuchet MS" pitchFamily="34" charset="0"/>
              </a:rPr>
              <a:t>  -2.104068            yuck</a:t>
            </a:r>
          </a:p>
          <a:p>
            <a:r>
              <a:rPr lang="en-US" sz="1400">
                <a:latin typeface="Trebuchet MS" pitchFamily="34" charset="0"/>
              </a:rPr>
              <a:t>  -2.108728           sorry</a:t>
            </a:r>
          </a:p>
          <a:p>
            <a:r>
              <a:rPr lang="en-US" sz="1400">
                <a:latin typeface="Trebuchet MS" pitchFamily="34" charset="0"/>
              </a:rPr>
              <a:t>  -2.173604        mediocre</a:t>
            </a:r>
          </a:p>
          <a:p>
            <a:r>
              <a:rPr lang="en-US" sz="1400">
                <a:latin typeface="Trebuchet MS" pitchFamily="34" charset="0"/>
              </a:rPr>
              <a:t>  -2.378847   disappointing</a:t>
            </a:r>
          </a:p>
          <a:p>
            <a:r>
              <a:rPr lang="en-US" sz="1400">
                <a:latin typeface="Trebuchet MS" pitchFamily="34" charset="0"/>
              </a:rPr>
              <a:t>  -2.404094  disappointment</a:t>
            </a:r>
          </a:p>
          <a:p>
            <a:r>
              <a:rPr lang="en-US" sz="1400">
                <a:latin typeface="Trebuchet MS" pitchFamily="34" charset="0"/>
              </a:rPr>
              <a:t>  -2.531285           worst</a:t>
            </a:r>
          </a:p>
        </p:txBody>
      </p:sp>
      <p:sp>
        <p:nvSpPr>
          <p:cNvPr id="28682" name="Rectangle 14"/>
          <p:cNvSpPr>
            <a:spLocks noChangeArrowheads="1"/>
          </p:cNvSpPr>
          <p:nvPr/>
        </p:nvSpPr>
        <p:spPr bwMode="auto">
          <a:xfrm>
            <a:off x="8031163" y="625475"/>
            <a:ext cx="30670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DC8D24"/>
                </a:solidFill>
                <a:latin typeface="Trebuchet MS" pitchFamily="34" charset="0"/>
              </a:rPr>
              <a:t>Logistic regression model on </a:t>
            </a:r>
            <a:r>
              <a:rPr lang="en-US" sz="2800" b="1">
                <a:solidFill>
                  <a:srgbClr val="DC8D24"/>
                </a:solidFill>
                <a:latin typeface="Trebuchet MS" pitchFamily="34" charset="0"/>
              </a:rPr>
              <a:t>word count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456458" y="-437483"/>
          <a:ext cx="7424051" cy="274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2379663"/>
            <a:ext cx="456088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175" y="0"/>
            <a:ext cx="12192000" cy="1895475"/>
          </a:xfrm>
          <a:prstGeom prst="rect">
            <a:avLst/>
          </a:prstGeom>
          <a:pattFill prst="solidDmnd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3">
                    <a:extLst>
                      <a:ext uri="{28A0092B-C50C-407E-A947-70E740481C1C}"/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0855325" y="6511925"/>
            <a:ext cx="1063625" cy="346075"/>
          </a:xfrm>
          <a:prstGeom prst="homePlate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Page 16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11842750" y="6511925"/>
            <a:ext cx="349250" cy="346075"/>
          </a:xfrm>
          <a:prstGeom prst="chevron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701" name="Rectangle 15"/>
          <p:cNvSpPr>
            <a:spLocks noChangeArrowheads="1"/>
          </p:cNvSpPr>
          <p:nvPr/>
        </p:nvSpPr>
        <p:spPr bwMode="auto">
          <a:xfrm>
            <a:off x="6099175" y="4638675"/>
            <a:ext cx="609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>
                <a:latin typeface="Trebuchet MS" pitchFamily="34" charset="0"/>
              </a:rPr>
              <a:t>Prediction Accuracy = 96.133539%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456458" y="-437483"/>
          <a:ext cx="7424051" cy="274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9703" name="Rectangle 10"/>
          <p:cNvSpPr>
            <a:spLocks noChangeArrowheads="1"/>
          </p:cNvSpPr>
          <p:nvPr/>
        </p:nvSpPr>
        <p:spPr bwMode="auto">
          <a:xfrm>
            <a:off x="8031163" y="625475"/>
            <a:ext cx="30670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DC8D24"/>
                </a:solidFill>
                <a:latin typeface="Trebuchet MS" pitchFamily="34" charset="0"/>
              </a:rPr>
              <a:t>Logistic regression model on </a:t>
            </a:r>
            <a:r>
              <a:rPr lang="en-US" sz="2800" b="1">
                <a:solidFill>
                  <a:srgbClr val="DC8D24"/>
                </a:solidFill>
                <a:latin typeface="Trebuchet MS" pitchFamily="34" charset="0"/>
              </a:rPr>
              <a:t>word count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099175" y="2640013"/>
          <a:ext cx="519112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3459"/>
                <a:gridCol w="1273237"/>
                <a:gridCol w="854969"/>
                <a:gridCol w="1221727"/>
                <a:gridCol w="103834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support</a:t>
                      </a:r>
                    </a:p>
                  </a:txBody>
                  <a:tcPr/>
                </a:tc>
              </a:tr>
              <a:tr h="47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29957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/</a:t>
                      </a:r>
                    </a:p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33429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75" y="0"/>
            <a:ext cx="12192000" cy="1895475"/>
          </a:xfrm>
          <a:prstGeom prst="rect">
            <a:avLst/>
          </a:prstGeom>
          <a:pattFill prst="solidDmnd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/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0855325" y="6511925"/>
            <a:ext cx="1063625" cy="346075"/>
          </a:xfrm>
          <a:prstGeom prst="homePlate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Page 17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11842750" y="6511925"/>
            <a:ext cx="349250" cy="346075"/>
          </a:xfrm>
          <a:prstGeom prst="chevron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73138" y="1974850"/>
          <a:ext cx="7034212" cy="429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1054"/>
                <a:gridCol w="1540649"/>
                <a:gridCol w="1466335"/>
                <a:gridCol w="1746421"/>
              </a:tblGrid>
              <a:tr h="5974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TFIDF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TFIDF+ </a:t>
                      </a:r>
                      <a:r>
                        <a:rPr lang="en-US" dirty="0" err="1" smtClean="0"/>
                        <a:t>ngram</a:t>
                      </a:r>
                      <a:endParaRPr lang="en-US" dirty="0"/>
                    </a:p>
                  </a:txBody>
                  <a:tcPr/>
                </a:tc>
              </a:tr>
              <a:tr h="292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of features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72778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72778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2027861</a:t>
                      </a:r>
                      <a:endParaRPr lang="en-US" dirty="0"/>
                    </a:p>
                  </a:txBody>
                  <a:tcPr/>
                </a:tc>
              </a:tr>
              <a:tr h="402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 Accuracy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93.6642%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93.6313%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92.5962%</a:t>
                      </a:r>
                      <a:endParaRPr lang="en-US" dirty="0"/>
                    </a:p>
                  </a:txBody>
                  <a:tcPr/>
                </a:tc>
              </a:tr>
              <a:tr h="346137"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1096</a:t>
                      </a:r>
                      <a:endParaRPr lang="en-US" dirty="0"/>
                    </a:p>
                  </a:txBody>
                  <a:tcPr/>
                </a:tc>
              </a:tr>
              <a:tr h="346137"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29676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29857</a:t>
                      </a:r>
                      <a:endParaRPr lang="en-US" dirty="0"/>
                    </a:p>
                  </a:txBody>
                  <a:tcPr/>
                </a:tc>
              </a:tr>
              <a:tr h="346137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2379</a:t>
                      </a:r>
                      <a:endParaRPr lang="en-US" dirty="0"/>
                    </a:p>
                  </a:txBody>
                  <a:tcPr/>
                </a:tc>
              </a:tr>
              <a:tr h="346137"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</a:tr>
              <a:tr h="346137">
                <a:tc>
                  <a:txBody>
                    <a:bodyPr/>
                    <a:lstStyle/>
                    <a:p>
                      <a:r>
                        <a:rPr lang="en-US" dirty="0" smtClean="0"/>
                        <a:t>Recall 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</a:tr>
              <a:tr h="346137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0.93</a:t>
                      </a:r>
                    </a:p>
                  </a:txBody>
                  <a:tcPr/>
                </a:tc>
              </a:tr>
              <a:tr h="346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Prediction Accuracy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96.133539%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94.319219%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93.830115%</a:t>
                      </a:r>
                      <a:endParaRPr lang="en-US" dirty="0"/>
                    </a:p>
                  </a:txBody>
                  <a:tcPr/>
                </a:tc>
              </a:tr>
              <a:tr h="346137">
                <a:tc>
                  <a:txBody>
                    <a:bodyPr/>
                    <a:lstStyle/>
                    <a:p>
                      <a:r>
                        <a:rPr lang="en-US" dirty="0" smtClean="0"/>
                        <a:t>F1 score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456458" y="-437483"/>
          <a:ext cx="7424051" cy="274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787" name="Rectangle 13"/>
          <p:cNvSpPr>
            <a:spLocks noChangeArrowheads="1"/>
          </p:cNvSpPr>
          <p:nvPr/>
        </p:nvSpPr>
        <p:spPr bwMode="auto">
          <a:xfrm>
            <a:off x="7999413" y="503238"/>
            <a:ext cx="305911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DC8D24"/>
                </a:solidFill>
                <a:latin typeface="Trebuchet MS" pitchFamily="34" charset="0"/>
              </a:rPr>
              <a:t>Summary Results </a:t>
            </a:r>
          </a:p>
          <a:p>
            <a:r>
              <a:rPr lang="en-US">
                <a:solidFill>
                  <a:srgbClr val="DC8D24"/>
                </a:solidFill>
                <a:latin typeface="Trebuchet MS" pitchFamily="34" charset="0"/>
              </a:rPr>
              <a:t>From Three methods</a:t>
            </a:r>
          </a:p>
          <a:p>
            <a:r>
              <a:rPr lang="en-US">
                <a:solidFill>
                  <a:srgbClr val="DC8D24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30788" name="Rectangle 2"/>
          <p:cNvSpPr>
            <a:spLocks noChangeArrowheads="1"/>
          </p:cNvSpPr>
          <p:nvPr/>
        </p:nvSpPr>
        <p:spPr bwMode="auto">
          <a:xfrm>
            <a:off x="8142288" y="2574925"/>
            <a:ext cx="2713037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C8D24"/>
                </a:solidFill>
                <a:latin typeface="Trebuchet MS" pitchFamily="34" charset="0"/>
              </a:rPr>
              <a:t>*Accuracy =    </a:t>
            </a:r>
            <a:r>
              <a:rPr lang="en-US" u="sng">
                <a:solidFill>
                  <a:srgbClr val="DC8D24"/>
                </a:solidFill>
                <a:latin typeface="Trebuchet MS" pitchFamily="34" charset="0"/>
              </a:rPr>
              <a:t>TP+TN</a:t>
            </a:r>
          </a:p>
          <a:p>
            <a:r>
              <a:rPr lang="en-US">
                <a:solidFill>
                  <a:srgbClr val="DC8D24"/>
                </a:solidFill>
                <a:latin typeface="Trebuchet MS" pitchFamily="34" charset="0"/>
              </a:rPr>
              <a:t>                TP+FP+FN+TN</a:t>
            </a:r>
          </a:p>
          <a:p>
            <a:endParaRPr lang="en-US">
              <a:solidFill>
                <a:srgbClr val="DC8D24"/>
              </a:solidFill>
              <a:latin typeface="Trebuchet MS" pitchFamily="34" charset="0"/>
            </a:endParaRPr>
          </a:p>
          <a:p>
            <a:r>
              <a:rPr lang="en-US">
                <a:solidFill>
                  <a:srgbClr val="DC8D24"/>
                </a:solidFill>
                <a:latin typeface="Trebuchet MS" pitchFamily="34" charset="0"/>
              </a:rPr>
              <a:t>*Precision =      </a:t>
            </a:r>
            <a:r>
              <a:rPr lang="en-US" u="sng">
                <a:solidFill>
                  <a:srgbClr val="DC8D24"/>
                </a:solidFill>
                <a:latin typeface="Trebuchet MS" pitchFamily="34" charset="0"/>
              </a:rPr>
              <a:t>TP</a:t>
            </a:r>
          </a:p>
          <a:p>
            <a:r>
              <a:rPr lang="en-US">
                <a:solidFill>
                  <a:srgbClr val="DC8D24"/>
                </a:solidFill>
                <a:latin typeface="Trebuchet MS" pitchFamily="34" charset="0"/>
              </a:rPr>
              <a:t>                    TP+FP</a:t>
            </a:r>
          </a:p>
          <a:p>
            <a:endParaRPr lang="en-US">
              <a:solidFill>
                <a:srgbClr val="DC8D24"/>
              </a:solidFill>
              <a:latin typeface="Trebuchet MS" pitchFamily="34" charset="0"/>
            </a:endParaRPr>
          </a:p>
          <a:p>
            <a:r>
              <a:rPr lang="en-US">
                <a:solidFill>
                  <a:srgbClr val="DC8D24"/>
                </a:solidFill>
                <a:latin typeface="Trebuchet MS" pitchFamily="34" charset="0"/>
              </a:rPr>
              <a:t>*Recall =    </a:t>
            </a:r>
            <a:r>
              <a:rPr lang="en-US" u="sng">
                <a:solidFill>
                  <a:srgbClr val="DC8D24"/>
                </a:solidFill>
                <a:latin typeface="Trebuchet MS" pitchFamily="34" charset="0"/>
              </a:rPr>
              <a:t>TP</a:t>
            </a:r>
          </a:p>
          <a:p>
            <a:r>
              <a:rPr lang="en-US">
                <a:solidFill>
                  <a:srgbClr val="DC8D24"/>
                </a:solidFill>
                <a:latin typeface="Trebuchet MS" pitchFamily="34" charset="0"/>
              </a:rPr>
              <a:t>              TP+FN</a:t>
            </a:r>
          </a:p>
          <a:p>
            <a:endParaRPr lang="en-US">
              <a:solidFill>
                <a:srgbClr val="DC8D24"/>
              </a:solidFill>
              <a:latin typeface="Trebuchet MS" pitchFamily="34" charset="0"/>
            </a:endParaRPr>
          </a:p>
          <a:p>
            <a:r>
              <a:rPr lang="en-US">
                <a:solidFill>
                  <a:srgbClr val="DC8D24"/>
                </a:solidFill>
                <a:latin typeface="Trebuchet MS" pitchFamily="34" charset="0"/>
              </a:rPr>
              <a:t>*F1 Score = </a:t>
            </a:r>
          </a:p>
          <a:p>
            <a:r>
              <a:rPr lang="en-US" u="sng">
                <a:solidFill>
                  <a:srgbClr val="DC8D24"/>
                </a:solidFill>
                <a:latin typeface="Trebuchet MS" pitchFamily="34" charset="0"/>
              </a:rPr>
              <a:t> 2*(Recall * Precision)</a:t>
            </a:r>
          </a:p>
          <a:p>
            <a:r>
              <a:rPr lang="en-US">
                <a:solidFill>
                  <a:srgbClr val="DC8D24"/>
                </a:solidFill>
                <a:latin typeface="Trebuchet MS" pitchFamily="34" charset="0"/>
              </a:rPr>
              <a:t> (Recall + Precision)</a:t>
            </a:r>
          </a:p>
          <a:p>
            <a:r>
              <a:rPr lang="en-US">
                <a:solidFill>
                  <a:srgbClr val="DC8D24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8081963" y="1974850"/>
            <a:ext cx="2773362" cy="4292600"/>
          </a:xfrm>
          <a:prstGeom prst="rect">
            <a:avLst/>
          </a:prstGeom>
          <a:noFill/>
          <a:ln>
            <a:solidFill>
              <a:srgbClr val="DC8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90" name="Rectangle 9"/>
          <p:cNvSpPr>
            <a:spLocks noChangeArrowheads="1"/>
          </p:cNvSpPr>
          <p:nvPr/>
        </p:nvSpPr>
        <p:spPr bwMode="auto">
          <a:xfrm>
            <a:off x="8142288" y="2057400"/>
            <a:ext cx="30591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>
                <a:solidFill>
                  <a:srgbClr val="DC8D24"/>
                </a:solidFill>
                <a:latin typeface="Trebuchet MS" pitchFamily="34" charset="0"/>
              </a:rPr>
              <a:t>Equations:</a:t>
            </a:r>
            <a:endParaRPr lang="en-US" u="sng">
              <a:solidFill>
                <a:srgbClr val="DC8D24"/>
              </a:solidFill>
              <a:latin typeface="Trebuchet MS" pitchFamily="34" charset="0"/>
            </a:endParaRPr>
          </a:p>
          <a:p>
            <a:r>
              <a:rPr lang="en-US" u="sng">
                <a:solidFill>
                  <a:srgbClr val="DC8D24"/>
                </a:solidFill>
                <a:latin typeface="Trebuchet MS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75" y="0"/>
            <a:ext cx="12192000" cy="1895475"/>
          </a:xfrm>
          <a:prstGeom prst="rect">
            <a:avLst/>
          </a:prstGeom>
          <a:pattFill prst="solidDmnd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/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0855325" y="6511925"/>
            <a:ext cx="1063625" cy="346075"/>
          </a:xfrm>
          <a:prstGeom prst="homePlate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Page 18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11842750" y="6511925"/>
            <a:ext cx="349250" cy="346075"/>
          </a:xfrm>
          <a:prstGeom prst="chevron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73138" y="1974850"/>
          <a:ext cx="7034212" cy="429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1054"/>
                <a:gridCol w="1540649"/>
                <a:gridCol w="1466335"/>
                <a:gridCol w="1746421"/>
              </a:tblGrid>
              <a:tr h="5974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TFIDF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TFIDF+ </a:t>
                      </a:r>
                      <a:r>
                        <a:rPr lang="en-US" dirty="0" err="1" smtClean="0"/>
                        <a:t>ngram</a:t>
                      </a:r>
                      <a:endParaRPr lang="en-US" dirty="0"/>
                    </a:p>
                  </a:txBody>
                  <a:tcPr/>
                </a:tc>
              </a:tr>
              <a:tr h="292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of features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72778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72778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2027861</a:t>
                      </a:r>
                      <a:endParaRPr lang="en-US" dirty="0"/>
                    </a:p>
                  </a:txBody>
                  <a:tcPr/>
                </a:tc>
              </a:tr>
              <a:tr h="402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 Accuracy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93.6642%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93.6313%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92.5962%</a:t>
                      </a:r>
                      <a:endParaRPr lang="en-US" dirty="0"/>
                    </a:p>
                  </a:txBody>
                  <a:tcPr/>
                </a:tc>
              </a:tr>
              <a:tr h="346137"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1096</a:t>
                      </a:r>
                      <a:endParaRPr lang="en-US" dirty="0"/>
                    </a:p>
                  </a:txBody>
                  <a:tcPr/>
                </a:tc>
              </a:tr>
              <a:tr h="346137"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29676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29857</a:t>
                      </a:r>
                      <a:endParaRPr lang="en-US" dirty="0"/>
                    </a:p>
                  </a:txBody>
                  <a:tcPr/>
                </a:tc>
              </a:tr>
              <a:tr h="346137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2379</a:t>
                      </a:r>
                      <a:endParaRPr lang="en-US" dirty="0"/>
                    </a:p>
                  </a:txBody>
                  <a:tcPr/>
                </a:tc>
              </a:tr>
              <a:tr h="346137"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</a:tr>
              <a:tr h="346137">
                <a:tc>
                  <a:txBody>
                    <a:bodyPr/>
                    <a:lstStyle/>
                    <a:p>
                      <a:r>
                        <a:rPr lang="en-US" dirty="0" smtClean="0"/>
                        <a:t>Recall 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</a:tr>
              <a:tr h="346137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0.93</a:t>
                      </a:r>
                    </a:p>
                  </a:txBody>
                  <a:tcPr/>
                </a:tc>
              </a:tr>
              <a:tr h="346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Prediction Accuracy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96.133539%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94.319219%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93.830115%</a:t>
                      </a:r>
                      <a:endParaRPr lang="en-US" dirty="0"/>
                    </a:p>
                  </a:txBody>
                  <a:tcPr/>
                </a:tc>
              </a:tr>
              <a:tr h="346137">
                <a:tc>
                  <a:txBody>
                    <a:bodyPr/>
                    <a:lstStyle/>
                    <a:p>
                      <a:r>
                        <a:rPr lang="en-US" dirty="0" smtClean="0"/>
                        <a:t>F1 score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456458" y="-437483"/>
          <a:ext cx="7424051" cy="274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1811" name="Rectangle 13"/>
          <p:cNvSpPr>
            <a:spLocks noChangeArrowheads="1"/>
          </p:cNvSpPr>
          <p:nvPr/>
        </p:nvSpPr>
        <p:spPr bwMode="auto">
          <a:xfrm>
            <a:off x="7999413" y="503238"/>
            <a:ext cx="305911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DC8D24"/>
                </a:solidFill>
                <a:latin typeface="Trebuchet MS" pitchFamily="34" charset="0"/>
              </a:rPr>
              <a:t>Summary Results </a:t>
            </a:r>
          </a:p>
          <a:p>
            <a:r>
              <a:rPr lang="en-US">
                <a:solidFill>
                  <a:srgbClr val="DC8D24"/>
                </a:solidFill>
                <a:latin typeface="Trebuchet MS" pitchFamily="34" charset="0"/>
              </a:rPr>
              <a:t>From Three methods</a:t>
            </a:r>
          </a:p>
          <a:p>
            <a:r>
              <a:rPr lang="en-US">
                <a:solidFill>
                  <a:srgbClr val="DC8D24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31812" name="Rectangle 2"/>
          <p:cNvSpPr>
            <a:spLocks noChangeArrowheads="1"/>
          </p:cNvSpPr>
          <p:nvPr/>
        </p:nvSpPr>
        <p:spPr bwMode="auto">
          <a:xfrm>
            <a:off x="8142288" y="2312988"/>
            <a:ext cx="2713037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DC8D24"/>
                </a:solidFill>
                <a:latin typeface="Trebuchet MS" pitchFamily="34" charset="0"/>
              </a:rPr>
              <a:t>*F1 scores are same for word-count and TFIDF</a:t>
            </a:r>
          </a:p>
          <a:p>
            <a:r>
              <a:rPr lang="en-US">
                <a:solidFill>
                  <a:srgbClr val="DC8D24"/>
                </a:solidFill>
                <a:latin typeface="Trebuchet MS" pitchFamily="34" charset="0"/>
              </a:rPr>
              <a:t>*Precision is best in word-count</a:t>
            </a:r>
          </a:p>
          <a:p>
            <a:r>
              <a:rPr lang="en-US">
                <a:solidFill>
                  <a:srgbClr val="DC8D24"/>
                </a:solidFill>
                <a:latin typeface="Trebuchet MS" pitchFamily="34" charset="0"/>
              </a:rPr>
              <a:t>*On the contrary, recall is lowest in word-count</a:t>
            </a:r>
          </a:p>
          <a:p>
            <a:r>
              <a:rPr lang="en-US">
                <a:solidFill>
                  <a:srgbClr val="DC8D24"/>
                </a:solidFill>
                <a:latin typeface="Trebuchet MS" pitchFamily="34" charset="0"/>
              </a:rPr>
              <a:t>*Prediction accuracy is highest in Word-count</a:t>
            </a:r>
          </a:p>
          <a:p>
            <a:r>
              <a:rPr lang="en-US">
                <a:solidFill>
                  <a:srgbClr val="DC8D24"/>
                </a:solidFill>
                <a:latin typeface="Trebuchet MS" pitchFamily="34" charset="0"/>
              </a:rPr>
              <a:t>*Word coefficients are high in TFIDF and TFIDF+ngram</a:t>
            </a:r>
          </a:p>
          <a:p>
            <a:r>
              <a:rPr lang="en-US" b="1">
                <a:solidFill>
                  <a:srgbClr val="DC8D24"/>
                </a:solidFill>
                <a:latin typeface="Trebuchet MS" pitchFamily="34" charset="0"/>
              </a:rPr>
              <a:t>So TFIDF can be the best prediction option</a:t>
            </a:r>
          </a:p>
          <a:p>
            <a:r>
              <a:rPr lang="en-US" b="1">
                <a:solidFill>
                  <a:srgbClr val="DC8D24"/>
                </a:solidFill>
                <a:latin typeface="Trebuchet MS" pitchFamily="34" charset="0"/>
              </a:rPr>
              <a:t>For grocery reviews </a:t>
            </a:r>
          </a:p>
        </p:txBody>
      </p:sp>
      <p:sp>
        <p:nvSpPr>
          <p:cNvPr id="7" name="Rectangle 6"/>
          <p:cNvSpPr/>
          <p:nvPr/>
        </p:nvSpPr>
        <p:spPr>
          <a:xfrm>
            <a:off x="8081963" y="1974850"/>
            <a:ext cx="2773362" cy="4292600"/>
          </a:xfrm>
          <a:prstGeom prst="rect">
            <a:avLst/>
          </a:prstGeom>
          <a:noFill/>
          <a:ln>
            <a:solidFill>
              <a:srgbClr val="DC8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814" name="Rectangle 9"/>
          <p:cNvSpPr>
            <a:spLocks noChangeArrowheads="1"/>
          </p:cNvSpPr>
          <p:nvPr/>
        </p:nvSpPr>
        <p:spPr bwMode="auto">
          <a:xfrm>
            <a:off x="8142288" y="2057400"/>
            <a:ext cx="30591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>
                <a:solidFill>
                  <a:srgbClr val="DC8D24"/>
                </a:solidFill>
                <a:latin typeface="Trebuchet MS" pitchFamily="34" charset="0"/>
              </a:rPr>
              <a:t>Key Points:</a:t>
            </a:r>
            <a:endParaRPr lang="en-US" u="sng">
              <a:solidFill>
                <a:srgbClr val="DC8D24"/>
              </a:solidFill>
              <a:latin typeface="Trebuchet MS" pitchFamily="34" charset="0"/>
            </a:endParaRPr>
          </a:p>
          <a:p>
            <a:r>
              <a:rPr lang="en-US" u="sng">
                <a:solidFill>
                  <a:srgbClr val="DC8D24"/>
                </a:solidFill>
                <a:latin typeface="Trebuchet MS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81792"/>
          </a:xfrm>
          <a:pattFill prst="solidDmnd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Table of content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0926763" y="6511925"/>
            <a:ext cx="992187" cy="346075"/>
          </a:xfrm>
          <a:prstGeom prst="homePlate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Page 1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11842750" y="6511925"/>
            <a:ext cx="349250" cy="346075"/>
          </a:xfrm>
          <a:prstGeom prst="chevron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0425" y="1438275"/>
            <a:ext cx="6172200" cy="5632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>
                <a:latin typeface="+mn-lt"/>
                <a:cs typeface="+mn-cs"/>
              </a:rPr>
              <a:t>Sentiment analysis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- Definition, importance, challenges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>
                <a:latin typeface="+mn-lt"/>
                <a:cs typeface="+mn-cs"/>
              </a:rPr>
              <a:t>Objectives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>
                <a:latin typeface="+mn-lt"/>
                <a:cs typeface="+mn-cs"/>
              </a:rPr>
              <a:t>Intro to dataset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>
                <a:latin typeface="+mn-lt"/>
                <a:cs typeface="+mn-cs"/>
              </a:rPr>
              <a:t>Steps for analysis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>
                <a:latin typeface="+mn-lt"/>
                <a:cs typeface="+mn-cs"/>
              </a:rPr>
              <a:t>Different statistical models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>
                <a:latin typeface="+mn-lt"/>
                <a:cs typeface="+mn-cs"/>
              </a:rPr>
              <a:t>Data preparation and workflow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>
                <a:latin typeface="+mn-lt"/>
                <a:cs typeface="+mn-cs"/>
              </a:rPr>
              <a:t>Results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err="1">
                <a:latin typeface="+mn-lt"/>
                <a:cs typeface="+mn-cs"/>
              </a:rPr>
              <a:t>Wordcloud</a:t>
            </a:r>
            <a:r>
              <a:rPr lang="en-US" sz="2400" dirty="0">
                <a:latin typeface="+mn-lt"/>
                <a:cs typeface="+mn-cs"/>
              </a:rPr>
              <a:t> on positive and negative sentiments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>
                <a:latin typeface="+mn-lt"/>
                <a:cs typeface="+mn-cs"/>
              </a:rPr>
              <a:t>References &amp; acknowledgement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sz="2400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75" y="0"/>
            <a:ext cx="12192000" cy="1895475"/>
          </a:xfrm>
          <a:prstGeom prst="rect">
            <a:avLst/>
          </a:prstGeom>
          <a:pattFill prst="solidDmnd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/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0926763" y="6511925"/>
            <a:ext cx="992187" cy="346075"/>
          </a:xfrm>
          <a:prstGeom prst="homePlate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Page19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11842750" y="6511925"/>
            <a:ext cx="349250" cy="346075"/>
          </a:xfrm>
          <a:prstGeom prst="chevron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1066602" y="1022558"/>
          <a:ext cx="3934234" cy="3872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1066602" y="3067293"/>
          <a:ext cx="3934234" cy="3872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4196073" y="1266489"/>
          <a:ext cx="772324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2288367" y="-426495"/>
          <a:ext cx="7135286" cy="274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75" y="0"/>
            <a:ext cx="12192000" cy="1895475"/>
          </a:xfrm>
          <a:prstGeom prst="rect">
            <a:avLst/>
          </a:prstGeom>
          <a:pattFill prst="solidDmnd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/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0926763" y="6511925"/>
            <a:ext cx="992187" cy="346075"/>
          </a:xfrm>
          <a:prstGeom prst="homePlate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Page20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11842750" y="6511925"/>
            <a:ext cx="349250" cy="346075"/>
          </a:xfrm>
          <a:prstGeom prst="chevron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33796" name="Picture 2"/>
          <p:cNvPicPr>
            <a:picLocks noChangeAspect="1"/>
          </p:cNvPicPr>
          <p:nvPr/>
        </p:nvPicPr>
        <p:blipFill>
          <a:blip r:embed="rId3"/>
          <a:srcRect l="27454" t="15924" r="27600" b="18320"/>
          <a:stretch>
            <a:fillRect/>
          </a:stretch>
        </p:blipFill>
        <p:spPr bwMode="auto">
          <a:xfrm>
            <a:off x="6040438" y="2198688"/>
            <a:ext cx="4554537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7"/>
          <p:cNvPicPr>
            <a:picLocks noChangeAspect="1"/>
          </p:cNvPicPr>
          <p:nvPr/>
        </p:nvPicPr>
        <p:blipFill>
          <a:blip r:embed="rId4"/>
          <a:srcRect l="16350" t="4111" r="17776" b="4800"/>
          <a:stretch>
            <a:fillRect/>
          </a:stretch>
        </p:blipFill>
        <p:spPr bwMode="auto">
          <a:xfrm>
            <a:off x="1128713" y="2322513"/>
            <a:ext cx="4684712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479675" y="1919288"/>
            <a:ext cx="1982788" cy="461962"/>
          </a:xfrm>
          <a:prstGeom prst="rect">
            <a:avLst/>
          </a:prstGeom>
          <a:noFill/>
          <a:ln>
            <a:solidFill>
              <a:srgbClr val="DC8D2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DC8D24"/>
                </a:solidFill>
              </a:rPr>
              <a:t>(-) Reviews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43788" y="1919288"/>
            <a:ext cx="1852612" cy="461962"/>
          </a:xfrm>
          <a:prstGeom prst="rect">
            <a:avLst/>
          </a:prstGeom>
          <a:noFill/>
          <a:ln>
            <a:solidFill>
              <a:srgbClr val="DC8D2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DC8D24"/>
                </a:solidFill>
              </a:rPr>
              <a:t>(+) Reviews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2288367" y="-426495"/>
          <a:ext cx="7135286" cy="274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" y="-1"/>
            <a:ext cx="12191999" cy="1895707"/>
          </a:xfrm>
          <a:prstGeom prst="rect">
            <a:avLst/>
          </a:prstGeom>
          <a:pattFill prst="solidDmnd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/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</a:t>
            </a:r>
            <a:r>
              <a:rPr lang="en-US" dirty="0"/>
              <a:t>References &amp; acknowledgement</a:t>
            </a:r>
          </a:p>
        </p:txBody>
      </p:sp>
      <p:sp>
        <p:nvSpPr>
          <p:cNvPr id="5" name="Pentagon 4"/>
          <p:cNvSpPr/>
          <p:nvPr/>
        </p:nvSpPr>
        <p:spPr>
          <a:xfrm>
            <a:off x="10855325" y="6511925"/>
            <a:ext cx="1063625" cy="346075"/>
          </a:xfrm>
          <a:prstGeom prst="homePlate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Page 21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11842750" y="6511925"/>
            <a:ext cx="349250" cy="346075"/>
          </a:xfrm>
          <a:prstGeom prst="chevron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820" name="Rectangle 7"/>
          <p:cNvSpPr>
            <a:spLocks noChangeArrowheads="1"/>
          </p:cNvSpPr>
          <p:nvPr/>
        </p:nvSpPr>
        <p:spPr bwMode="auto">
          <a:xfrm>
            <a:off x="992188" y="2794000"/>
            <a:ext cx="9753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rebuchet MS" pitchFamily="34" charset="0"/>
              </a:rPr>
              <a:t>Liu, B. (2012). Sentiment analysis and opinion mining. Synthesis lectures on human language technologies, 5(1), 1-167.</a:t>
            </a:r>
          </a:p>
          <a:p>
            <a:endParaRPr lang="en-US">
              <a:latin typeface="Trebuchet MS" pitchFamily="34" charset="0"/>
            </a:endParaRPr>
          </a:p>
          <a:p>
            <a:r>
              <a:rPr lang="en-US">
                <a:latin typeface="Trebuchet MS" pitchFamily="34" charset="0"/>
              </a:rPr>
              <a:t>Data Source: http://jmcauley.ucsd.edu/data/amazon/links.html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Check">
          <a:fgClr>
            <a:schemeClr val="bg1"/>
          </a:fgClr>
          <a:bgClr>
            <a:schemeClr val="accent4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resentation thank yo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656774" y="0"/>
            <a:ext cx="8894630" cy="7015482"/>
          </a:xfrm>
          <a:prstGeom prst="rect">
            <a:avLst/>
          </a:prstGeom>
          <a:noFill/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Check">
          <a:fgClr>
            <a:schemeClr val="bg1"/>
          </a:fgClr>
          <a:bgClr>
            <a:schemeClr val="accent4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25" y="-5366"/>
            <a:ext cx="12182475" cy="6863366"/>
          </a:xfrm>
          <a:prstGeom prst="rect">
            <a:avLst/>
          </a:prstGeom>
        </p:spPr>
      </p:pic>
      <p:sp>
        <p:nvSpPr>
          <p:cNvPr id="36867" name="TextBox 2"/>
          <p:cNvSpPr txBox="1">
            <a:spLocks noChangeArrowheads="1"/>
          </p:cNvSpPr>
          <p:nvPr/>
        </p:nvSpPr>
        <p:spPr bwMode="auto">
          <a:xfrm>
            <a:off x="2217738" y="284163"/>
            <a:ext cx="53784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0">
                <a:solidFill>
                  <a:srgbClr val="AD541D"/>
                </a:solidFill>
                <a:latin typeface="Trebuchet MS" pitchFamily="34" charset="0"/>
              </a:rPr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81792"/>
          </a:xfrm>
          <a:pattFill prst="solidDmnd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What is Sentiment Analysis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0926763" y="6511925"/>
            <a:ext cx="992187" cy="346075"/>
          </a:xfrm>
          <a:prstGeom prst="homePlate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Page 2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11842750" y="6511925"/>
            <a:ext cx="349250" cy="346075"/>
          </a:xfrm>
          <a:prstGeom prst="chevron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200150"/>
            <a:ext cx="12192000" cy="6461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>
              <a:latin typeface="+mn-lt"/>
              <a:cs typeface="+mn-cs"/>
            </a:endParaRPr>
          </a:p>
        </p:txBody>
      </p:sp>
      <p:sp>
        <p:nvSpPr>
          <p:cNvPr id="15365" name="TextBox 2"/>
          <p:cNvSpPr txBox="1">
            <a:spLocks noChangeArrowheads="1"/>
          </p:cNvSpPr>
          <p:nvPr/>
        </p:nvSpPr>
        <p:spPr bwMode="auto">
          <a:xfrm>
            <a:off x="0" y="1965325"/>
            <a:ext cx="12192000" cy="2030413"/>
          </a:xfrm>
          <a:prstGeom prst="rect">
            <a:avLst/>
          </a:prstGeom>
          <a:solidFill>
            <a:srgbClr val="E8D19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rebuchet MS" pitchFamily="34" charset="0"/>
            </a:endParaRPr>
          </a:p>
          <a:p>
            <a:endParaRPr lang="en-US">
              <a:latin typeface="Trebuchet MS" pitchFamily="34" charset="0"/>
            </a:endParaRPr>
          </a:p>
          <a:p>
            <a:endParaRPr lang="en-US">
              <a:latin typeface="Trebuchet MS" pitchFamily="34" charset="0"/>
            </a:endParaRPr>
          </a:p>
          <a:p>
            <a:endParaRPr lang="en-US">
              <a:latin typeface="Trebuchet MS" pitchFamily="34" charset="0"/>
            </a:endParaRPr>
          </a:p>
          <a:p>
            <a:endParaRPr lang="en-US">
              <a:latin typeface="Trebuchet MS" pitchFamily="34" charset="0"/>
            </a:endParaRPr>
          </a:p>
          <a:p>
            <a:endParaRPr lang="en-US">
              <a:latin typeface="Trebuchet MS" pitchFamily="34" charset="0"/>
            </a:endParaRPr>
          </a:p>
          <a:p>
            <a:endParaRPr lang="en-US">
              <a:latin typeface="Trebuchet M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146550"/>
            <a:ext cx="12107863" cy="1477963"/>
          </a:xfrm>
          <a:prstGeom prst="rect">
            <a:avLst/>
          </a:prstGeom>
          <a:solidFill>
            <a:srgbClr val="E8D19D"/>
          </a:solidFill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863600" y="5986463"/>
            <a:ext cx="5300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rebuchet MS" pitchFamily="34" charset="0"/>
              </a:rPr>
              <a:t>“My flight’s been delayed. Brilliant!”</a:t>
            </a:r>
          </a:p>
        </p:txBody>
      </p:sp>
      <p:sp>
        <p:nvSpPr>
          <p:cNvPr id="15368" name="TextBox 10"/>
          <p:cNvSpPr txBox="1">
            <a:spLocks noChangeArrowheads="1"/>
          </p:cNvSpPr>
          <p:nvPr/>
        </p:nvSpPr>
        <p:spPr bwMode="auto">
          <a:xfrm>
            <a:off x="6550025" y="6073775"/>
            <a:ext cx="5813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rebuchet MS" pitchFamily="34" charset="0"/>
              </a:rPr>
              <a:t>Hard to teach a machine- What is </a:t>
            </a:r>
            <a:r>
              <a:rPr lang="en-US">
                <a:solidFill>
                  <a:srgbClr val="00B050"/>
                </a:solidFill>
                <a:latin typeface="Trebuchet MS" pitchFamily="34" charset="0"/>
              </a:rPr>
              <a:t>sarcasm</a:t>
            </a:r>
          </a:p>
        </p:txBody>
      </p:sp>
      <p:sp>
        <p:nvSpPr>
          <p:cNvPr id="15369" name="TextBox 11"/>
          <p:cNvSpPr txBox="1">
            <a:spLocks noChangeArrowheads="1"/>
          </p:cNvSpPr>
          <p:nvPr/>
        </p:nvSpPr>
        <p:spPr bwMode="auto">
          <a:xfrm>
            <a:off x="863600" y="1200150"/>
            <a:ext cx="102695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rebuchet MS" pitchFamily="34" charset="0"/>
              </a:rPr>
              <a:t>Sentiment analysis and opinion mining is the field of study that analyzes people's opinions, sentiments, evaluations, attitudes, and emotions from written language. ( Liu, B 2012)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600" y="1935163"/>
            <a:ext cx="10269538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cs typeface="+mn-cs"/>
              </a:rPr>
              <a:t>Importance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>
                <a:latin typeface="+mn-lt"/>
                <a:cs typeface="+mn-cs"/>
              </a:rPr>
              <a:t>Helps to see what customers </a:t>
            </a:r>
            <a:r>
              <a:rPr lang="en-US" dirty="0">
                <a:solidFill>
                  <a:srgbClr val="00B050"/>
                </a:solidFill>
                <a:latin typeface="+mn-lt"/>
                <a:cs typeface="+mn-cs"/>
              </a:rPr>
              <a:t>like and dislike </a:t>
            </a:r>
            <a:r>
              <a:rPr lang="en-US" dirty="0">
                <a:latin typeface="+mn-lt"/>
                <a:cs typeface="+mn-cs"/>
              </a:rPr>
              <a:t>about a certain product.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>
                <a:latin typeface="+mn-lt"/>
                <a:cs typeface="+mn-cs"/>
              </a:rPr>
              <a:t>Sentiment analysis can let you know if there has been a </a:t>
            </a:r>
            <a:r>
              <a:rPr lang="en-US" dirty="0">
                <a:solidFill>
                  <a:srgbClr val="00B050"/>
                </a:solidFill>
                <a:latin typeface="+mn-lt"/>
                <a:cs typeface="+mn-cs"/>
              </a:rPr>
              <a:t>change in public opinion </a:t>
            </a:r>
            <a:r>
              <a:rPr lang="en-US" dirty="0">
                <a:latin typeface="+mn-lt"/>
                <a:cs typeface="+mn-cs"/>
              </a:rPr>
              <a:t>toward any aspect of your business.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>
                <a:latin typeface="+mn-lt"/>
                <a:cs typeface="+mn-cs"/>
              </a:rPr>
              <a:t>To be more </a:t>
            </a:r>
            <a:r>
              <a:rPr lang="en-US" dirty="0">
                <a:solidFill>
                  <a:srgbClr val="00B050"/>
                </a:solidFill>
                <a:latin typeface="+mn-lt"/>
                <a:cs typeface="+mn-cs"/>
              </a:rPr>
              <a:t>proactive</a:t>
            </a:r>
            <a:r>
              <a:rPr lang="en-US" dirty="0">
                <a:latin typeface="+mn-lt"/>
                <a:cs typeface="+mn-cs"/>
              </a:rPr>
              <a:t> regarding the </a:t>
            </a:r>
            <a:r>
              <a:rPr lang="en-US" dirty="0">
                <a:solidFill>
                  <a:srgbClr val="00B050"/>
                </a:solidFill>
                <a:latin typeface="+mn-lt"/>
                <a:cs typeface="+mn-cs"/>
              </a:rPr>
              <a:t>changing dynamic </a:t>
            </a:r>
            <a:r>
              <a:rPr lang="en-US" dirty="0">
                <a:latin typeface="+mn-lt"/>
                <a:cs typeface="+mn-cs"/>
              </a:rPr>
              <a:t>in the market place through regular </a:t>
            </a:r>
            <a:r>
              <a:rPr lang="en-US">
                <a:latin typeface="+mn-lt"/>
                <a:cs typeface="+mn-cs"/>
              </a:rPr>
              <a:t>sentiment </a:t>
            </a:r>
            <a:r>
              <a:rPr lang="en-US">
                <a:latin typeface="+mn-lt"/>
                <a:cs typeface="+mn-cs"/>
              </a:rPr>
              <a:t>analysis.</a:t>
            </a:r>
            <a:endParaRPr lang="en-US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>
                <a:latin typeface="+mn-lt"/>
                <a:cs typeface="+mn-cs"/>
              </a:rPr>
              <a:t>Shifts in sentiment on reviews have been shown to correlate with shifts in the stock market.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600" y="4127500"/>
            <a:ext cx="10269538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cs typeface="+mn-cs"/>
              </a:rPr>
              <a:t>Challenges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>
                <a:latin typeface="+mn-lt"/>
                <a:cs typeface="+mn-cs"/>
              </a:rPr>
              <a:t>Complexity of human language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>
                <a:latin typeface="+mn-lt"/>
                <a:cs typeface="+mn-cs"/>
              </a:rPr>
              <a:t>Teaching a machine to analyze the various grammatical nuances, cultural variations, slang and misspellings that occur in online mentions is a difficult process.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Contextual understanding </a:t>
            </a:r>
            <a:r>
              <a:rPr lang="en-US" dirty="0">
                <a:latin typeface="+mn-lt"/>
                <a:cs typeface="+mn-cs"/>
              </a:rPr>
              <a:t>is even more difficult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2"/>
          <p:cNvSpPr>
            <a:spLocks noGrp="1"/>
          </p:cNvSpPr>
          <p:nvPr>
            <p:ph idx="1"/>
          </p:nvPr>
        </p:nvSpPr>
        <p:spPr>
          <a:xfrm>
            <a:off x="1069975" y="2633663"/>
            <a:ext cx="10058400" cy="4051300"/>
          </a:xfrm>
        </p:spPr>
        <p:txBody>
          <a:bodyPr/>
          <a:lstStyle/>
          <a:p>
            <a:r>
              <a:rPr lang="en-US" smtClean="0"/>
              <a:t>Study Amazon grocery reviews from customers</a:t>
            </a:r>
          </a:p>
          <a:p>
            <a:r>
              <a:rPr lang="en-US" smtClean="0"/>
              <a:t>Finding best prediction model </a:t>
            </a:r>
          </a:p>
          <a:p>
            <a:r>
              <a:rPr lang="en-US" smtClean="0"/>
              <a:t>Predicting whether a review is positive or negative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" y="-1"/>
            <a:ext cx="12191999" cy="1895707"/>
          </a:xfrm>
          <a:prstGeom prst="rect">
            <a:avLst/>
          </a:prstGeom>
          <a:pattFill prst="solidDmnd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/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Objective of this project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0926763" y="6511925"/>
            <a:ext cx="992187" cy="346075"/>
          </a:xfrm>
          <a:prstGeom prst="homePlate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Page 3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11842750" y="6511925"/>
            <a:ext cx="349250" cy="346075"/>
          </a:xfrm>
          <a:prstGeom prst="chevron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81792"/>
          </a:xfrm>
          <a:pattFill prst="solidDmnd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Intro to Dataset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0926763" y="6511925"/>
            <a:ext cx="992187" cy="346075"/>
          </a:xfrm>
          <a:prstGeom prst="homePlate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Page 4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11842750" y="6511925"/>
            <a:ext cx="349250" cy="346075"/>
          </a:xfrm>
          <a:prstGeom prst="chevron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71538" y="1081088"/>
          <a:ext cx="10055225" cy="543083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51529"/>
                <a:gridCol w="3351529"/>
                <a:gridCol w="3351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Column Name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Description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Data type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Row Id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Numeric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47494D"/>
                          </a:solidFill>
                          <a:latin typeface="+mn-lt"/>
                        </a:rPr>
                        <a:t>ProductId</a:t>
                      </a:r>
                      <a:endParaRPr lang="en-US" dirty="0" smtClean="0">
                        <a:solidFill>
                          <a:srgbClr val="47494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Unique identifier for the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String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47494D"/>
                          </a:solidFill>
                          <a:latin typeface="+mn-lt"/>
                        </a:rPr>
                        <a:t>UserId</a:t>
                      </a:r>
                      <a:endParaRPr lang="en-US" dirty="0" smtClean="0">
                        <a:solidFill>
                          <a:srgbClr val="47494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Unique identifier for the user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String</a:t>
                      </a:r>
                      <a:endParaRPr lang="en-US" dirty="0">
                        <a:solidFill>
                          <a:srgbClr val="47494D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47494D"/>
                          </a:solidFill>
                          <a:latin typeface="+mn-lt"/>
                        </a:rPr>
                        <a:t>ProfileName</a:t>
                      </a:r>
                      <a:endParaRPr lang="en-US" dirty="0" smtClean="0">
                        <a:solidFill>
                          <a:srgbClr val="47494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String</a:t>
                      </a:r>
                      <a:endParaRPr lang="en-US" dirty="0">
                        <a:solidFill>
                          <a:srgbClr val="47494D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47494D"/>
                          </a:solidFill>
                          <a:latin typeface="+mn-lt"/>
                        </a:rPr>
                        <a:t>HelpfulnessNumerator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Number of users who found the review helpful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Numeric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47494D"/>
                          </a:solidFill>
                          <a:latin typeface="+mn-lt"/>
                        </a:rPr>
                        <a:t>HelpfulnessDenominator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Number of users who indicated whether they found the review helpful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Numeric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Score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Rating between 1 and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Numeric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Time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Timestamp for the review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Numeric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Summary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Brief summary of the review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String</a:t>
                      </a: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Text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Text of the review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47494D"/>
                          </a:solidFill>
                          <a:latin typeface="+mn-lt"/>
                        </a:rPr>
                        <a:t>String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" y="-1"/>
            <a:ext cx="12191999" cy="1895707"/>
          </a:xfrm>
          <a:prstGeom prst="rect">
            <a:avLst/>
          </a:prstGeom>
          <a:pattFill prst="solidDmnd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/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Primary Steps in Analysis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0926763" y="6511925"/>
            <a:ext cx="992187" cy="346075"/>
          </a:xfrm>
          <a:prstGeom prst="homePlate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Page 5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11842750" y="6511925"/>
            <a:ext cx="349250" cy="346075"/>
          </a:xfrm>
          <a:prstGeom prst="chevron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386034" y="1670290"/>
          <a:ext cx="9264186" cy="4538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75" y="0"/>
            <a:ext cx="12192000" cy="1895475"/>
          </a:xfrm>
          <a:prstGeom prst="rect">
            <a:avLst/>
          </a:prstGeom>
          <a:pattFill prst="solidDmnd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/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0926763" y="6511925"/>
            <a:ext cx="992187" cy="346075"/>
          </a:xfrm>
          <a:prstGeom prst="homePlate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Page 6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11842750" y="6511925"/>
            <a:ext cx="349250" cy="346075"/>
          </a:xfrm>
          <a:prstGeom prst="chevron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2092183" y="-426495"/>
          <a:ext cx="7135286" cy="274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1030005" y="2140842"/>
          <a:ext cx="10597436" cy="1317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Rectangle 9"/>
          <p:cNvSpPr/>
          <p:nvPr/>
        </p:nvSpPr>
        <p:spPr>
          <a:xfrm>
            <a:off x="5407025" y="4600575"/>
            <a:ext cx="5519738" cy="1570038"/>
          </a:xfrm>
          <a:prstGeom prst="rect">
            <a:avLst/>
          </a:prstGeom>
          <a:ln>
            <a:solidFill>
              <a:srgbClr val="DC8D2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DC8D24"/>
                </a:solidFill>
              </a:rPr>
              <a:t>After </a:t>
            </a:r>
            <a:r>
              <a:rPr lang="en-US" sz="2400" b="1" dirty="0">
                <a:solidFill>
                  <a:srgbClr val="DC8D24"/>
                </a:solidFill>
              </a:rPr>
              <a:t>plotting the ROC curve, it </a:t>
            </a:r>
            <a:r>
              <a:rPr lang="en-US" sz="2400" b="1" dirty="0">
                <a:solidFill>
                  <a:srgbClr val="DC8D24"/>
                </a:solidFill>
              </a:rPr>
              <a:t>appears </a:t>
            </a:r>
            <a:r>
              <a:rPr lang="en-US" sz="2400" b="1" dirty="0">
                <a:solidFill>
                  <a:srgbClr val="DC8D24"/>
                </a:solidFill>
              </a:rPr>
              <a:t>that the Logistic regression method provides us with the best </a:t>
            </a:r>
            <a:r>
              <a:rPr lang="en-US" sz="2400" b="1" dirty="0">
                <a:solidFill>
                  <a:srgbClr val="DC8D24"/>
                </a:solidFill>
              </a:rPr>
              <a:t>results</a:t>
            </a:r>
          </a:p>
        </p:txBody>
      </p:sp>
      <p:sp>
        <p:nvSpPr>
          <p:cNvPr id="11" name="Chevron 10"/>
          <p:cNvSpPr/>
          <p:nvPr/>
        </p:nvSpPr>
        <p:spPr>
          <a:xfrm>
            <a:off x="4914900" y="5213350"/>
            <a:ext cx="344488" cy="344488"/>
          </a:xfrm>
          <a:prstGeom prst="chevron">
            <a:avLst/>
          </a:prstGeom>
          <a:solidFill>
            <a:srgbClr val="DC8D2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9464" name="Picture 1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012825" y="3703638"/>
            <a:ext cx="3979863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2"/>
          <p:cNvSpPr>
            <a:spLocks noChangeArrowheads="1"/>
          </p:cNvSpPr>
          <p:nvPr/>
        </p:nvSpPr>
        <p:spPr bwMode="auto">
          <a:xfrm>
            <a:off x="5340350" y="6238875"/>
            <a:ext cx="25542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Trebuchet MS" pitchFamily="34" charset="0"/>
              </a:rPr>
              <a:t>*Receiver Operating Characteristic (ROC)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75" y="0"/>
            <a:ext cx="12192000" cy="1895475"/>
          </a:xfrm>
          <a:prstGeom prst="rect">
            <a:avLst/>
          </a:prstGeom>
          <a:pattFill prst="solidDmnd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/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0926763" y="6511925"/>
            <a:ext cx="992187" cy="346075"/>
          </a:xfrm>
          <a:prstGeom prst="homePlate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Page 7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11842750" y="6511925"/>
            <a:ext cx="349250" cy="346075"/>
          </a:xfrm>
          <a:prstGeom prst="chevron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3600" y="2411413"/>
            <a:ext cx="2544763" cy="671512"/>
          </a:xfrm>
          <a:prstGeom prst="rect">
            <a:avLst/>
          </a:prstGeom>
          <a:solidFill>
            <a:srgbClr val="A5A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/>
              <a:t>Reading data</a:t>
            </a:r>
            <a:endParaRPr lang="en-US" sz="1500" dirty="0"/>
          </a:p>
        </p:txBody>
      </p:sp>
      <p:sp>
        <p:nvSpPr>
          <p:cNvPr id="14" name="Rectangle 13"/>
          <p:cNvSpPr/>
          <p:nvPr/>
        </p:nvSpPr>
        <p:spPr>
          <a:xfrm>
            <a:off x="863600" y="3230563"/>
            <a:ext cx="2544763" cy="671512"/>
          </a:xfrm>
          <a:prstGeom prst="rect">
            <a:avLst/>
          </a:prstGeom>
          <a:solidFill>
            <a:srgbClr val="A5A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/>
              <a:t>Grouping data by scores and </a:t>
            </a:r>
            <a:r>
              <a:rPr lang="en-US" sz="1500" dirty="0" err="1"/>
              <a:t>upvoting</a:t>
            </a:r>
            <a:endParaRPr lang="en-US" sz="1500" dirty="0"/>
          </a:p>
        </p:txBody>
      </p:sp>
      <p:sp>
        <p:nvSpPr>
          <p:cNvPr id="15" name="Rectangle 14"/>
          <p:cNvSpPr/>
          <p:nvPr/>
        </p:nvSpPr>
        <p:spPr>
          <a:xfrm>
            <a:off x="863600" y="4044950"/>
            <a:ext cx="2544763" cy="671513"/>
          </a:xfrm>
          <a:prstGeom prst="rect">
            <a:avLst/>
          </a:prstGeom>
          <a:solidFill>
            <a:srgbClr val="A5A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/>
              <a:t>Visualizing data</a:t>
            </a:r>
            <a:endParaRPr lang="en-US" sz="1500" dirty="0"/>
          </a:p>
        </p:txBody>
      </p:sp>
      <p:sp>
        <p:nvSpPr>
          <p:cNvPr id="16" name="Rectangle 15"/>
          <p:cNvSpPr/>
          <p:nvPr/>
        </p:nvSpPr>
        <p:spPr>
          <a:xfrm>
            <a:off x="863600" y="5673725"/>
            <a:ext cx="2544763" cy="671513"/>
          </a:xfrm>
          <a:prstGeom prst="rect">
            <a:avLst/>
          </a:prstGeom>
          <a:solidFill>
            <a:srgbClr val="A5A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err="1"/>
              <a:t>Vectorizing</a:t>
            </a:r>
            <a:r>
              <a:rPr lang="en-US" sz="1500" dirty="0"/>
              <a:t>, </a:t>
            </a:r>
            <a:r>
              <a:rPr lang="en-US" sz="1500" dirty="0" err="1"/>
              <a:t>Stopwords</a:t>
            </a:r>
            <a:r>
              <a:rPr lang="en-US" sz="1500" dirty="0"/>
              <a:t> </a:t>
            </a:r>
            <a:r>
              <a:rPr lang="en-US" sz="1500" dirty="0"/>
              <a:t>, transformation</a:t>
            </a:r>
            <a:endParaRPr lang="en-US" sz="1500" dirty="0"/>
          </a:p>
        </p:txBody>
      </p:sp>
      <p:sp>
        <p:nvSpPr>
          <p:cNvPr id="20488" name="TextBox 16"/>
          <p:cNvSpPr txBox="1">
            <a:spLocks noChangeArrowheads="1"/>
          </p:cNvSpPr>
          <p:nvPr/>
        </p:nvSpPr>
        <p:spPr bwMode="auto">
          <a:xfrm>
            <a:off x="1357313" y="2062163"/>
            <a:ext cx="1557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rebuchet MS" pitchFamily="34" charset="0"/>
              </a:rPr>
              <a:t>Flow Chart</a:t>
            </a:r>
          </a:p>
        </p:txBody>
      </p:sp>
      <p:sp>
        <p:nvSpPr>
          <p:cNvPr id="20489" name="TextBox 17"/>
          <p:cNvSpPr txBox="1">
            <a:spLocks noChangeArrowheads="1"/>
          </p:cNvSpPr>
          <p:nvPr/>
        </p:nvSpPr>
        <p:spPr bwMode="auto">
          <a:xfrm>
            <a:off x="4217988" y="2090738"/>
            <a:ext cx="1895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rebuchet MS" pitchFamily="34" charset="0"/>
              </a:rPr>
              <a:t>Python Modules</a:t>
            </a:r>
          </a:p>
        </p:txBody>
      </p:sp>
      <p:sp>
        <p:nvSpPr>
          <p:cNvPr id="20490" name="TextBox 18"/>
          <p:cNvSpPr txBox="1">
            <a:spLocks noChangeArrowheads="1"/>
          </p:cNvSpPr>
          <p:nvPr/>
        </p:nvSpPr>
        <p:spPr bwMode="auto">
          <a:xfrm>
            <a:off x="7812088" y="2079625"/>
            <a:ext cx="18938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rebuchet MS" pitchFamily="34" charset="0"/>
              </a:rPr>
              <a:t>Sample Codes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63600" y="4859338"/>
            <a:ext cx="2544763" cy="671512"/>
          </a:xfrm>
          <a:prstGeom prst="rect">
            <a:avLst/>
          </a:prstGeom>
          <a:solidFill>
            <a:srgbClr val="A5A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/>
              <a:t>Removing neutral reviews</a:t>
            </a:r>
            <a:endParaRPr lang="en-US" sz="1500" dirty="0"/>
          </a:p>
        </p:txBody>
      </p:sp>
      <p:sp>
        <p:nvSpPr>
          <p:cNvPr id="21" name="Rectangle 20"/>
          <p:cNvSpPr/>
          <p:nvPr/>
        </p:nvSpPr>
        <p:spPr>
          <a:xfrm>
            <a:off x="3857625" y="2411413"/>
            <a:ext cx="2544763" cy="671512"/>
          </a:xfrm>
          <a:prstGeom prst="rect">
            <a:avLst/>
          </a:prstGeom>
          <a:solidFill>
            <a:srgbClr val="C2B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solidFill>
                  <a:schemeClr val="bg1"/>
                </a:solidFill>
              </a:rPr>
              <a:t>Pandas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57625" y="3230563"/>
            <a:ext cx="2544763" cy="671512"/>
          </a:xfrm>
          <a:prstGeom prst="rect">
            <a:avLst/>
          </a:prstGeom>
          <a:solidFill>
            <a:srgbClr val="C2B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solidFill>
                  <a:schemeClr val="bg1"/>
                </a:solidFill>
              </a:rPr>
              <a:t>Pandas, </a:t>
            </a:r>
            <a:r>
              <a:rPr lang="en-US" sz="1500" dirty="0" err="1">
                <a:solidFill>
                  <a:schemeClr val="bg1"/>
                </a:solidFill>
              </a:rPr>
              <a:t>numpy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57625" y="4044950"/>
            <a:ext cx="2544763" cy="671513"/>
          </a:xfrm>
          <a:prstGeom prst="rect">
            <a:avLst/>
          </a:prstGeom>
          <a:solidFill>
            <a:srgbClr val="C2B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err="1">
                <a:solidFill>
                  <a:schemeClr val="bg1"/>
                </a:solidFill>
              </a:rPr>
              <a:t>Seaborn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matplotlib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57625" y="5673725"/>
            <a:ext cx="2544763" cy="671513"/>
          </a:xfrm>
          <a:prstGeom prst="rect">
            <a:avLst/>
          </a:prstGeom>
          <a:solidFill>
            <a:srgbClr val="C2B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err="1">
                <a:solidFill>
                  <a:schemeClr val="bg1"/>
                </a:solidFill>
              </a:rPr>
              <a:t>sklearn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57625" y="4859338"/>
            <a:ext cx="2544763" cy="671512"/>
          </a:xfrm>
          <a:prstGeom prst="rect">
            <a:avLst/>
          </a:prstGeom>
          <a:solidFill>
            <a:srgbClr val="C2B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err="1">
                <a:solidFill>
                  <a:schemeClr val="bg1"/>
                </a:solidFill>
              </a:rPr>
              <a:t>sklearn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51650" y="2411413"/>
            <a:ext cx="3814763" cy="671512"/>
          </a:xfrm>
          <a:prstGeom prst="rect">
            <a:avLst/>
          </a:prstGeom>
          <a:solidFill>
            <a:srgbClr val="D8B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err="1"/>
              <a:t>pd.read_csv</a:t>
            </a:r>
            <a:endParaRPr lang="en-US" sz="1500" dirty="0"/>
          </a:p>
        </p:txBody>
      </p:sp>
      <p:sp>
        <p:nvSpPr>
          <p:cNvPr id="27" name="Rectangle 26"/>
          <p:cNvSpPr/>
          <p:nvPr/>
        </p:nvSpPr>
        <p:spPr>
          <a:xfrm>
            <a:off x="6851650" y="3230563"/>
            <a:ext cx="3814763" cy="671512"/>
          </a:xfrm>
          <a:prstGeom prst="rect">
            <a:avLst/>
          </a:prstGeom>
          <a:solidFill>
            <a:srgbClr val="D8B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err="1"/>
              <a:t>np.where</a:t>
            </a:r>
            <a:r>
              <a:rPr lang="en-US" sz="1500" dirty="0"/>
              <a:t>, </a:t>
            </a:r>
            <a:r>
              <a:rPr lang="en-US" sz="1500" dirty="0" err="1"/>
              <a:t>pd.cut</a:t>
            </a:r>
            <a:r>
              <a:rPr lang="en-US" sz="1500" dirty="0"/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/>
              <a:t>.</a:t>
            </a:r>
            <a:r>
              <a:rPr lang="en-US" sz="1500" dirty="0" err="1"/>
              <a:t>groupby</a:t>
            </a:r>
            <a:endParaRPr lang="en-US" sz="1500" dirty="0"/>
          </a:p>
        </p:txBody>
      </p:sp>
      <p:sp>
        <p:nvSpPr>
          <p:cNvPr id="28" name="Rectangle 27"/>
          <p:cNvSpPr/>
          <p:nvPr/>
        </p:nvSpPr>
        <p:spPr>
          <a:xfrm>
            <a:off x="6851650" y="4044950"/>
            <a:ext cx="3814763" cy="671513"/>
          </a:xfrm>
          <a:prstGeom prst="rect">
            <a:avLst/>
          </a:prstGeom>
          <a:solidFill>
            <a:srgbClr val="D8B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/>
              <a:t>.</a:t>
            </a:r>
            <a:r>
              <a:rPr lang="en-US" sz="1500" dirty="0"/>
              <a:t>unstack(),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/>
              <a:t>.</a:t>
            </a:r>
            <a:r>
              <a:rPr lang="en-US" sz="1500" dirty="0" err="1"/>
              <a:t>columns.get_level_values</a:t>
            </a:r>
            <a:r>
              <a:rPr lang="en-US" sz="1500" dirty="0"/>
              <a:t>(1), </a:t>
            </a:r>
            <a:r>
              <a:rPr lang="en-US" sz="1500" dirty="0" err="1"/>
              <a:t>plt.figure</a:t>
            </a:r>
            <a:r>
              <a:rPr lang="en-US" sz="1500" dirty="0"/>
              <a:t>, </a:t>
            </a:r>
            <a:r>
              <a:rPr lang="en-US" sz="1500" dirty="0" err="1"/>
              <a:t>sns.heatmap</a:t>
            </a:r>
            <a:r>
              <a:rPr lang="en-US" sz="1500" dirty="0"/>
              <a:t>, </a:t>
            </a:r>
            <a:r>
              <a:rPr lang="en-US" sz="1500" dirty="0" err="1"/>
              <a:t>plt.title</a:t>
            </a:r>
            <a:endParaRPr lang="en-US" sz="1500" dirty="0"/>
          </a:p>
        </p:txBody>
      </p:sp>
      <p:sp>
        <p:nvSpPr>
          <p:cNvPr id="29" name="Rectangle 28"/>
          <p:cNvSpPr/>
          <p:nvPr/>
        </p:nvSpPr>
        <p:spPr>
          <a:xfrm>
            <a:off x="6851650" y="5673725"/>
            <a:ext cx="3814763" cy="671513"/>
          </a:xfrm>
          <a:prstGeom prst="rect">
            <a:avLst/>
          </a:prstGeom>
          <a:solidFill>
            <a:srgbClr val="D8B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err="1"/>
              <a:t>CountVectorizer</a:t>
            </a:r>
            <a:r>
              <a:rPr lang="en-US" sz="1500" dirty="0"/>
              <a:t>, </a:t>
            </a:r>
            <a:r>
              <a:rPr lang="en-US" sz="1500" dirty="0" err="1"/>
              <a:t>TfidfVectorizer</a:t>
            </a:r>
            <a:r>
              <a:rPr lang="en-US" sz="1500" dirty="0"/>
              <a:t> </a:t>
            </a:r>
            <a:r>
              <a:rPr lang="en-US" sz="1500" dirty="0" err="1"/>
              <a:t>model.fit_transform</a:t>
            </a:r>
            <a:endParaRPr lang="en-US" sz="1500" dirty="0"/>
          </a:p>
        </p:txBody>
      </p:sp>
      <p:sp>
        <p:nvSpPr>
          <p:cNvPr id="30" name="Rectangle 29"/>
          <p:cNvSpPr/>
          <p:nvPr/>
        </p:nvSpPr>
        <p:spPr>
          <a:xfrm>
            <a:off x="6851650" y="4859338"/>
            <a:ext cx="3814763" cy="671512"/>
          </a:xfrm>
          <a:prstGeom prst="rect">
            <a:avLst/>
          </a:prstGeom>
          <a:solidFill>
            <a:srgbClr val="D8B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err="1"/>
              <a:t>df</a:t>
            </a:r>
            <a:r>
              <a:rPr lang="en-US" sz="1500" dirty="0"/>
              <a:t> = </a:t>
            </a:r>
            <a:r>
              <a:rPr lang="en-US" sz="1500" dirty="0" err="1"/>
              <a:t>odf</a:t>
            </a:r>
            <a:r>
              <a:rPr lang="en-US" sz="1500" dirty="0"/>
              <a:t>[</a:t>
            </a:r>
            <a:r>
              <a:rPr lang="en-US" sz="1500" dirty="0" err="1"/>
              <a:t>odf</a:t>
            </a:r>
            <a:r>
              <a:rPr lang="en-US" sz="1500" dirty="0"/>
              <a:t>['Score'] != 3</a:t>
            </a:r>
            <a:r>
              <a:rPr lang="en-US" sz="1500" dirty="0"/>
              <a:t>]</a:t>
            </a:r>
            <a:endParaRPr lang="en-US" sz="1500" dirty="0"/>
          </a:p>
        </p:txBody>
      </p:sp>
      <p:graphicFrame>
        <p:nvGraphicFramePr>
          <p:cNvPr id="31" name="Diagram 30"/>
          <p:cNvGraphicFramePr/>
          <p:nvPr/>
        </p:nvGraphicFramePr>
        <p:xfrm>
          <a:off x="2092182" y="-426495"/>
          <a:ext cx="7424051" cy="274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75" y="0"/>
            <a:ext cx="12192000" cy="1895475"/>
          </a:xfrm>
          <a:prstGeom prst="rect">
            <a:avLst/>
          </a:prstGeom>
          <a:pattFill prst="solidDmnd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/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0926763" y="6511925"/>
            <a:ext cx="992187" cy="346075"/>
          </a:xfrm>
          <a:prstGeom prst="homePlate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Page 8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11842750" y="6511925"/>
            <a:ext cx="349250" cy="346075"/>
          </a:xfrm>
          <a:prstGeom prst="chevron">
            <a:avLst/>
          </a:prstGeom>
          <a:solidFill>
            <a:srgbClr val="DC8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08050" y="3795713"/>
            <a:ext cx="2544763" cy="790575"/>
          </a:xfrm>
          <a:prstGeom prst="rect">
            <a:avLst/>
          </a:prstGeom>
          <a:solidFill>
            <a:srgbClr val="A5A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/>
              <a:t>Training the model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/>
              <a:t>(Word </a:t>
            </a:r>
            <a:r>
              <a:rPr lang="en-US" sz="1500" dirty="0" err="1"/>
              <a:t>count,TFIDF,TFIDF+ngram</a:t>
            </a:r>
            <a:r>
              <a:rPr lang="en-US" sz="1500" dirty="0"/>
              <a:t>)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908050" y="4741863"/>
            <a:ext cx="2544763" cy="611187"/>
          </a:xfrm>
          <a:prstGeom prst="rect">
            <a:avLst/>
          </a:prstGeom>
          <a:solidFill>
            <a:srgbClr val="A5A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/>
              <a:t>Predicting test dataset</a:t>
            </a:r>
            <a:endParaRPr lang="en-US" sz="1500" dirty="0"/>
          </a:p>
        </p:txBody>
      </p:sp>
      <p:sp>
        <p:nvSpPr>
          <p:cNvPr id="33" name="Rectangle 32"/>
          <p:cNvSpPr/>
          <p:nvPr/>
        </p:nvSpPr>
        <p:spPr>
          <a:xfrm>
            <a:off x="908050" y="5508625"/>
            <a:ext cx="2544763" cy="612775"/>
          </a:xfrm>
          <a:prstGeom prst="rect">
            <a:avLst/>
          </a:prstGeom>
          <a:solidFill>
            <a:srgbClr val="A5A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/>
              <a:t>Visualizing results</a:t>
            </a:r>
            <a:endParaRPr lang="en-US" sz="1500" dirty="0"/>
          </a:p>
        </p:txBody>
      </p:sp>
      <p:sp>
        <p:nvSpPr>
          <p:cNvPr id="21511" name="TextBox 33"/>
          <p:cNvSpPr txBox="1">
            <a:spLocks noChangeArrowheads="1"/>
          </p:cNvSpPr>
          <p:nvPr/>
        </p:nvSpPr>
        <p:spPr bwMode="auto">
          <a:xfrm>
            <a:off x="1443038" y="2292350"/>
            <a:ext cx="155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rebuchet MS" pitchFamily="34" charset="0"/>
              </a:rPr>
              <a:t>Flow Chart</a:t>
            </a:r>
          </a:p>
        </p:txBody>
      </p:sp>
      <p:sp>
        <p:nvSpPr>
          <p:cNvPr id="21512" name="TextBox 34"/>
          <p:cNvSpPr txBox="1">
            <a:spLocks noChangeArrowheads="1"/>
          </p:cNvSpPr>
          <p:nvPr/>
        </p:nvSpPr>
        <p:spPr bwMode="auto">
          <a:xfrm>
            <a:off x="4265613" y="2287588"/>
            <a:ext cx="18938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rebuchet MS" pitchFamily="34" charset="0"/>
              </a:rPr>
              <a:t>Python Modules</a:t>
            </a:r>
          </a:p>
        </p:txBody>
      </p:sp>
      <p:sp>
        <p:nvSpPr>
          <p:cNvPr id="21513" name="TextBox 35"/>
          <p:cNvSpPr txBox="1">
            <a:spLocks noChangeArrowheads="1"/>
          </p:cNvSpPr>
          <p:nvPr/>
        </p:nvSpPr>
        <p:spPr bwMode="auto">
          <a:xfrm>
            <a:off x="7466013" y="2292350"/>
            <a:ext cx="18938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rebuchet MS" pitchFamily="34" charset="0"/>
              </a:rPr>
              <a:t>Sample Codes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08050" y="2674938"/>
            <a:ext cx="2544763" cy="965200"/>
          </a:xfrm>
          <a:prstGeom prst="rect">
            <a:avLst/>
          </a:prstGeom>
          <a:solidFill>
            <a:srgbClr val="A5A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/>
              <a:t>labelling data (0,1</a:t>
            </a:r>
            <a:r>
              <a:rPr lang="en-US" sz="1500" dirty="0"/>
              <a:t>), Random splitting of testing and training data</a:t>
            </a:r>
            <a:endParaRPr lang="en-US" sz="1500" dirty="0"/>
          </a:p>
        </p:txBody>
      </p:sp>
      <p:sp>
        <p:nvSpPr>
          <p:cNvPr id="38" name="Rectangle 37"/>
          <p:cNvSpPr/>
          <p:nvPr/>
        </p:nvSpPr>
        <p:spPr>
          <a:xfrm>
            <a:off x="3883025" y="3795713"/>
            <a:ext cx="2544763" cy="790575"/>
          </a:xfrm>
          <a:prstGeom prst="rect">
            <a:avLst/>
          </a:prstGeom>
          <a:solidFill>
            <a:srgbClr val="C2B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err="1">
                <a:solidFill>
                  <a:schemeClr val="bg1"/>
                </a:solidFill>
              </a:rPr>
              <a:t>sklearn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883025" y="4741863"/>
            <a:ext cx="2544763" cy="611187"/>
          </a:xfrm>
          <a:prstGeom prst="rect">
            <a:avLst/>
          </a:prstGeom>
          <a:solidFill>
            <a:srgbClr val="C2B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err="1">
                <a:solidFill>
                  <a:schemeClr val="bg1"/>
                </a:solidFill>
              </a:rPr>
              <a:t>sklearn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83025" y="5508625"/>
            <a:ext cx="2544763" cy="612775"/>
          </a:xfrm>
          <a:prstGeom prst="rect">
            <a:avLst/>
          </a:prstGeom>
          <a:solidFill>
            <a:srgbClr val="C2B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err="1">
                <a:solidFill>
                  <a:schemeClr val="bg1"/>
                </a:solidFill>
              </a:rPr>
              <a:t>s</a:t>
            </a:r>
            <a:r>
              <a:rPr lang="en-US" sz="1500" dirty="0" err="1">
                <a:solidFill>
                  <a:schemeClr val="bg1"/>
                </a:solidFill>
              </a:rPr>
              <a:t>klearn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matplotlib</a:t>
            </a:r>
            <a:r>
              <a:rPr lang="en-US" sz="1500" dirty="0">
                <a:solidFill>
                  <a:schemeClr val="bg1"/>
                </a:solidFill>
              </a:rPr>
              <a:t>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err="1">
                <a:solidFill>
                  <a:schemeClr val="bg1"/>
                </a:solidFill>
              </a:rPr>
              <a:t>itertools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3025" y="2674938"/>
            <a:ext cx="2544763" cy="965200"/>
          </a:xfrm>
          <a:prstGeom prst="rect">
            <a:avLst/>
          </a:prstGeom>
          <a:solidFill>
            <a:srgbClr val="C2B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err="1">
                <a:solidFill>
                  <a:schemeClr val="bg1"/>
                </a:solidFill>
              </a:rPr>
              <a:t>s</a:t>
            </a:r>
            <a:r>
              <a:rPr lang="en-US" sz="1500" dirty="0" err="1">
                <a:solidFill>
                  <a:schemeClr val="bg1"/>
                </a:solidFill>
              </a:rPr>
              <a:t>klearn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77050" y="3795713"/>
            <a:ext cx="3813175" cy="790575"/>
          </a:xfrm>
          <a:prstGeom prst="rect">
            <a:avLst/>
          </a:prstGeom>
          <a:solidFill>
            <a:srgbClr val="D8B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err="1"/>
              <a:t>LogisticRegression</a:t>
            </a:r>
            <a:r>
              <a:rPr lang="en-US" sz="1500" dirty="0"/>
              <a:t>,</a:t>
            </a:r>
            <a:endParaRPr lang="en-US" sz="15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/>
              <a:t>.</a:t>
            </a:r>
            <a:r>
              <a:rPr lang="en-US" sz="1500" dirty="0"/>
              <a:t>fit(</a:t>
            </a:r>
            <a:r>
              <a:rPr lang="en-US" sz="1500" dirty="0" err="1"/>
              <a:t>X_train</a:t>
            </a:r>
            <a:r>
              <a:rPr lang="en-US" sz="1500" dirty="0"/>
              <a:t>, </a:t>
            </a:r>
            <a:r>
              <a:rPr lang="en-US" sz="1500" dirty="0" err="1"/>
              <a:t>y_train</a:t>
            </a:r>
            <a:r>
              <a:rPr lang="en-US" sz="15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/>
              <a:t>.score(</a:t>
            </a:r>
            <a:r>
              <a:rPr lang="en-US" sz="1500" dirty="0" err="1"/>
              <a:t>X_test</a:t>
            </a:r>
            <a:r>
              <a:rPr lang="en-US" sz="1500" dirty="0"/>
              <a:t>, </a:t>
            </a:r>
            <a:r>
              <a:rPr lang="en-US" sz="1500" dirty="0" err="1"/>
              <a:t>y_test</a:t>
            </a:r>
            <a:r>
              <a:rPr lang="en-US" sz="1500" dirty="0"/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77050" y="4741863"/>
            <a:ext cx="3813175" cy="611187"/>
          </a:xfrm>
          <a:prstGeom prst="rect">
            <a:avLst/>
          </a:prstGeom>
          <a:solidFill>
            <a:srgbClr val="D8B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/>
              <a:t>.</a:t>
            </a:r>
            <a:r>
              <a:rPr lang="en-US" sz="1500" dirty="0"/>
              <a:t>predict(</a:t>
            </a:r>
            <a:r>
              <a:rPr lang="en-US" sz="1500" dirty="0" err="1"/>
              <a:t>X_test</a:t>
            </a:r>
            <a:r>
              <a:rPr lang="en-US" sz="1500" dirty="0"/>
              <a:t>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877050" y="5508625"/>
            <a:ext cx="3813175" cy="612775"/>
          </a:xfrm>
          <a:prstGeom prst="rect">
            <a:avLst/>
          </a:prstGeom>
          <a:solidFill>
            <a:srgbClr val="D8B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err="1"/>
              <a:t>confusion_matrix</a:t>
            </a:r>
            <a:r>
              <a:rPr lang="en-US" sz="1500" dirty="0"/>
              <a:t>(</a:t>
            </a:r>
            <a:r>
              <a:rPr lang="en-US" sz="1500" dirty="0" err="1"/>
              <a:t>y_test</a:t>
            </a:r>
            <a:r>
              <a:rPr lang="en-US" sz="1500" dirty="0"/>
              <a:t>, </a:t>
            </a:r>
            <a:r>
              <a:rPr lang="en-US" sz="1500" dirty="0" err="1"/>
              <a:t>y_pred</a:t>
            </a:r>
            <a:r>
              <a:rPr lang="en-US" sz="1500" dirty="0"/>
              <a:t>)</a:t>
            </a:r>
            <a:endParaRPr lang="en-US" sz="1500" dirty="0"/>
          </a:p>
        </p:txBody>
      </p:sp>
      <p:sp>
        <p:nvSpPr>
          <p:cNvPr id="45" name="Rectangle 44"/>
          <p:cNvSpPr/>
          <p:nvPr/>
        </p:nvSpPr>
        <p:spPr>
          <a:xfrm>
            <a:off x="6877050" y="2674938"/>
            <a:ext cx="3813175" cy="965200"/>
          </a:xfrm>
          <a:prstGeom prst="rect">
            <a:avLst/>
          </a:prstGeom>
          <a:solidFill>
            <a:srgbClr val="D8B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/>
              <a:t>X </a:t>
            </a:r>
            <a:r>
              <a:rPr lang="en-US" sz="1500" dirty="0"/>
              <a:t>= </a:t>
            </a:r>
            <a:r>
              <a:rPr lang="en-US" sz="1500" dirty="0" err="1"/>
              <a:t>df</a:t>
            </a:r>
            <a:r>
              <a:rPr lang="en-US" sz="1500" dirty="0"/>
              <a:t>['Text']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err="1"/>
              <a:t>y_dict</a:t>
            </a:r>
            <a:r>
              <a:rPr lang="en-US" sz="1500" dirty="0"/>
              <a:t> = {1:0, 2:0, 4:1, 5:1}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/>
              <a:t>y = </a:t>
            </a:r>
            <a:r>
              <a:rPr lang="en-US" sz="1500" dirty="0" err="1"/>
              <a:t>df</a:t>
            </a:r>
            <a:r>
              <a:rPr lang="en-US" sz="1500" dirty="0"/>
              <a:t>['Score'].map(</a:t>
            </a:r>
            <a:r>
              <a:rPr lang="en-US" sz="1500" dirty="0" err="1"/>
              <a:t>y_dict</a:t>
            </a:r>
            <a:r>
              <a:rPr lang="en-US" sz="15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err="1"/>
              <a:t>train_test_split</a:t>
            </a:r>
            <a:endParaRPr lang="en-US" sz="1500" dirty="0"/>
          </a:p>
        </p:txBody>
      </p:sp>
      <p:graphicFrame>
        <p:nvGraphicFramePr>
          <p:cNvPr id="46" name="Diagram 45"/>
          <p:cNvGraphicFramePr/>
          <p:nvPr/>
        </p:nvGraphicFramePr>
        <p:xfrm>
          <a:off x="2092182" y="-426495"/>
          <a:ext cx="7424051" cy="274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8245</TotalTime>
  <Words>1080</Words>
  <Application>Microsoft Office PowerPoint</Application>
  <PresentationFormat>Custom</PresentationFormat>
  <Paragraphs>448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Trebuchet MS</vt:lpstr>
      <vt:lpstr>Arial</vt:lpstr>
      <vt:lpstr>Georgia</vt:lpstr>
      <vt:lpstr>Wingdings</vt:lpstr>
      <vt:lpstr>Calibri</vt:lpstr>
      <vt:lpstr>Roboto</vt:lpstr>
      <vt:lpstr>Wood Type</vt:lpstr>
      <vt:lpstr>Wood Type</vt:lpstr>
      <vt:lpstr>Wood Type</vt:lpstr>
      <vt:lpstr>Wood Type</vt:lpstr>
      <vt:lpstr>Wood Type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Rowan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                         Grocery reviews</dc:title>
  <dc:creator>Sabrin, Samain</dc:creator>
  <cp:lastModifiedBy>Tony</cp:lastModifiedBy>
  <cp:revision>101</cp:revision>
  <dcterms:created xsi:type="dcterms:W3CDTF">2018-04-09T22:06:14Z</dcterms:created>
  <dcterms:modified xsi:type="dcterms:W3CDTF">2018-10-24T04:51:24Z</dcterms:modified>
</cp:coreProperties>
</file>