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991E-28D0-4B46-9CC2-711DC8C26F07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695-A7FC-4233-B294-4371BECF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3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991E-28D0-4B46-9CC2-711DC8C26F07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695-A7FC-4233-B294-4371BECF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991E-28D0-4B46-9CC2-711DC8C26F07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695-A7FC-4233-B294-4371BECF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8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991E-28D0-4B46-9CC2-711DC8C26F07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695-A7FC-4233-B294-4371BECF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3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991E-28D0-4B46-9CC2-711DC8C26F07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695-A7FC-4233-B294-4371BECF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0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991E-28D0-4B46-9CC2-711DC8C26F07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695-A7FC-4233-B294-4371BECF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0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991E-28D0-4B46-9CC2-711DC8C26F07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695-A7FC-4233-B294-4371BECF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991E-28D0-4B46-9CC2-711DC8C26F07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695-A7FC-4233-B294-4371BECF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991E-28D0-4B46-9CC2-711DC8C26F07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695-A7FC-4233-B294-4371BECF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9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991E-28D0-4B46-9CC2-711DC8C26F07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695-A7FC-4233-B294-4371BECF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3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991E-28D0-4B46-9CC2-711DC8C26F07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5695-A7FC-4233-B294-4371BECF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3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991E-28D0-4B46-9CC2-711DC8C26F07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5695-A7FC-4233-B294-4371BECF6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6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weberdatamining.shinyapps.io/pres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Interactive R Markdown using Shiny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Mining I – Mini-talk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5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R Markdown allows users to modify how datasets are viewed in an R Markdown file</a:t>
            </a:r>
          </a:p>
          <a:p>
            <a:r>
              <a:rPr lang="en-US" dirty="0" smtClean="0"/>
              <a:t>Plots and tables can have axis, rows, trends, and more modified on the fly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5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R Markdown requires the “Shiny” library</a:t>
            </a:r>
          </a:p>
          <a:p>
            <a:pPr lvl="1"/>
            <a:r>
              <a:rPr lang="en-US" dirty="0" smtClean="0"/>
              <a:t>When built with Shiny, R Markdown needs to run from a Server with Shiny installed</a:t>
            </a:r>
          </a:p>
          <a:p>
            <a:pPr lvl="1"/>
            <a:r>
              <a:rPr lang="en-US" dirty="0" smtClean="0"/>
              <a:t>We can use shinyapps.io to publish our Interactive R Markdown documents</a:t>
            </a:r>
          </a:p>
          <a:p>
            <a:r>
              <a:rPr lang="en-US" dirty="0" smtClean="0"/>
              <a:t>Shiny is installed simply by trying to generate an Interactive R Markdown document</a:t>
            </a:r>
          </a:p>
          <a:p>
            <a:r>
              <a:rPr lang="en-US" dirty="0" smtClean="0"/>
              <a:t>To Deploy to shinyapps.io, you’ll need the </a:t>
            </a:r>
            <a:r>
              <a:rPr lang="en-US" dirty="0" err="1" smtClean="0"/>
              <a:t>rsconnect</a:t>
            </a:r>
            <a:r>
              <a:rPr lang="en-US" dirty="0" smtClean="0"/>
              <a:t> library</a:t>
            </a:r>
            <a:endParaRPr lang="en-US" dirty="0"/>
          </a:p>
          <a:p>
            <a:pPr lvl="1"/>
            <a:r>
              <a:rPr lang="en-US" dirty="0" err="1" smtClean="0"/>
              <a:t>Install.packages</a:t>
            </a:r>
            <a:r>
              <a:rPr lang="en-US" dirty="0" smtClean="0"/>
              <a:t>(‘</a:t>
            </a:r>
            <a:r>
              <a:rPr lang="en-US" dirty="0" err="1" smtClean="0"/>
              <a:t>rsconnect</a:t>
            </a:r>
            <a:r>
              <a:rPr lang="en-US" dirty="0" smtClean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93338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publish to 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an account with shinyapps.io</a:t>
            </a:r>
          </a:p>
          <a:p>
            <a:r>
              <a:rPr lang="en-US" dirty="0" smtClean="0"/>
              <a:t>Run the following R command in your terminal:</a:t>
            </a:r>
          </a:p>
          <a:p>
            <a:r>
              <a:rPr lang="en-US" dirty="0" err="1" smtClean="0"/>
              <a:t>rsconnect</a:t>
            </a:r>
            <a:r>
              <a:rPr lang="en-US" dirty="0" smtClean="0"/>
              <a:t>::</a:t>
            </a:r>
            <a:r>
              <a:rPr lang="en-US" dirty="0" err="1" smtClean="0"/>
              <a:t>setAccountInfo</a:t>
            </a:r>
            <a:r>
              <a:rPr lang="en-US" dirty="0" smtClean="0"/>
              <a:t>(name=&lt;</a:t>
            </a:r>
            <a:r>
              <a:rPr lang="en-US" dirty="0" err="1" smtClean="0"/>
              <a:t>account_name</a:t>
            </a:r>
            <a:r>
              <a:rPr lang="en-US" dirty="0" smtClean="0"/>
              <a:t>&gt;, token=</a:t>
            </a:r>
            <a:r>
              <a:rPr lang="en-US" dirty="0" smtClean="0"/>
              <a:t>&lt;</a:t>
            </a:r>
            <a:r>
              <a:rPr lang="en-US" dirty="0" err="1" smtClean="0"/>
              <a:t>account_token</a:t>
            </a:r>
            <a:r>
              <a:rPr lang="en-US" dirty="0" smtClean="0"/>
              <a:t>&gt;,</a:t>
            </a:r>
            <a:r>
              <a:rPr lang="en-US" dirty="0" smtClean="0"/>
              <a:t>secret=&lt;</a:t>
            </a:r>
            <a:r>
              <a:rPr lang="en-US" dirty="0" err="1" smtClean="0"/>
              <a:t>secret_token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deploy, run:</a:t>
            </a:r>
          </a:p>
          <a:p>
            <a:r>
              <a:rPr lang="en-US" dirty="0" err="1" smtClean="0"/>
              <a:t>Rsconnect</a:t>
            </a:r>
            <a:r>
              <a:rPr lang="en-US" dirty="0" smtClean="0"/>
              <a:t>::</a:t>
            </a:r>
            <a:r>
              <a:rPr lang="en-US" dirty="0" err="1" smtClean="0"/>
              <a:t>deployApp</a:t>
            </a:r>
            <a:r>
              <a:rPr lang="en-US" dirty="0" smtClean="0"/>
              <a:t>(&lt;</a:t>
            </a:r>
            <a:r>
              <a:rPr lang="en-US" err="1" smtClean="0"/>
              <a:t>path_to_rmd</a:t>
            </a:r>
            <a:r>
              <a:rPr lang="en-US" smtClean="0"/>
              <a:t>&gt;)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0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Interactive R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https://alexweberdatamining.shinyapps.io/pres1/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5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Interactive R Markdown using Shiny</vt:lpstr>
      <vt:lpstr>Introduction</vt:lpstr>
      <vt:lpstr>Shiny</vt:lpstr>
      <vt:lpstr>To publish to shiny</vt:lpstr>
      <vt:lpstr>My Interactive R document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R Markdown using Shiny</dc:title>
  <dc:creator>Alex</dc:creator>
  <cp:lastModifiedBy>Alex</cp:lastModifiedBy>
  <cp:revision>5</cp:revision>
  <dcterms:created xsi:type="dcterms:W3CDTF">2018-07-25T01:07:05Z</dcterms:created>
  <dcterms:modified xsi:type="dcterms:W3CDTF">2018-07-25T01:16:17Z</dcterms:modified>
</cp:coreProperties>
</file>