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7FBD39-D00A-48CE-8F16-8A7FA6E82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4BE23-5F59-4C4B-868D-0691812EC6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D3784-3E33-4E9D-9E22-81AE5CE26A2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B326F-8176-4727-A3F2-E78770BC4D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BFB85-BAD0-4AE7-9262-6880EF750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5DAA-6764-4CEE-94B9-A43CDEF3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99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D2B4-EB7E-4BE3-A67F-782CDB19B8E1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2AB79-5614-43EF-9C76-F8F0E0BF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46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1895-9C2C-4CEE-A5E1-4E19C913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FEC7-AA31-4570-B7BF-6C2BC4B2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AB1C-AFB6-40A7-A1E0-0120EE9E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CC80-2935-4D94-AE52-9D619355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DBF5-FD89-4D9A-A8AA-6B521759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471F-00C9-41D6-8D5E-0B9359FE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CE70B-2D5B-4DE6-9B7A-61895C36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F04E-08F3-4E30-A18D-0D915955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572B-DCE4-4BB9-A7E6-A898AB7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E0B-14E8-4402-9936-40B32F0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8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F4F60-74FA-4835-93CC-6B0D7B0CE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8FC06-12C4-4A0B-AF14-2645C1F0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AD9D-85E0-4957-B7C8-85E48112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1F8-77A9-439C-9ACC-8D008107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7C05-8F52-45A2-865B-66B74154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D3B-04BB-4E82-BF33-9A0E55B4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B1C8-D6B3-4E50-887F-BB308C2C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34C2-4D60-4969-A0A4-A17C2953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0BA6-69BA-45C9-8E1F-F38C0C3E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55D9-2973-49A2-88DB-C3FDA056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FA6-B4F3-4EA8-B55C-0AE5DB0E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1863-5BA3-4B9D-B9A8-B4C10E62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C8CA-8F57-4B0F-8077-48397E70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3F23-5433-4505-BB78-843D09AF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9D6C-12D9-4FE0-B600-9B54CDE0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A1D4-1A56-483F-B2BC-4BD4C89F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AD1B-3DAF-4E48-818B-EDCDCF5F8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EE10-3B8F-4BF3-AC95-3A66B708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310-9ACA-4492-A9EB-6D0A2409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5CBB-B5A7-4874-B858-A7B043DF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6B0D-78A8-4C0F-8E3A-16CF48C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9ECA-56B7-491C-B246-1E01291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E9107-6C9B-4DFA-85A5-269954F9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0727-E3C7-47F1-BB05-D72E55B0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02E0C-BC77-45C4-B0EA-4064F6F3C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928B4-5625-48C3-AB2E-FCF5B75D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89DB2-7761-44EE-B0D9-6FAC14AE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65A95-0DCD-4478-9C21-B9C46C1B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64AE6-F200-457B-9955-AC3AE1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61C0-5419-474D-B008-4D7E6E54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832B-115C-474D-8D19-C8D19FC5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0EF17-5119-461D-B7DA-65267C3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71DE7-DDF7-4FD8-8FD4-AFFC452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27BD7-2BB5-49C8-95F1-7AD6D534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3CC3D-E3BA-4FF6-8DF4-43C0CE2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420F7-A690-4A11-9D2C-D3C96782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231-BD84-4316-8C72-A4F6D9F6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F41E-74B9-44F1-9881-4C73EF3E4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8D2E-8132-468F-8A1B-27C8B296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1883A-93EC-40C7-B7D9-50CFA525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5B85-ECDA-469B-B22C-6B477F4C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4F657-016E-4E26-B149-BA8155C8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C4B5-1D93-4E05-8119-3B529EC4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25B98-52D4-43EA-885A-577DD6464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4A765-CE0F-4E9E-B1FF-814114E9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9121F-6773-4424-9A05-33B714C4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A529-3E1E-47E6-B0FA-8E355B7F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0098-C870-40BA-B043-FFFD5579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BB6B-DB8D-4AB2-A98A-C40887C2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3634" y="6530201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0E641-5647-402F-BEC9-EB906183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648F-3A7F-4B1E-A787-0113D6F2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649F-24CA-4AB2-A988-F840B958F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06D0-9FF0-43AC-8D20-15A27809B9DC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FCCA-D211-45F6-A211-61DE57439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F20D-3445-44BC-824F-CD340D7A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william.b.foran@lmco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C546E-4599-4648-9929-407BDC69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03634" y="6530201"/>
            <a:ext cx="184731" cy="276999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B092-2281-445F-B836-A7750D707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Multiprocessing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5FA64-F6B0-4E1E-BAD4-78B893770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</a:t>
            </a:r>
            <a:r>
              <a:rPr lang="en-US" dirty="0" err="1"/>
              <a:t>Foran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3E4D-5626-4028-8D44-526F5C0A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Multiprocessing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940-8B66-49CF-AAA6-F2FFFB74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 by definition (according to Google): “The running of two or more programs or sequences of instructions simultaneously by a computer with more than one central processor”</a:t>
            </a:r>
          </a:p>
          <a:p>
            <a:r>
              <a:rPr lang="en-US" dirty="0"/>
              <a:t>Python does not inherently use your CPU to its fullest potential</a:t>
            </a:r>
          </a:p>
          <a:p>
            <a:r>
              <a:rPr lang="en-US" dirty="0"/>
              <a:t>Python is this way because of the “GIL”, or the “Global Interpreter Lock”, and was initially put in place as a memory management safeguard</a:t>
            </a:r>
          </a:p>
          <a:p>
            <a:r>
              <a:rPr lang="en-US" dirty="0"/>
              <a:t>Since we can’t get rid of GIL, we can use the multiprocessing library</a:t>
            </a:r>
          </a:p>
          <a:p>
            <a:r>
              <a:rPr lang="en-US" dirty="0"/>
              <a:t>Multiprocessing is a part of your standard library in python </a:t>
            </a:r>
          </a:p>
          <a:p>
            <a:r>
              <a:rPr lang="en-US" dirty="0"/>
              <a:t>This will allow you to utilize multiple processers</a:t>
            </a:r>
          </a:p>
          <a:p>
            <a:r>
              <a:rPr lang="en-US" sz="2200" i="1" dirty="0"/>
              <a:t>https://docs.python.org/3.4/library/multiprocessing.html?highlight=process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6EF67-17A6-4C74-A21D-A8389A07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4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2C33-665E-410B-B849-EB111E0A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Multiprocessing –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119C-0974-4AD6-9516-051B75E6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Let’s say you have a script that does web crawling, and when you run this script it takes up 15% of your processor. Now, let’s say you wanted to crawl 24 different websites all at once. If you only have 1 processor, you are going to max out at 6 scripts to be run at once.  </a:t>
            </a:r>
          </a:p>
          <a:p>
            <a:r>
              <a:rPr lang="en-US" dirty="0"/>
              <a:t>However, if you have multiple processors (servers generally have 4 as a minimum), you can use multi-processing to run all 24 instances of the web-crawling script at once</a:t>
            </a:r>
          </a:p>
          <a:p>
            <a:r>
              <a:rPr lang="en-US" dirty="0"/>
              <a:t>I wrote a script using multiprocessing for work that cut the time it takes to run the script by a few seconds (don’t have exact numbers)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BA1B9-5605-445E-B327-17A67E61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708-C959-4E0A-9F13-589198A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Multiprocessing – Python Code 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64E2-37AC-4504-BE2E-3E86210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import multiprocessing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hello_world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print(‘Hello World!’)</a:t>
            </a:r>
          </a:p>
          <a:p>
            <a:pPr marL="0" indent="0">
              <a:buNone/>
            </a:pPr>
            <a:r>
              <a:rPr lang="en-US" sz="2400" dirty="0"/>
              <a:t>if __name__ == ‘__main__’: # This essentially doesn’t allow the script to get called 				        # by another script</a:t>
            </a:r>
          </a:p>
          <a:p>
            <a:pPr marL="0" indent="0">
              <a:buNone/>
            </a:pPr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 in range(100)</a:t>
            </a:r>
          </a:p>
          <a:p>
            <a:pPr marL="0" indent="0">
              <a:buNone/>
            </a:pPr>
            <a:r>
              <a:rPr lang="en-US" sz="2400" dirty="0"/>
              <a:t>		p = </a:t>
            </a:r>
            <a:r>
              <a:rPr lang="en-US" sz="2400" dirty="0" err="1"/>
              <a:t>multiprocessing.Process</a:t>
            </a:r>
            <a:r>
              <a:rPr lang="en-US" sz="2400" dirty="0"/>
              <a:t>(target=</a:t>
            </a:r>
            <a:r>
              <a:rPr lang="en-US" sz="2400" dirty="0" err="1"/>
              <a:t>hello_world</a:t>
            </a:r>
            <a:r>
              <a:rPr lang="en-US" sz="2400" dirty="0"/>
              <a:t>) #Our process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p.start</a:t>
            </a:r>
            <a:r>
              <a:rPr lang="en-US" sz="2400" dirty="0"/>
              <a:t>() # This starts the process</a:t>
            </a:r>
          </a:p>
          <a:p>
            <a:pPr marL="0" indent="0">
              <a:buNone/>
            </a:pPr>
            <a:r>
              <a:rPr lang="en-US" sz="2400" dirty="0"/>
              <a:t>		# </a:t>
            </a:r>
            <a:r>
              <a:rPr lang="en-US" sz="2400" dirty="0" err="1"/>
              <a:t>p.join</a:t>
            </a:r>
            <a:r>
              <a:rPr lang="en-US" sz="2400" dirty="0"/>
              <a:t>() # This makes the processes wait to be complete</a:t>
            </a:r>
          </a:p>
          <a:p>
            <a:pPr marL="0" indent="0">
              <a:buNone/>
            </a:pPr>
            <a:r>
              <a:rPr lang="en-US" sz="2400" dirty="0"/>
              <a:t>			# Generally, this is not what we want, unless you are waiting for a 			# really important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3B3AB-EBCA-4ECF-8FC8-BA3282D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6708-C959-4E0A-9F13-589198A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Multiprocessing – Python Code 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64E2-37AC-4504-BE2E-3E86210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import multiprocessing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def </a:t>
            </a:r>
            <a:r>
              <a:rPr lang="en-US" sz="2400" dirty="0" err="1"/>
              <a:t>hello_world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print(‘Hello World! {}’.format(num))</a:t>
            </a:r>
          </a:p>
          <a:p>
            <a:pPr marL="0" indent="0">
              <a:buNone/>
            </a:pPr>
            <a:r>
              <a:rPr lang="en-US" sz="2400" dirty="0"/>
              <a:t>if __name__ == ‘__main__’: </a:t>
            </a:r>
          </a:p>
          <a:p>
            <a:pPr marL="0" indent="0">
              <a:buNone/>
            </a:pPr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 in range(100)</a:t>
            </a:r>
          </a:p>
          <a:p>
            <a:pPr marL="0" indent="0">
              <a:buNone/>
            </a:pPr>
            <a:r>
              <a:rPr lang="en-US" sz="2400" dirty="0"/>
              <a:t>		p = </a:t>
            </a:r>
            <a:r>
              <a:rPr lang="en-US" sz="2400" dirty="0" err="1"/>
              <a:t>multiprocessing.Process</a:t>
            </a:r>
            <a:r>
              <a:rPr lang="en-US" sz="2400" dirty="0"/>
              <a:t>(target=</a:t>
            </a:r>
            <a:r>
              <a:rPr lang="en-US" sz="2400" dirty="0" err="1"/>
              <a:t>hello_world</a:t>
            </a:r>
            <a:r>
              <a:rPr lang="en-US" sz="2400" dirty="0"/>
              <a:t>, </a:t>
            </a:r>
            <a:r>
              <a:rPr lang="en-US" sz="2400" dirty="0" err="1"/>
              <a:t>args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,))				</a:t>
            </a:r>
            <a:r>
              <a:rPr lang="en-US" sz="2400" dirty="0" err="1"/>
              <a:t>p.start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p.join</a:t>
            </a:r>
            <a:r>
              <a:rPr lang="en-US" sz="2400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3B3AB-EBCA-4ECF-8FC8-BA3282D0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753C-DD6E-43DF-9C01-B54B7BD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Multiprocessing – My work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9E84-398B-40AA-B383-B9F32FD7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interested in seeing how I’ve utilized this multiprocessing library for code at work, you can shoot me an email – </a:t>
            </a:r>
            <a:r>
              <a:rPr lang="en-US" dirty="0">
                <a:hlinkClick r:id="rId2"/>
              </a:rPr>
              <a:t>william.b.foran@lmco.com</a:t>
            </a:r>
            <a:endParaRPr lang="en-US" dirty="0"/>
          </a:p>
          <a:p>
            <a:r>
              <a:rPr lang="en-US" dirty="0"/>
              <a:t>My former colleague Eric </a:t>
            </a:r>
            <a:r>
              <a:rPr lang="en-US" dirty="0" err="1"/>
              <a:t>Entrup</a:t>
            </a:r>
            <a:r>
              <a:rPr lang="en-US" dirty="0"/>
              <a:t> introduced me to this library, and showed me how powerful some of the methods are</a:t>
            </a:r>
          </a:p>
          <a:p>
            <a:r>
              <a:rPr lang="en-US" dirty="0"/>
              <a:t>We managed to use </a:t>
            </a:r>
            <a:r>
              <a:rPr lang="en-US" dirty="0" err="1"/>
              <a:t>multiprocessing.pool</a:t>
            </a:r>
            <a:r>
              <a:rPr lang="en-US" dirty="0"/>
              <a:t> with a </a:t>
            </a:r>
            <a:r>
              <a:rPr lang="en-US" dirty="0" err="1"/>
              <a:t>pool.map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to call function x with argument y</a:t>
            </a:r>
          </a:p>
          <a:p>
            <a:r>
              <a:rPr lang="en-US" dirty="0" err="1"/>
              <a:t>pool.map</a:t>
            </a:r>
            <a:r>
              <a:rPr lang="en-US" dirty="0"/>
              <a:t> maps each iteration of a process to a different 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A69F9-18ED-41BC-A6BF-08AD3A8A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A57C-CC9D-4564-9181-2CFACFF4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Multiprocessing –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1700-5DF2-4C63-91CA-C607601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390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 to Multiprocessing in Python</vt:lpstr>
      <vt:lpstr>Multiprocessing – What is it?</vt:lpstr>
      <vt:lpstr>Multiprocessing – Why do we care?</vt:lpstr>
      <vt:lpstr>Multiprocessing – Python Code Example1</vt:lpstr>
      <vt:lpstr>Multiprocessing – Python Code Example2</vt:lpstr>
      <vt:lpstr>Multiprocessing – My work Code</vt:lpstr>
      <vt:lpstr>Multiprocessing –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Multiprocessing in Python</dc:title>
  <dc:creator>Foran, William B (US)</dc:creator>
  <cp:keywords/>
  <cp:lastModifiedBy>Foran, William B (US)</cp:lastModifiedBy>
  <cp:revision>17</cp:revision>
  <dcterms:created xsi:type="dcterms:W3CDTF">2018-07-31T04:00:30Z</dcterms:created>
  <dcterms:modified xsi:type="dcterms:W3CDTF">2018-08-01T21:09:55Z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US\e361753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