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4" autoAdjust="0"/>
    <p:restoredTop sz="94660"/>
  </p:normalViewPr>
  <p:slideViewPr>
    <p:cSldViewPr snapToGrid="0">
      <p:cViewPr>
        <p:scale>
          <a:sx n="50" d="100"/>
          <a:sy n="50" d="100"/>
        </p:scale>
        <p:origin x="3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6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8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DD0D-980F-4876-B511-0DF1025D42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34E8-D4C0-493F-AAD9-F10675E79D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00"/>
                    </a14:imgEffect>
                    <a14:imgEffect>
                      <a14:saturation sat="400000"/>
                    </a14:imgEffect>
                    <a14:imgEffect>
                      <a14:brightnessContrast bright="36000" contras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9" y="128016"/>
            <a:ext cx="3671214" cy="65105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28016"/>
            <a:ext cx="3686175" cy="65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3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3</cp:revision>
  <dcterms:created xsi:type="dcterms:W3CDTF">2023-08-01T18:58:19Z</dcterms:created>
  <dcterms:modified xsi:type="dcterms:W3CDTF">2023-08-01T19:13:20Z</dcterms:modified>
</cp:coreProperties>
</file>