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57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653C-23EF-4E4C-BD0F-C785A2631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 w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p e </a:t>
            </a:r>
            <a:r>
              <a:rPr lang="en-US" dirty="0"/>
              <a:t>		m u s </a:t>
            </a:r>
            <a:r>
              <a:rPr lang="en-US" dirty="0" err="1"/>
              <a:t>i</a:t>
            </a:r>
            <a:r>
              <a:rPr lang="en-US" dirty="0"/>
              <a:t>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5F011-5DB0-461E-A536-C3B6B6C80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Luis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ong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kevin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Lee, Terrence ho, and Atharva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padhye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DAE336A-6855-45DA-8192-102A6A0D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09825"/>
            <a:ext cx="43053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6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EFB8-6886-4C9D-BE12-D86D5800C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367243"/>
            <a:ext cx="8946541" cy="4195481"/>
          </a:xfrm>
        </p:spPr>
        <p:txBody>
          <a:bodyPr>
            <a:normAutofit/>
          </a:bodyPr>
          <a:lstStyle/>
          <a:p>
            <a:r>
              <a:rPr lang="en-US" sz="3600" dirty="0"/>
              <a:t>Gesture Controlled Bluetooth Speaker</a:t>
            </a:r>
          </a:p>
          <a:p>
            <a:pPr marL="0" indent="0">
              <a:buNone/>
            </a:pPr>
            <a:r>
              <a:rPr lang="en-US" sz="3600" dirty="0"/>
              <a:t>	Play, Skip, Forward, Pause with ease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LEDs dance to the Volume of the music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4803D9-59C2-4008-BDF6-8A21D4A51CDF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5141070" cy="796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s w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p e </a:t>
            </a:r>
            <a:r>
              <a:rPr lang="en-US" dirty="0"/>
              <a:t>		m u s </a:t>
            </a:r>
            <a:r>
              <a:rPr lang="en-US" dirty="0" err="1"/>
              <a:t>i</a:t>
            </a:r>
            <a:r>
              <a:rPr lang="en-US" dirty="0"/>
              <a:t> c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4AC58362-F7AB-4AE2-8C14-D041B7AB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45348"/>
            <a:ext cx="2376080" cy="178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3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F692EE5-D7CA-4595-9802-B06C24DF424D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5141070" cy="796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s w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p e </a:t>
            </a:r>
            <a:r>
              <a:rPr lang="en-US" dirty="0"/>
              <a:t>		m u s </a:t>
            </a:r>
            <a:r>
              <a:rPr lang="en-US" dirty="0" err="1"/>
              <a:t>i</a:t>
            </a:r>
            <a:r>
              <a:rPr lang="en-US" dirty="0"/>
              <a:t> c</a:t>
            </a:r>
          </a:p>
        </p:txBody>
      </p:sp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14B22F4-1D06-4D51-8135-9B34EB265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45348"/>
            <a:ext cx="2376080" cy="178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7029AA-2F05-42D6-9CBA-83ACF25FB244}"/>
              </a:ext>
            </a:extLst>
          </p:cNvPr>
          <p:cNvSpPr/>
          <p:nvPr/>
        </p:nvSpPr>
        <p:spPr>
          <a:xfrm>
            <a:off x="1506489" y="2725186"/>
            <a:ext cx="1522413" cy="142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Gesture Sensor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513483-D4A7-4509-8FAC-29F222A8A5A1}"/>
              </a:ext>
            </a:extLst>
          </p:cNvPr>
          <p:cNvSpPr/>
          <p:nvPr/>
        </p:nvSpPr>
        <p:spPr>
          <a:xfrm>
            <a:off x="6796348" y="2921185"/>
            <a:ext cx="1698287" cy="142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1FC05B-435D-491F-A385-80B897F11C70}"/>
              </a:ext>
            </a:extLst>
          </p:cNvPr>
          <p:cNvSpPr/>
          <p:nvPr/>
        </p:nvSpPr>
        <p:spPr>
          <a:xfrm>
            <a:off x="10093230" y="4690257"/>
            <a:ext cx="1698288" cy="142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Strip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18C5E2-D457-4D4B-BE1B-4B4A645E1396}"/>
              </a:ext>
            </a:extLst>
          </p:cNvPr>
          <p:cNvSpPr/>
          <p:nvPr/>
        </p:nvSpPr>
        <p:spPr>
          <a:xfrm>
            <a:off x="4302935" y="4864528"/>
            <a:ext cx="1522413" cy="142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C4797EC-1BF8-4936-9EBE-EF2A28AC49AD}"/>
              </a:ext>
            </a:extLst>
          </p:cNvPr>
          <p:cNvCxnSpPr>
            <a:cxnSpLocks/>
          </p:cNvCxnSpPr>
          <p:nvPr/>
        </p:nvCxnSpPr>
        <p:spPr>
          <a:xfrm rot="5400000">
            <a:off x="2217408" y="4508282"/>
            <a:ext cx="575345" cy="1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44AA358-BA8B-4E9E-BC25-40F1B04AB1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6841" y="3900271"/>
            <a:ext cx="1513478" cy="277890"/>
          </a:xfrm>
          <a:prstGeom prst="bentConnector3">
            <a:avLst>
              <a:gd name="adj1" fmla="val -348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1C772C7-B0E8-4764-A36A-1898AF2D6A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83419" y="4260113"/>
            <a:ext cx="827222" cy="381608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7D5A01-9D8D-4338-98B9-02BEBC76D462}"/>
              </a:ext>
            </a:extLst>
          </p:cNvPr>
          <p:cNvSpPr/>
          <p:nvPr/>
        </p:nvSpPr>
        <p:spPr>
          <a:xfrm>
            <a:off x="4578056" y="2881592"/>
            <a:ext cx="1253812" cy="1155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  <a:p>
            <a:pPr algn="ctr"/>
            <a:r>
              <a:rPr lang="en-US" dirty="0"/>
              <a:t>Speaker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D33158-A10A-49AE-9CFB-577129C02864}"/>
              </a:ext>
            </a:extLst>
          </p:cNvPr>
          <p:cNvSpPr/>
          <p:nvPr/>
        </p:nvSpPr>
        <p:spPr>
          <a:xfrm>
            <a:off x="7220368" y="4800125"/>
            <a:ext cx="1698288" cy="142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355D9F-63A6-45E0-9827-39B376575173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918656" y="5143500"/>
            <a:ext cx="1174574" cy="36675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89DCF7C-AB58-4924-AAF6-F7CE8A5A4216}"/>
              </a:ext>
            </a:extLst>
          </p:cNvPr>
          <p:cNvSpPr/>
          <p:nvPr/>
        </p:nvSpPr>
        <p:spPr>
          <a:xfrm>
            <a:off x="1330616" y="4795955"/>
            <a:ext cx="1522414" cy="142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Spotify Client Server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1D8DF92-A02F-47F7-9982-AAEB666596DB}"/>
              </a:ext>
            </a:extLst>
          </p:cNvPr>
          <p:cNvCxnSpPr>
            <a:cxnSpLocks/>
          </p:cNvCxnSpPr>
          <p:nvPr/>
        </p:nvCxnSpPr>
        <p:spPr>
          <a:xfrm>
            <a:off x="2875923" y="5400389"/>
            <a:ext cx="1427012" cy="390811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D012807-0766-41D3-ABA2-6E3D39F0E25D}"/>
              </a:ext>
            </a:extLst>
          </p:cNvPr>
          <p:cNvCxnSpPr>
            <a:cxnSpLocks/>
          </p:cNvCxnSpPr>
          <p:nvPr/>
        </p:nvCxnSpPr>
        <p:spPr>
          <a:xfrm flipV="1">
            <a:off x="5906683" y="3362325"/>
            <a:ext cx="889665" cy="438150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8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BF945A-4452-4881-AF25-582DE1943C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49EDD117-7C24-4F6A-862D-F4BA73AFB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384" y="2548281"/>
            <a:ext cx="4882691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8AE41-8734-453C-9DC2-88F73977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</a:rPr>
              <a:t>FUTURE APPLICATIONS</a:t>
            </a: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HANDS FREE media control system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	Can be applied to smart watch technology…</a:t>
            </a:r>
          </a:p>
          <a:p>
            <a:r>
              <a:rPr lang="en-US" dirty="0">
                <a:solidFill>
                  <a:schemeClr val="bg1"/>
                </a:solidFill>
              </a:rPr>
              <a:t>Used to control many applications from electronics to house-hold appliances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6452DA-8063-4550-ABCE-880B716A19EE}"/>
              </a:ext>
            </a:extLst>
          </p:cNvPr>
          <p:cNvSpPr txBox="1">
            <a:spLocks/>
          </p:cNvSpPr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s w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p e</a:t>
            </a:r>
            <a:r>
              <a:rPr lang="en-US" dirty="0"/>
              <a:t>	 m u s </a:t>
            </a:r>
            <a:r>
              <a:rPr lang="en-US" dirty="0" err="1"/>
              <a:t>i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9904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D7176B-8830-44E6-84BC-396A87451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8905"/>
            <a:ext cx="12121725" cy="43142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3EFAE0-602F-4778-A7B6-D58741F8B2A8}"/>
              </a:ext>
            </a:extLst>
          </p:cNvPr>
          <p:cNvSpPr txBox="1"/>
          <p:nvPr/>
        </p:nvSpPr>
        <p:spPr>
          <a:xfrm>
            <a:off x="5638800" y="296227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0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30378B01-5775-4030-83B5-F9EE765C91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F34A994-D1DF-4747-BB9D-FA24C4B43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6A28A860-F5AF-4C72-A9D3-07A0F6E936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F1D0CD2-166E-47D3-BC36-4E80797C82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7EE37-A309-4BFC-83B7-4496906076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7D80D7D-4973-49D4-BDC4-6401C0FA4C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9CADFFE2-C38D-4C26-BD9F-FC4BAD94E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69" r="24617"/>
          <a:stretch/>
        </p:blipFill>
        <p:spPr bwMode="auto">
          <a:xfrm>
            <a:off x="1150938" y="10"/>
            <a:ext cx="2834640" cy="4267821"/>
          </a:xfrm>
          <a:prstGeom prst="rect">
            <a:avLst/>
          </a:prstGeom>
          <a:noFill/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ic and led circuit">
            <a:extLst>
              <a:ext uri="{FF2B5EF4-FFF2-40B4-BE49-F238E27FC236}">
                <a16:creationId xmlns:a16="http://schemas.microsoft.com/office/drawing/2014/main" id="{C0830092-6EBC-4265-A27F-446F90018E3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441" r="4" b="4"/>
          <a:stretch/>
        </p:blipFill>
        <p:spPr>
          <a:xfrm>
            <a:off x="3985578" y="1676400"/>
            <a:ext cx="2834640" cy="426782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37" name="Content Placeholder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CB4C28F5-9A1E-44EF-989F-42A5C5DE99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441" r="4" b="4"/>
          <a:stretch/>
        </p:blipFill>
        <p:spPr>
          <a:xfrm>
            <a:off x="7144078" y="227978"/>
            <a:ext cx="2834640" cy="426782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0173D6-4C26-4F88-AC55-B8FCF25A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738887"/>
            <a:ext cx="88256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accent2"/>
                </a:solidFill>
              </a:rPr>
              <a:t>s w </a:t>
            </a:r>
            <a:r>
              <a:rPr lang="en-US" sz="2600" dirty="0" err="1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accent2"/>
                </a:solidFill>
              </a:rPr>
              <a:t> p e </a:t>
            </a:r>
            <a:r>
              <a:rPr lang="en-US" sz="2600" dirty="0"/>
              <a:t>		</a:t>
            </a:r>
            <a:br>
              <a:rPr lang="en-US" sz="2600" dirty="0"/>
            </a:br>
            <a:r>
              <a:rPr lang="en-US" sz="2600" dirty="0"/>
              <a:t> 	m u s </a:t>
            </a:r>
            <a:r>
              <a:rPr lang="en-US" sz="2600" dirty="0" err="1"/>
              <a:t>i</a:t>
            </a:r>
            <a:r>
              <a:rPr lang="en-US" sz="2600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32609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C5F8-ECA5-45CF-A093-32CE5762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961" y="2728735"/>
            <a:ext cx="5106989" cy="140053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8545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3C70FAE-2B77-479D-A95A-4A28FA4CDE54}"/>
              </a:ext>
            </a:extLst>
          </p:cNvPr>
          <p:cNvSpPr txBox="1">
            <a:spLocks/>
          </p:cNvSpPr>
          <p:nvPr/>
        </p:nvSpPr>
        <p:spPr>
          <a:xfrm>
            <a:off x="5027611" y="2985910"/>
            <a:ext cx="51069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840453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985</TotalTime>
  <Words>66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 w i p e   m u s i c</vt:lpstr>
      <vt:lpstr>PowerPoint Presentation</vt:lpstr>
      <vt:lpstr>PowerPoint Presentation</vt:lpstr>
      <vt:lpstr>PowerPoint Presentation</vt:lpstr>
      <vt:lpstr>PowerPoint Presentation</vt:lpstr>
      <vt:lpstr>s w i p e      m u s i c</vt:lpstr>
      <vt:lpstr>Any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w i p e   m u s i c</dc:title>
  <dc:creator>Atharva Padhye</dc:creator>
  <cp:lastModifiedBy>Atharva Padhye</cp:lastModifiedBy>
  <cp:revision>11</cp:revision>
  <dcterms:created xsi:type="dcterms:W3CDTF">2018-01-14T01:08:03Z</dcterms:created>
  <dcterms:modified xsi:type="dcterms:W3CDTF">2018-01-14T17:33:49Z</dcterms:modified>
</cp:coreProperties>
</file>