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44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9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9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3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2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2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7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05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C9C7-CB40-4F4C-903D-FB975B433296}" type="datetimeFigureOut">
              <a:rPr lang="en-AU" smtClean="0"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7BAE-FBBC-4B45-92BF-C9B2E5CBF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12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L'énergie</a:t>
            </a:r>
            <a:r>
              <a:rPr lang="en-AU" dirty="0" smtClean="0"/>
              <a:t> Et </a:t>
            </a:r>
            <a:r>
              <a:rPr lang="en-AU" dirty="0" err="1"/>
              <a:t>M</a:t>
            </a:r>
            <a:r>
              <a:rPr lang="en-AU" dirty="0" err="1" smtClean="0"/>
              <a:t>oi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 visual exploration on how Victorians use energy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702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Motivation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u="sng" dirty="0" smtClean="0"/>
              <a:t>What’s the big deal?</a:t>
            </a:r>
          </a:p>
          <a:p>
            <a:r>
              <a:rPr lang="en-AU" dirty="0" smtClean="0"/>
              <a:t>Energy is something that’s fundamental to us.</a:t>
            </a:r>
          </a:p>
          <a:p>
            <a:r>
              <a:rPr lang="en-AU" dirty="0" smtClean="0"/>
              <a:t>We take it for granted.</a:t>
            </a:r>
          </a:p>
          <a:p>
            <a:r>
              <a:rPr lang="en-AU" dirty="0" smtClean="0"/>
              <a:t>We use it without giving it a second thought.</a:t>
            </a:r>
          </a:p>
          <a:p>
            <a:r>
              <a:rPr lang="en-AU" dirty="0" smtClean="0"/>
              <a:t>This gives us a candid and uncensored view into people’s habits.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43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Motivation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u="sng" dirty="0" smtClean="0"/>
              <a:t>What are you proposing we do?</a:t>
            </a:r>
          </a:p>
          <a:p>
            <a:r>
              <a:rPr lang="en-AU" dirty="0" smtClean="0"/>
              <a:t>How can we us Victorian’s understand our energy behaviours?</a:t>
            </a:r>
          </a:p>
          <a:p>
            <a:r>
              <a:rPr lang="en-AU" dirty="0" smtClean="0"/>
              <a:t>Am I an energy pioneer in my suburb ? </a:t>
            </a:r>
          </a:p>
          <a:p>
            <a:r>
              <a:rPr lang="en-AU" dirty="0" smtClean="0"/>
              <a:t>Or a black hole absorbing vast amounts of energy?</a:t>
            </a:r>
          </a:p>
          <a:p>
            <a:r>
              <a:rPr lang="en-AU" dirty="0" smtClean="0"/>
              <a:t>Am I living in an energy expensive suburb? </a:t>
            </a:r>
          </a:p>
          <a:p>
            <a:r>
              <a:rPr lang="en-AU" dirty="0" smtClean="0"/>
              <a:t>Is there a connection between the key demographics of where I live and energy usage?</a:t>
            </a:r>
          </a:p>
          <a:p>
            <a:r>
              <a:rPr lang="en-AU" dirty="0" smtClean="0"/>
              <a:t>Explore how demographics and energy profiles are connected.</a:t>
            </a:r>
          </a:p>
          <a:p>
            <a:r>
              <a:rPr lang="en-AU" dirty="0" smtClean="0"/>
              <a:t>Explore how we spend on energy through out the state.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628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L'énergie Et Moi</vt:lpstr>
      <vt:lpstr>Motivation</vt:lpstr>
      <vt:lpstr>Motivation</vt:lpstr>
    </vt:vector>
  </TitlesOfParts>
  <Company>GDF Suez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and Me</dc:title>
  <dc:creator>Aaron Tillekeratne</dc:creator>
  <cp:lastModifiedBy>Aaron Tillekeratne</cp:lastModifiedBy>
  <cp:revision>4</cp:revision>
  <dcterms:created xsi:type="dcterms:W3CDTF">2017-03-24T23:42:29Z</dcterms:created>
  <dcterms:modified xsi:type="dcterms:W3CDTF">2017-03-25T00:11:38Z</dcterms:modified>
</cp:coreProperties>
</file>