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0" r:id="rId11"/>
    <p:sldId id="274" r:id="rId12"/>
    <p:sldId id="261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>
        <p:scale>
          <a:sx n="98" d="100"/>
          <a:sy n="98" d="100"/>
        </p:scale>
        <p:origin x="799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A2A2F-E410-43E5-A1BB-B746C7D2DFB5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31B4FB99-3673-4FD4-98D7-3C652497FDEF}">
      <dgm:prSet/>
      <dgm:spPr/>
      <dgm:t>
        <a:bodyPr/>
        <a:lstStyle/>
        <a:p>
          <a:r>
            <a:rPr lang="en-AU"/>
            <a:t>Fictional financial institution</a:t>
          </a:r>
          <a:endParaRPr lang="en-US"/>
        </a:p>
      </dgm:t>
    </dgm:pt>
    <dgm:pt modelId="{D80A97B1-8910-47D6-B549-410864C7ED91}" type="parTrans" cxnId="{E5F9FA1F-B8CA-42AD-BF96-3DA2DCD2E6E9}">
      <dgm:prSet/>
      <dgm:spPr/>
      <dgm:t>
        <a:bodyPr/>
        <a:lstStyle/>
        <a:p>
          <a:endParaRPr lang="en-US"/>
        </a:p>
      </dgm:t>
    </dgm:pt>
    <dgm:pt modelId="{60F9DBB1-52DD-441E-BCC2-B29EC8DB746A}" type="sibTrans" cxnId="{E5F9FA1F-B8CA-42AD-BF96-3DA2DCD2E6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18885D5-55C4-4F61-9271-A473A5FBC58B}">
      <dgm:prSet/>
      <dgm:spPr/>
      <dgm:t>
        <a:bodyPr/>
        <a:lstStyle/>
        <a:p>
          <a:r>
            <a:rPr lang="en-AU"/>
            <a:t>Business Objective</a:t>
          </a:r>
          <a:endParaRPr lang="en-US"/>
        </a:p>
      </dgm:t>
    </dgm:pt>
    <dgm:pt modelId="{8FAC7079-C218-4EBC-9BD9-2670E1EDB3ED}" type="parTrans" cxnId="{4B8446EC-9166-4F85-96F7-173E12584E76}">
      <dgm:prSet/>
      <dgm:spPr/>
      <dgm:t>
        <a:bodyPr/>
        <a:lstStyle/>
        <a:p>
          <a:endParaRPr lang="en-US"/>
        </a:p>
      </dgm:t>
    </dgm:pt>
    <dgm:pt modelId="{3BFEE6E7-5CE2-4B7F-9330-64E260CCC897}" type="sibTrans" cxnId="{4B8446EC-9166-4F85-96F7-173E12584E7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92E9985-1BAF-41EE-ABB4-9F9D1E849606}">
      <dgm:prSet/>
      <dgm:spPr/>
      <dgm:t>
        <a:bodyPr/>
        <a:lstStyle/>
        <a:p>
          <a:r>
            <a:rPr lang="en-AU"/>
            <a:t>Reduce fraud without a 100 point id check.</a:t>
          </a:r>
          <a:endParaRPr lang="en-US"/>
        </a:p>
      </dgm:t>
    </dgm:pt>
    <dgm:pt modelId="{C9424CD1-28A9-41E1-A2AA-DAFACDEEF65A}" type="parTrans" cxnId="{2ACC6D66-B3CA-450D-A1AF-1D89BB34E246}">
      <dgm:prSet/>
      <dgm:spPr/>
      <dgm:t>
        <a:bodyPr/>
        <a:lstStyle/>
        <a:p>
          <a:endParaRPr lang="en-US"/>
        </a:p>
      </dgm:t>
    </dgm:pt>
    <dgm:pt modelId="{AC8D9E5C-C9C6-432E-A83C-040588AC0E4C}" type="sibTrans" cxnId="{2ACC6D66-B3CA-450D-A1AF-1D89BB34E246}">
      <dgm:prSet/>
      <dgm:spPr/>
      <dgm:t>
        <a:bodyPr/>
        <a:lstStyle/>
        <a:p>
          <a:endParaRPr lang="en-US"/>
        </a:p>
      </dgm:t>
    </dgm:pt>
    <dgm:pt modelId="{7F25C9F7-7C1F-428A-AAC7-DD1180A41E49}">
      <dgm:prSet/>
      <dgm:spPr/>
      <dgm:t>
        <a:bodyPr/>
        <a:lstStyle/>
        <a:p>
          <a:r>
            <a:rPr lang="en-AU"/>
            <a:t>Data Scientist value proposition</a:t>
          </a:r>
          <a:endParaRPr lang="en-US"/>
        </a:p>
      </dgm:t>
    </dgm:pt>
    <dgm:pt modelId="{BC117C58-2D77-45D6-A406-BB16752B8E32}" type="parTrans" cxnId="{80259BD4-E478-4F8F-BE05-6153D0F80DF7}">
      <dgm:prSet/>
      <dgm:spPr/>
      <dgm:t>
        <a:bodyPr/>
        <a:lstStyle/>
        <a:p>
          <a:endParaRPr lang="en-US"/>
        </a:p>
      </dgm:t>
    </dgm:pt>
    <dgm:pt modelId="{F70AE471-ED2D-4786-BBC9-DFE9E2F4ADAC}" type="sibTrans" cxnId="{80259BD4-E478-4F8F-BE05-6153D0F80D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6C3007C-1CB5-4C01-8407-EE8A15901075}">
      <dgm:prSet/>
      <dgm:spPr/>
      <dgm:t>
        <a:bodyPr/>
        <a:lstStyle/>
        <a:p>
          <a:r>
            <a:rPr lang="en-AU"/>
            <a:t>Flag fraudulent transactions more accurately.</a:t>
          </a:r>
          <a:endParaRPr lang="en-US"/>
        </a:p>
      </dgm:t>
    </dgm:pt>
    <dgm:pt modelId="{6D8F0B21-7312-483D-A4EB-DC05D85F7BAF}" type="parTrans" cxnId="{55F00996-8238-4A75-BFF0-9598AA9F9D16}">
      <dgm:prSet/>
      <dgm:spPr/>
      <dgm:t>
        <a:bodyPr/>
        <a:lstStyle/>
        <a:p>
          <a:endParaRPr lang="en-US"/>
        </a:p>
      </dgm:t>
    </dgm:pt>
    <dgm:pt modelId="{CCF8843F-E643-4C39-A6A2-B83A6B2006F1}" type="sibTrans" cxnId="{55F00996-8238-4A75-BFF0-9598AA9F9D16}">
      <dgm:prSet/>
      <dgm:spPr/>
      <dgm:t>
        <a:bodyPr/>
        <a:lstStyle/>
        <a:p>
          <a:endParaRPr lang="en-US"/>
        </a:p>
      </dgm:t>
    </dgm:pt>
    <dgm:pt modelId="{62844BD4-B55A-498C-B2D2-DDD15122FA7A}">
      <dgm:prSet/>
      <dgm:spPr/>
      <dgm:t>
        <a:bodyPr/>
        <a:lstStyle/>
        <a:p>
          <a:r>
            <a:rPr lang="en-AU"/>
            <a:t>Reduce the time to action.</a:t>
          </a:r>
          <a:endParaRPr lang="en-US"/>
        </a:p>
      </dgm:t>
    </dgm:pt>
    <dgm:pt modelId="{6F7B6680-4A14-4246-A86F-ADF197B155A7}" type="parTrans" cxnId="{BC42206C-2BC1-44BD-BEB7-8C9B1201705D}">
      <dgm:prSet/>
      <dgm:spPr/>
      <dgm:t>
        <a:bodyPr/>
        <a:lstStyle/>
        <a:p>
          <a:endParaRPr lang="en-US"/>
        </a:p>
      </dgm:t>
    </dgm:pt>
    <dgm:pt modelId="{AC659835-35AD-4319-9253-845C6A5AC6A6}" type="sibTrans" cxnId="{BC42206C-2BC1-44BD-BEB7-8C9B1201705D}">
      <dgm:prSet/>
      <dgm:spPr/>
      <dgm:t>
        <a:bodyPr/>
        <a:lstStyle/>
        <a:p>
          <a:endParaRPr lang="en-US"/>
        </a:p>
      </dgm:t>
    </dgm:pt>
    <dgm:pt modelId="{3C72775C-CAD8-4D2F-AF52-A910AF3BBB49}">
      <dgm:prSet/>
      <dgm:spPr/>
      <dgm:t>
        <a:bodyPr/>
        <a:lstStyle/>
        <a:p>
          <a:r>
            <a:rPr lang="en-AU"/>
            <a:t>Developing a data product</a:t>
          </a:r>
          <a:endParaRPr lang="en-US"/>
        </a:p>
      </dgm:t>
    </dgm:pt>
    <dgm:pt modelId="{49BE713B-0C41-4103-8F17-A375EC0987EC}" type="parTrans" cxnId="{0988333F-6456-4B3F-BD75-092CD9F87150}">
      <dgm:prSet/>
      <dgm:spPr/>
      <dgm:t>
        <a:bodyPr/>
        <a:lstStyle/>
        <a:p>
          <a:endParaRPr lang="en-US"/>
        </a:p>
      </dgm:t>
    </dgm:pt>
    <dgm:pt modelId="{EF7AAB16-6269-4DEA-B569-347080E116E1}" type="sibTrans" cxnId="{0988333F-6456-4B3F-BD75-092CD9F8715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EB0CA19-BB68-465F-8163-89BAF2EA13A1}">
      <dgm:prSet/>
      <dgm:spPr/>
      <dgm:t>
        <a:bodyPr/>
        <a:lstStyle/>
        <a:p>
          <a:r>
            <a:rPr lang="en-AU"/>
            <a:t>Consumption</a:t>
          </a:r>
          <a:endParaRPr lang="en-US"/>
        </a:p>
      </dgm:t>
    </dgm:pt>
    <dgm:pt modelId="{43B6D5EF-87FF-4CA9-BC3A-603C91E8027C}" type="parTrans" cxnId="{5F791EE7-DB35-471A-BFB1-F6B9F262EB4F}">
      <dgm:prSet/>
      <dgm:spPr/>
      <dgm:t>
        <a:bodyPr/>
        <a:lstStyle/>
        <a:p>
          <a:endParaRPr lang="en-US"/>
        </a:p>
      </dgm:t>
    </dgm:pt>
    <dgm:pt modelId="{E9045D0E-4BD8-459A-8D52-682113CEFF1B}" type="sibTrans" cxnId="{5F791EE7-DB35-471A-BFB1-F6B9F262EB4F}">
      <dgm:prSet/>
      <dgm:spPr/>
      <dgm:t>
        <a:bodyPr/>
        <a:lstStyle/>
        <a:p>
          <a:endParaRPr lang="en-US"/>
        </a:p>
      </dgm:t>
    </dgm:pt>
    <dgm:pt modelId="{2C43DCC6-7B50-4553-8DE9-AF4666488581}" type="pres">
      <dgm:prSet presAssocID="{325A2A2F-E410-43E5-A1BB-B746C7D2DFB5}" presName="linearFlow" presStyleCnt="0">
        <dgm:presLayoutVars>
          <dgm:dir/>
          <dgm:animLvl val="lvl"/>
          <dgm:resizeHandles val="exact"/>
        </dgm:presLayoutVars>
      </dgm:prSet>
      <dgm:spPr/>
    </dgm:pt>
    <dgm:pt modelId="{711BCEF6-8C3E-4A6A-A9FF-1687883A8E10}" type="pres">
      <dgm:prSet presAssocID="{31B4FB99-3673-4FD4-98D7-3C652497FDEF}" presName="compositeNode" presStyleCnt="0"/>
      <dgm:spPr/>
    </dgm:pt>
    <dgm:pt modelId="{BCB64B57-2FC8-4089-BB36-4746A19D8E48}" type="pres">
      <dgm:prSet presAssocID="{31B4FB99-3673-4FD4-98D7-3C652497FD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552F866-D4F2-44FE-9614-1D1183FF0B55}" type="pres">
      <dgm:prSet presAssocID="{31B4FB99-3673-4FD4-98D7-3C652497FDEF}" presName="parSh" presStyleCnt="0"/>
      <dgm:spPr/>
    </dgm:pt>
    <dgm:pt modelId="{81276C27-C5DD-4F3D-8CD2-FA7FDD67E7C4}" type="pres">
      <dgm:prSet presAssocID="{31B4FB99-3673-4FD4-98D7-3C652497FDEF}" presName="lineNode" presStyleLbl="alignAccFollowNode1" presStyleIdx="0" presStyleCnt="12"/>
      <dgm:spPr/>
    </dgm:pt>
    <dgm:pt modelId="{75098F49-7D0F-41C6-8524-71AFFD940B8B}" type="pres">
      <dgm:prSet presAssocID="{31B4FB99-3673-4FD4-98D7-3C652497FDEF}" presName="lineArrowNode" presStyleLbl="alignAccFollowNode1" presStyleIdx="1" presStyleCnt="12"/>
      <dgm:spPr/>
    </dgm:pt>
    <dgm:pt modelId="{EBE3A348-4653-4ED5-8833-7C0D594B1C2A}" type="pres">
      <dgm:prSet presAssocID="{60F9DBB1-52DD-441E-BCC2-B29EC8DB746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1D83D534-C025-41CF-87D8-674A4EEB2907}" type="pres">
      <dgm:prSet presAssocID="{60F9DBB1-52DD-441E-BCC2-B29EC8DB746A}" presName="spacerBetweenCircleAndCallout" presStyleCnt="0">
        <dgm:presLayoutVars/>
      </dgm:prSet>
      <dgm:spPr/>
    </dgm:pt>
    <dgm:pt modelId="{7DBC9CC0-49B5-4C3E-85AA-EEB1A8243254}" type="pres">
      <dgm:prSet presAssocID="{31B4FB99-3673-4FD4-98D7-3C652497FDEF}" presName="nodeText" presStyleLbl="alignAccFollowNode1" presStyleIdx="2" presStyleCnt="12">
        <dgm:presLayoutVars>
          <dgm:bulletEnabled val="1"/>
        </dgm:presLayoutVars>
      </dgm:prSet>
      <dgm:spPr/>
    </dgm:pt>
    <dgm:pt modelId="{CD4DF05E-91B5-4549-AFEF-B207D97322D1}" type="pres">
      <dgm:prSet presAssocID="{60F9DBB1-52DD-441E-BCC2-B29EC8DB746A}" presName="sibTransComposite" presStyleCnt="0"/>
      <dgm:spPr/>
    </dgm:pt>
    <dgm:pt modelId="{83014066-81AE-4F17-842C-2F816F8F150A}" type="pres">
      <dgm:prSet presAssocID="{918885D5-55C4-4F61-9271-A473A5FBC58B}" presName="compositeNode" presStyleCnt="0"/>
      <dgm:spPr/>
    </dgm:pt>
    <dgm:pt modelId="{0906ECF6-9CF1-4F31-87AF-DE4963A7F749}" type="pres">
      <dgm:prSet presAssocID="{918885D5-55C4-4F61-9271-A473A5FBC58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7323EF2-D0B1-4B10-8FFD-BE9BB7205F91}" type="pres">
      <dgm:prSet presAssocID="{918885D5-55C4-4F61-9271-A473A5FBC58B}" presName="parSh" presStyleCnt="0"/>
      <dgm:spPr/>
    </dgm:pt>
    <dgm:pt modelId="{5CFCEFE1-39C0-4FC0-B8E6-A703B060CE7A}" type="pres">
      <dgm:prSet presAssocID="{918885D5-55C4-4F61-9271-A473A5FBC58B}" presName="lineNode" presStyleLbl="alignAccFollowNode1" presStyleIdx="3" presStyleCnt="12"/>
      <dgm:spPr/>
    </dgm:pt>
    <dgm:pt modelId="{9EBFC11E-F139-4D8D-AFBC-28C7F92B685E}" type="pres">
      <dgm:prSet presAssocID="{918885D5-55C4-4F61-9271-A473A5FBC58B}" presName="lineArrowNode" presStyleLbl="alignAccFollowNode1" presStyleIdx="4" presStyleCnt="12"/>
      <dgm:spPr/>
    </dgm:pt>
    <dgm:pt modelId="{325E811E-4C44-4726-873D-86AE5C176F1B}" type="pres">
      <dgm:prSet presAssocID="{3BFEE6E7-5CE2-4B7F-9330-64E260CCC897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A00C8206-002C-4D8E-B671-6BBDF8C8BA71}" type="pres">
      <dgm:prSet presAssocID="{3BFEE6E7-5CE2-4B7F-9330-64E260CCC897}" presName="spacerBetweenCircleAndCallout" presStyleCnt="0">
        <dgm:presLayoutVars/>
      </dgm:prSet>
      <dgm:spPr/>
    </dgm:pt>
    <dgm:pt modelId="{924E7EF7-A077-4FC1-BD23-A6ACDC4393AD}" type="pres">
      <dgm:prSet presAssocID="{918885D5-55C4-4F61-9271-A473A5FBC58B}" presName="nodeText" presStyleLbl="alignAccFollowNode1" presStyleIdx="5" presStyleCnt="12">
        <dgm:presLayoutVars>
          <dgm:bulletEnabled val="1"/>
        </dgm:presLayoutVars>
      </dgm:prSet>
      <dgm:spPr/>
    </dgm:pt>
    <dgm:pt modelId="{F0A89559-526C-4BED-9701-3DDB57F80DE4}" type="pres">
      <dgm:prSet presAssocID="{3BFEE6E7-5CE2-4B7F-9330-64E260CCC897}" presName="sibTransComposite" presStyleCnt="0"/>
      <dgm:spPr/>
    </dgm:pt>
    <dgm:pt modelId="{A03F5511-ECFF-433D-A6DC-1A8DFD39B112}" type="pres">
      <dgm:prSet presAssocID="{7F25C9F7-7C1F-428A-AAC7-DD1180A41E49}" presName="compositeNode" presStyleCnt="0"/>
      <dgm:spPr/>
    </dgm:pt>
    <dgm:pt modelId="{DC07B6C5-9048-41C8-B799-4A4E10824A8F}" type="pres">
      <dgm:prSet presAssocID="{7F25C9F7-7C1F-428A-AAC7-DD1180A41E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EF4E1A-CF6C-4BAA-9422-85BD8EE0B420}" type="pres">
      <dgm:prSet presAssocID="{7F25C9F7-7C1F-428A-AAC7-DD1180A41E49}" presName="parSh" presStyleCnt="0"/>
      <dgm:spPr/>
    </dgm:pt>
    <dgm:pt modelId="{871BE35C-19AD-4BD7-8892-ED0FBDD41533}" type="pres">
      <dgm:prSet presAssocID="{7F25C9F7-7C1F-428A-AAC7-DD1180A41E49}" presName="lineNode" presStyleLbl="alignAccFollowNode1" presStyleIdx="6" presStyleCnt="12"/>
      <dgm:spPr/>
    </dgm:pt>
    <dgm:pt modelId="{AA35927A-5C13-4F65-898F-179D9C871E5B}" type="pres">
      <dgm:prSet presAssocID="{7F25C9F7-7C1F-428A-AAC7-DD1180A41E49}" presName="lineArrowNode" presStyleLbl="alignAccFollowNode1" presStyleIdx="7" presStyleCnt="12"/>
      <dgm:spPr/>
    </dgm:pt>
    <dgm:pt modelId="{4E161B67-52A7-4D80-956D-052BFEEE73A9}" type="pres">
      <dgm:prSet presAssocID="{F70AE471-ED2D-4786-BBC9-DFE9E2F4ADA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B73C9A9-1D79-418D-BF29-15FE5594E575}" type="pres">
      <dgm:prSet presAssocID="{F70AE471-ED2D-4786-BBC9-DFE9E2F4ADAC}" presName="spacerBetweenCircleAndCallout" presStyleCnt="0">
        <dgm:presLayoutVars/>
      </dgm:prSet>
      <dgm:spPr/>
    </dgm:pt>
    <dgm:pt modelId="{FCD51082-7F6A-4F99-BFBB-D6DD179A6EA5}" type="pres">
      <dgm:prSet presAssocID="{7F25C9F7-7C1F-428A-AAC7-DD1180A41E49}" presName="nodeText" presStyleLbl="alignAccFollowNode1" presStyleIdx="8" presStyleCnt="12">
        <dgm:presLayoutVars>
          <dgm:bulletEnabled val="1"/>
        </dgm:presLayoutVars>
      </dgm:prSet>
      <dgm:spPr/>
    </dgm:pt>
    <dgm:pt modelId="{0641713F-2B82-4A3E-9EA5-DC6C2A635720}" type="pres">
      <dgm:prSet presAssocID="{F70AE471-ED2D-4786-BBC9-DFE9E2F4ADAC}" presName="sibTransComposite" presStyleCnt="0"/>
      <dgm:spPr/>
    </dgm:pt>
    <dgm:pt modelId="{A3260B18-30D3-475F-B37E-9AD6AFCBA7E0}" type="pres">
      <dgm:prSet presAssocID="{3C72775C-CAD8-4D2F-AF52-A910AF3BBB49}" presName="compositeNode" presStyleCnt="0"/>
      <dgm:spPr/>
    </dgm:pt>
    <dgm:pt modelId="{EB75B25F-3992-42E6-A527-76CDC1FACAFA}" type="pres">
      <dgm:prSet presAssocID="{3C72775C-CAD8-4D2F-AF52-A910AF3BBB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84D773-E129-4A12-BE04-B50A22208532}" type="pres">
      <dgm:prSet presAssocID="{3C72775C-CAD8-4D2F-AF52-A910AF3BBB49}" presName="parSh" presStyleCnt="0"/>
      <dgm:spPr/>
    </dgm:pt>
    <dgm:pt modelId="{0F25BE16-242E-4ABE-A1ED-5164FEBF2455}" type="pres">
      <dgm:prSet presAssocID="{3C72775C-CAD8-4D2F-AF52-A910AF3BBB49}" presName="lineNode" presStyleLbl="alignAccFollowNode1" presStyleIdx="9" presStyleCnt="12"/>
      <dgm:spPr/>
    </dgm:pt>
    <dgm:pt modelId="{8E6B85D0-792C-41BD-83E3-98D297960D5C}" type="pres">
      <dgm:prSet presAssocID="{3C72775C-CAD8-4D2F-AF52-A910AF3BBB49}" presName="lineArrowNode" presStyleLbl="alignAccFollowNode1" presStyleIdx="10" presStyleCnt="12"/>
      <dgm:spPr/>
    </dgm:pt>
    <dgm:pt modelId="{12B1046E-30BF-4C46-9D13-E8280E202FA2}" type="pres">
      <dgm:prSet presAssocID="{EF7AAB16-6269-4DEA-B569-347080E116E1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BCE8F8FA-E78C-4084-9533-D6D30540A7CB}" type="pres">
      <dgm:prSet presAssocID="{EF7AAB16-6269-4DEA-B569-347080E116E1}" presName="spacerBetweenCircleAndCallout" presStyleCnt="0">
        <dgm:presLayoutVars/>
      </dgm:prSet>
      <dgm:spPr/>
    </dgm:pt>
    <dgm:pt modelId="{D3240876-F4EB-440C-B55B-A54A187BD1EA}" type="pres">
      <dgm:prSet presAssocID="{3C72775C-CAD8-4D2F-AF52-A910AF3BBB4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E5F9FA1F-B8CA-42AD-BF96-3DA2DCD2E6E9}" srcId="{325A2A2F-E410-43E5-A1BB-B746C7D2DFB5}" destId="{31B4FB99-3673-4FD4-98D7-3C652497FDEF}" srcOrd="0" destOrd="0" parTransId="{D80A97B1-8910-47D6-B549-410864C7ED91}" sibTransId="{60F9DBB1-52DD-441E-BCC2-B29EC8DB746A}"/>
    <dgm:cxn modelId="{57179C23-EA37-4325-BA26-980B1CF1CAD5}" type="presOf" srcId="{EF7AAB16-6269-4DEA-B569-347080E116E1}" destId="{12B1046E-30BF-4C46-9D13-E8280E202FA2}" srcOrd="0" destOrd="0" presId="urn:microsoft.com/office/officeart/2016/7/layout/LinearArrowProcessNumbered"/>
    <dgm:cxn modelId="{0988333F-6456-4B3F-BD75-092CD9F87150}" srcId="{325A2A2F-E410-43E5-A1BB-B746C7D2DFB5}" destId="{3C72775C-CAD8-4D2F-AF52-A910AF3BBB49}" srcOrd="3" destOrd="0" parTransId="{49BE713B-0C41-4103-8F17-A375EC0987EC}" sibTransId="{EF7AAB16-6269-4DEA-B569-347080E116E1}"/>
    <dgm:cxn modelId="{2ACC6D66-B3CA-450D-A1AF-1D89BB34E246}" srcId="{918885D5-55C4-4F61-9271-A473A5FBC58B}" destId="{192E9985-1BAF-41EE-ABB4-9F9D1E849606}" srcOrd="0" destOrd="0" parTransId="{C9424CD1-28A9-41E1-A2AA-DAFACDEEF65A}" sibTransId="{AC8D9E5C-C9C6-432E-A83C-040588AC0E4C}"/>
    <dgm:cxn modelId="{BC42206C-2BC1-44BD-BEB7-8C9B1201705D}" srcId="{7F25C9F7-7C1F-428A-AAC7-DD1180A41E49}" destId="{62844BD4-B55A-498C-B2D2-DDD15122FA7A}" srcOrd="1" destOrd="0" parTransId="{6F7B6680-4A14-4246-A86F-ADF197B155A7}" sibTransId="{AC659835-35AD-4319-9253-845C6A5AC6A6}"/>
    <dgm:cxn modelId="{B9F53A4D-1B30-4906-87D0-39B559A18787}" type="presOf" srcId="{F70AE471-ED2D-4786-BBC9-DFE9E2F4ADAC}" destId="{4E161B67-52A7-4D80-956D-052BFEEE73A9}" srcOrd="0" destOrd="0" presId="urn:microsoft.com/office/officeart/2016/7/layout/LinearArrowProcessNumbered"/>
    <dgm:cxn modelId="{290FDE8F-2CD1-46EB-8B61-F09DDE9F710A}" type="presOf" srcId="{31B4FB99-3673-4FD4-98D7-3C652497FDEF}" destId="{7DBC9CC0-49B5-4C3E-85AA-EEB1A8243254}" srcOrd="0" destOrd="0" presId="urn:microsoft.com/office/officeart/2016/7/layout/LinearArrowProcessNumbered"/>
    <dgm:cxn modelId="{1F50B991-6A29-4DC2-A175-BD0A426F0C14}" type="presOf" srcId="{60F9DBB1-52DD-441E-BCC2-B29EC8DB746A}" destId="{EBE3A348-4653-4ED5-8833-7C0D594B1C2A}" srcOrd="0" destOrd="0" presId="urn:microsoft.com/office/officeart/2016/7/layout/LinearArrowProcessNumbered"/>
    <dgm:cxn modelId="{62AE6C95-BBCA-4CFD-A49E-AD1562C7D838}" type="presOf" srcId="{192E9985-1BAF-41EE-ABB4-9F9D1E849606}" destId="{924E7EF7-A077-4FC1-BD23-A6ACDC4393AD}" srcOrd="0" destOrd="1" presId="urn:microsoft.com/office/officeart/2016/7/layout/LinearArrowProcessNumbered"/>
    <dgm:cxn modelId="{55F00996-8238-4A75-BFF0-9598AA9F9D16}" srcId="{7F25C9F7-7C1F-428A-AAC7-DD1180A41E49}" destId="{96C3007C-1CB5-4C01-8407-EE8A15901075}" srcOrd="0" destOrd="0" parTransId="{6D8F0B21-7312-483D-A4EB-DC05D85F7BAF}" sibTransId="{CCF8843F-E643-4C39-A6A2-B83A6B2006F1}"/>
    <dgm:cxn modelId="{6269A59B-565D-4025-B111-8641A2AD07ED}" type="presOf" srcId="{62844BD4-B55A-498C-B2D2-DDD15122FA7A}" destId="{FCD51082-7F6A-4F99-BFBB-D6DD179A6EA5}" srcOrd="0" destOrd="2" presId="urn:microsoft.com/office/officeart/2016/7/layout/LinearArrowProcessNumbered"/>
    <dgm:cxn modelId="{FF9F50A0-542A-404E-880F-D994615B8DCC}" type="presOf" srcId="{325A2A2F-E410-43E5-A1BB-B746C7D2DFB5}" destId="{2C43DCC6-7B50-4553-8DE9-AF4666488581}" srcOrd="0" destOrd="0" presId="urn:microsoft.com/office/officeart/2016/7/layout/LinearArrowProcessNumbered"/>
    <dgm:cxn modelId="{47D706AC-1607-43B0-915C-E42D88514BD2}" type="presOf" srcId="{3C72775C-CAD8-4D2F-AF52-A910AF3BBB49}" destId="{D3240876-F4EB-440C-B55B-A54A187BD1EA}" srcOrd="0" destOrd="0" presId="urn:microsoft.com/office/officeart/2016/7/layout/LinearArrowProcessNumbered"/>
    <dgm:cxn modelId="{943DE4AD-275B-4A49-BA30-87005F7A3A98}" type="presOf" srcId="{7F25C9F7-7C1F-428A-AAC7-DD1180A41E49}" destId="{FCD51082-7F6A-4F99-BFBB-D6DD179A6EA5}" srcOrd="0" destOrd="0" presId="urn:microsoft.com/office/officeart/2016/7/layout/LinearArrowProcessNumbered"/>
    <dgm:cxn modelId="{85BDAEB1-6759-45BC-89D6-95C75F81AB29}" type="presOf" srcId="{96C3007C-1CB5-4C01-8407-EE8A15901075}" destId="{FCD51082-7F6A-4F99-BFBB-D6DD179A6EA5}" srcOrd="0" destOrd="1" presId="urn:microsoft.com/office/officeart/2016/7/layout/LinearArrowProcessNumbered"/>
    <dgm:cxn modelId="{B4CC51C6-E5F2-4157-84F8-5D6FDFF4DE62}" type="presOf" srcId="{AEB0CA19-BB68-465F-8163-89BAF2EA13A1}" destId="{D3240876-F4EB-440C-B55B-A54A187BD1EA}" srcOrd="0" destOrd="1" presId="urn:microsoft.com/office/officeart/2016/7/layout/LinearArrowProcessNumbered"/>
    <dgm:cxn modelId="{80259BD4-E478-4F8F-BE05-6153D0F80DF7}" srcId="{325A2A2F-E410-43E5-A1BB-B746C7D2DFB5}" destId="{7F25C9F7-7C1F-428A-AAC7-DD1180A41E49}" srcOrd="2" destOrd="0" parTransId="{BC117C58-2D77-45D6-A406-BB16752B8E32}" sibTransId="{F70AE471-ED2D-4786-BBC9-DFE9E2F4ADAC}"/>
    <dgm:cxn modelId="{83AFBDDD-ED83-4D1D-BD0C-0C36543B2382}" type="presOf" srcId="{918885D5-55C4-4F61-9271-A473A5FBC58B}" destId="{924E7EF7-A077-4FC1-BD23-A6ACDC4393AD}" srcOrd="0" destOrd="0" presId="urn:microsoft.com/office/officeart/2016/7/layout/LinearArrowProcessNumbered"/>
    <dgm:cxn modelId="{CC11DEE1-82E6-4106-A05B-076C0A5E9AC1}" type="presOf" srcId="{3BFEE6E7-5CE2-4B7F-9330-64E260CCC897}" destId="{325E811E-4C44-4726-873D-86AE5C176F1B}" srcOrd="0" destOrd="0" presId="urn:microsoft.com/office/officeart/2016/7/layout/LinearArrowProcessNumbered"/>
    <dgm:cxn modelId="{5F791EE7-DB35-471A-BFB1-F6B9F262EB4F}" srcId="{3C72775C-CAD8-4D2F-AF52-A910AF3BBB49}" destId="{AEB0CA19-BB68-465F-8163-89BAF2EA13A1}" srcOrd="0" destOrd="0" parTransId="{43B6D5EF-87FF-4CA9-BC3A-603C91E8027C}" sibTransId="{E9045D0E-4BD8-459A-8D52-682113CEFF1B}"/>
    <dgm:cxn modelId="{4B8446EC-9166-4F85-96F7-173E12584E76}" srcId="{325A2A2F-E410-43E5-A1BB-B746C7D2DFB5}" destId="{918885D5-55C4-4F61-9271-A473A5FBC58B}" srcOrd="1" destOrd="0" parTransId="{8FAC7079-C218-4EBC-9BD9-2670E1EDB3ED}" sibTransId="{3BFEE6E7-5CE2-4B7F-9330-64E260CCC897}"/>
    <dgm:cxn modelId="{5BE163F4-620B-497B-BFCA-182B0FF85FFA}" type="presParOf" srcId="{2C43DCC6-7B50-4553-8DE9-AF4666488581}" destId="{711BCEF6-8C3E-4A6A-A9FF-1687883A8E10}" srcOrd="0" destOrd="0" presId="urn:microsoft.com/office/officeart/2016/7/layout/LinearArrowProcessNumbered"/>
    <dgm:cxn modelId="{D8B252E5-0C01-4A6B-895F-9C239D551698}" type="presParOf" srcId="{711BCEF6-8C3E-4A6A-A9FF-1687883A8E10}" destId="{BCB64B57-2FC8-4089-BB36-4746A19D8E48}" srcOrd="0" destOrd="0" presId="urn:microsoft.com/office/officeart/2016/7/layout/LinearArrowProcessNumbered"/>
    <dgm:cxn modelId="{122D1E9F-B8DC-4853-9BD5-AB81251CD621}" type="presParOf" srcId="{711BCEF6-8C3E-4A6A-A9FF-1687883A8E10}" destId="{2552F866-D4F2-44FE-9614-1D1183FF0B55}" srcOrd="1" destOrd="0" presId="urn:microsoft.com/office/officeart/2016/7/layout/LinearArrowProcessNumbered"/>
    <dgm:cxn modelId="{FE5FCDE0-5706-439B-B864-270C7C54EDD3}" type="presParOf" srcId="{2552F866-D4F2-44FE-9614-1D1183FF0B55}" destId="{81276C27-C5DD-4F3D-8CD2-FA7FDD67E7C4}" srcOrd="0" destOrd="0" presId="urn:microsoft.com/office/officeart/2016/7/layout/LinearArrowProcessNumbered"/>
    <dgm:cxn modelId="{B43A0194-7D44-4A08-8E99-4CEC29D67976}" type="presParOf" srcId="{2552F866-D4F2-44FE-9614-1D1183FF0B55}" destId="{75098F49-7D0F-41C6-8524-71AFFD940B8B}" srcOrd="1" destOrd="0" presId="urn:microsoft.com/office/officeart/2016/7/layout/LinearArrowProcessNumbered"/>
    <dgm:cxn modelId="{EFF0C66F-4BE0-484E-870F-7B52AB9DA885}" type="presParOf" srcId="{2552F866-D4F2-44FE-9614-1D1183FF0B55}" destId="{EBE3A348-4653-4ED5-8833-7C0D594B1C2A}" srcOrd="2" destOrd="0" presId="urn:microsoft.com/office/officeart/2016/7/layout/LinearArrowProcessNumbered"/>
    <dgm:cxn modelId="{7415DC6C-1A4A-4F5F-A676-0F9D7BD57612}" type="presParOf" srcId="{2552F866-D4F2-44FE-9614-1D1183FF0B55}" destId="{1D83D534-C025-41CF-87D8-674A4EEB2907}" srcOrd="3" destOrd="0" presId="urn:microsoft.com/office/officeart/2016/7/layout/LinearArrowProcessNumbered"/>
    <dgm:cxn modelId="{6D296F88-A25D-42CE-8BFE-BF11011531AD}" type="presParOf" srcId="{711BCEF6-8C3E-4A6A-A9FF-1687883A8E10}" destId="{7DBC9CC0-49B5-4C3E-85AA-EEB1A8243254}" srcOrd="2" destOrd="0" presId="urn:microsoft.com/office/officeart/2016/7/layout/LinearArrowProcessNumbered"/>
    <dgm:cxn modelId="{E7878EC7-C412-4907-9565-DB4B8248CA4F}" type="presParOf" srcId="{2C43DCC6-7B50-4553-8DE9-AF4666488581}" destId="{CD4DF05E-91B5-4549-AFEF-B207D97322D1}" srcOrd="1" destOrd="0" presId="urn:microsoft.com/office/officeart/2016/7/layout/LinearArrowProcessNumbered"/>
    <dgm:cxn modelId="{CCE9C044-BB5C-4691-B0F6-B08B32462BD7}" type="presParOf" srcId="{2C43DCC6-7B50-4553-8DE9-AF4666488581}" destId="{83014066-81AE-4F17-842C-2F816F8F150A}" srcOrd="2" destOrd="0" presId="urn:microsoft.com/office/officeart/2016/7/layout/LinearArrowProcessNumbered"/>
    <dgm:cxn modelId="{E03D9D34-C61C-496D-A3B3-F78DF6A78421}" type="presParOf" srcId="{83014066-81AE-4F17-842C-2F816F8F150A}" destId="{0906ECF6-9CF1-4F31-87AF-DE4963A7F749}" srcOrd="0" destOrd="0" presId="urn:microsoft.com/office/officeart/2016/7/layout/LinearArrowProcessNumbered"/>
    <dgm:cxn modelId="{935EABCF-4210-49FC-A167-BD506740A43A}" type="presParOf" srcId="{83014066-81AE-4F17-842C-2F816F8F150A}" destId="{37323EF2-D0B1-4B10-8FFD-BE9BB7205F91}" srcOrd="1" destOrd="0" presId="urn:microsoft.com/office/officeart/2016/7/layout/LinearArrowProcessNumbered"/>
    <dgm:cxn modelId="{4A2A6D68-A27B-4F0A-BCE3-CF5592E20F91}" type="presParOf" srcId="{37323EF2-D0B1-4B10-8FFD-BE9BB7205F91}" destId="{5CFCEFE1-39C0-4FC0-B8E6-A703B060CE7A}" srcOrd="0" destOrd="0" presId="urn:microsoft.com/office/officeart/2016/7/layout/LinearArrowProcessNumbered"/>
    <dgm:cxn modelId="{4DF9F96B-1A9D-46A1-9F81-6B93D5D51FDC}" type="presParOf" srcId="{37323EF2-D0B1-4B10-8FFD-BE9BB7205F91}" destId="{9EBFC11E-F139-4D8D-AFBC-28C7F92B685E}" srcOrd="1" destOrd="0" presId="urn:microsoft.com/office/officeart/2016/7/layout/LinearArrowProcessNumbered"/>
    <dgm:cxn modelId="{D6E13675-0964-4388-9415-CCA9FE97B055}" type="presParOf" srcId="{37323EF2-D0B1-4B10-8FFD-BE9BB7205F91}" destId="{325E811E-4C44-4726-873D-86AE5C176F1B}" srcOrd="2" destOrd="0" presId="urn:microsoft.com/office/officeart/2016/7/layout/LinearArrowProcessNumbered"/>
    <dgm:cxn modelId="{EF62E618-29EA-4EEE-91A5-8D509F56A406}" type="presParOf" srcId="{37323EF2-D0B1-4B10-8FFD-BE9BB7205F91}" destId="{A00C8206-002C-4D8E-B671-6BBDF8C8BA71}" srcOrd="3" destOrd="0" presId="urn:microsoft.com/office/officeart/2016/7/layout/LinearArrowProcessNumbered"/>
    <dgm:cxn modelId="{449A206C-A60B-40F8-9A22-89996FDD38B0}" type="presParOf" srcId="{83014066-81AE-4F17-842C-2F816F8F150A}" destId="{924E7EF7-A077-4FC1-BD23-A6ACDC4393AD}" srcOrd="2" destOrd="0" presId="urn:microsoft.com/office/officeart/2016/7/layout/LinearArrowProcessNumbered"/>
    <dgm:cxn modelId="{F75F6551-13BD-4BAC-B15F-E9F808CDD525}" type="presParOf" srcId="{2C43DCC6-7B50-4553-8DE9-AF4666488581}" destId="{F0A89559-526C-4BED-9701-3DDB57F80DE4}" srcOrd="3" destOrd="0" presId="urn:microsoft.com/office/officeart/2016/7/layout/LinearArrowProcessNumbered"/>
    <dgm:cxn modelId="{47DD06E9-A991-408B-A195-C8B1EFAFBC01}" type="presParOf" srcId="{2C43DCC6-7B50-4553-8DE9-AF4666488581}" destId="{A03F5511-ECFF-433D-A6DC-1A8DFD39B112}" srcOrd="4" destOrd="0" presId="urn:microsoft.com/office/officeart/2016/7/layout/LinearArrowProcessNumbered"/>
    <dgm:cxn modelId="{24370699-6FAF-4397-9D1D-32BC076B4138}" type="presParOf" srcId="{A03F5511-ECFF-433D-A6DC-1A8DFD39B112}" destId="{DC07B6C5-9048-41C8-B799-4A4E10824A8F}" srcOrd="0" destOrd="0" presId="urn:microsoft.com/office/officeart/2016/7/layout/LinearArrowProcessNumbered"/>
    <dgm:cxn modelId="{BD06E4E1-4866-49D2-B046-46420EA220D2}" type="presParOf" srcId="{A03F5511-ECFF-433D-A6DC-1A8DFD39B112}" destId="{59EF4E1A-CF6C-4BAA-9422-85BD8EE0B420}" srcOrd="1" destOrd="0" presId="urn:microsoft.com/office/officeart/2016/7/layout/LinearArrowProcessNumbered"/>
    <dgm:cxn modelId="{BF794770-2A1E-4F7A-A00D-7722735F267C}" type="presParOf" srcId="{59EF4E1A-CF6C-4BAA-9422-85BD8EE0B420}" destId="{871BE35C-19AD-4BD7-8892-ED0FBDD41533}" srcOrd="0" destOrd="0" presId="urn:microsoft.com/office/officeart/2016/7/layout/LinearArrowProcessNumbered"/>
    <dgm:cxn modelId="{36D4F743-E0C9-4C52-BB7B-C41CCB762C69}" type="presParOf" srcId="{59EF4E1A-CF6C-4BAA-9422-85BD8EE0B420}" destId="{AA35927A-5C13-4F65-898F-179D9C871E5B}" srcOrd="1" destOrd="0" presId="urn:microsoft.com/office/officeart/2016/7/layout/LinearArrowProcessNumbered"/>
    <dgm:cxn modelId="{CB1B8C86-48DC-4EE5-A585-F60F645C6458}" type="presParOf" srcId="{59EF4E1A-CF6C-4BAA-9422-85BD8EE0B420}" destId="{4E161B67-52A7-4D80-956D-052BFEEE73A9}" srcOrd="2" destOrd="0" presId="urn:microsoft.com/office/officeart/2016/7/layout/LinearArrowProcessNumbered"/>
    <dgm:cxn modelId="{59E2215C-E801-4C1C-B272-C8EE1ADFA854}" type="presParOf" srcId="{59EF4E1A-CF6C-4BAA-9422-85BD8EE0B420}" destId="{DB73C9A9-1D79-418D-BF29-15FE5594E575}" srcOrd="3" destOrd="0" presId="urn:microsoft.com/office/officeart/2016/7/layout/LinearArrowProcessNumbered"/>
    <dgm:cxn modelId="{02A8D36D-68C6-49EB-851B-5A17DD20AE7E}" type="presParOf" srcId="{A03F5511-ECFF-433D-A6DC-1A8DFD39B112}" destId="{FCD51082-7F6A-4F99-BFBB-D6DD179A6EA5}" srcOrd="2" destOrd="0" presId="urn:microsoft.com/office/officeart/2016/7/layout/LinearArrowProcessNumbered"/>
    <dgm:cxn modelId="{B88F45BF-69A6-46A5-8BF3-2DE580A5178C}" type="presParOf" srcId="{2C43DCC6-7B50-4553-8DE9-AF4666488581}" destId="{0641713F-2B82-4A3E-9EA5-DC6C2A635720}" srcOrd="5" destOrd="0" presId="urn:microsoft.com/office/officeart/2016/7/layout/LinearArrowProcessNumbered"/>
    <dgm:cxn modelId="{BFADD5E4-BE0A-435D-9326-CF4A29AA0CDC}" type="presParOf" srcId="{2C43DCC6-7B50-4553-8DE9-AF4666488581}" destId="{A3260B18-30D3-475F-B37E-9AD6AFCBA7E0}" srcOrd="6" destOrd="0" presId="urn:microsoft.com/office/officeart/2016/7/layout/LinearArrowProcessNumbered"/>
    <dgm:cxn modelId="{8307873E-9FC1-47CE-9B02-20AC07ADD819}" type="presParOf" srcId="{A3260B18-30D3-475F-B37E-9AD6AFCBA7E0}" destId="{EB75B25F-3992-42E6-A527-76CDC1FACAFA}" srcOrd="0" destOrd="0" presId="urn:microsoft.com/office/officeart/2016/7/layout/LinearArrowProcessNumbered"/>
    <dgm:cxn modelId="{C4FE9EE9-6DE6-48E4-A44F-814FD9B81170}" type="presParOf" srcId="{A3260B18-30D3-475F-B37E-9AD6AFCBA7E0}" destId="{EA84D773-E129-4A12-BE04-B50A22208532}" srcOrd="1" destOrd="0" presId="urn:microsoft.com/office/officeart/2016/7/layout/LinearArrowProcessNumbered"/>
    <dgm:cxn modelId="{F2235396-FC0A-4E58-9C53-94541C659970}" type="presParOf" srcId="{EA84D773-E129-4A12-BE04-B50A22208532}" destId="{0F25BE16-242E-4ABE-A1ED-5164FEBF2455}" srcOrd="0" destOrd="0" presId="urn:microsoft.com/office/officeart/2016/7/layout/LinearArrowProcessNumbered"/>
    <dgm:cxn modelId="{53BDBF1E-8038-40EF-9808-B4DB2031F9FD}" type="presParOf" srcId="{EA84D773-E129-4A12-BE04-B50A22208532}" destId="{8E6B85D0-792C-41BD-83E3-98D297960D5C}" srcOrd="1" destOrd="0" presId="urn:microsoft.com/office/officeart/2016/7/layout/LinearArrowProcessNumbered"/>
    <dgm:cxn modelId="{83D1EFF6-B1C3-4E59-BB19-793581D965A2}" type="presParOf" srcId="{EA84D773-E129-4A12-BE04-B50A22208532}" destId="{12B1046E-30BF-4C46-9D13-E8280E202FA2}" srcOrd="2" destOrd="0" presId="urn:microsoft.com/office/officeart/2016/7/layout/LinearArrowProcessNumbered"/>
    <dgm:cxn modelId="{A4EADD86-FA62-46A8-A4AE-A18674AB96E9}" type="presParOf" srcId="{EA84D773-E129-4A12-BE04-B50A22208532}" destId="{BCE8F8FA-E78C-4084-9533-D6D30540A7CB}" srcOrd="3" destOrd="0" presId="urn:microsoft.com/office/officeart/2016/7/layout/LinearArrowProcessNumbered"/>
    <dgm:cxn modelId="{DAF798B5-CC15-4D91-8D14-C98F552115E0}" type="presParOf" srcId="{A3260B18-30D3-475F-B37E-9AD6AFCBA7E0}" destId="{D3240876-F4EB-440C-B55B-A54A187BD1E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873EC9-841B-410B-AFFC-1ABB1F7F3B43}" type="doc">
      <dgm:prSet loTypeId="urn:microsoft.com/office/officeart/2005/8/layout/list1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F5E1FE03-0AE9-47B0-815C-156BD1232BF2}">
      <dgm:prSet/>
      <dgm:spPr/>
      <dgm:t>
        <a:bodyPr/>
        <a:lstStyle/>
        <a:p>
          <a:r>
            <a:rPr lang="en-AU"/>
            <a:t>Data Science usually plays two roles : </a:t>
          </a:r>
          <a:endParaRPr lang="en-US"/>
        </a:p>
      </dgm:t>
    </dgm:pt>
    <dgm:pt modelId="{7CAA2725-23D6-4B69-828E-89674AB7ACFD}" type="parTrans" cxnId="{AA471C0F-EA39-45A8-A92A-296C6CC2CF91}">
      <dgm:prSet/>
      <dgm:spPr/>
      <dgm:t>
        <a:bodyPr/>
        <a:lstStyle/>
        <a:p>
          <a:endParaRPr lang="en-US"/>
        </a:p>
      </dgm:t>
    </dgm:pt>
    <dgm:pt modelId="{BCD9CBEE-E7CC-4407-8C9C-0557B82DF6DE}" type="sibTrans" cxnId="{AA471C0F-EA39-45A8-A92A-296C6CC2CF91}">
      <dgm:prSet/>
      <dgm:spPr/>
      <dgm:t>
        <a:bodyPr/>
        <a:lstStyle/>
        <a:p>
          <a:endParaRPr lang="en-US"/>
        </a:p>
      </dgm:t>
    </dgm:pt>
    <dgm:pt modelId="{66777C57-8F58-465A-BC26-DBFBF30F5606}">
      <dgm:prSet/>
      <dgm:spPr/>
      <dgm:t>
        <a:bodyPr/>
        <a:lstStyle/>
        <a:p>
          <a:r>
            <a:rPr lang="en-AU"/>
            <a:t>Investigative / Research.</a:t>
          </a:r>
          <a:endParaRPr lang="en-US"/>
        </a:p>
      </dgm:t>
    </dgm:pt>
    <dgm:pt modelId="{D4708A91-7302-4E9E-8E25-1732AF68BEA2}" type="parTrans" cxnId="{1E343E4B-0A5A-4BE2-A8EB-B12F4F9F4B4E}">
      <dgm:prSet/>
      <dgm:spPr/>
      <dgm:t>
        <a:bodyPr/>
        <a:lstStyle/>
        <a:p>
          <a:endParaRPr lang="en-US"/>
        </a:p>
      </dgm:t>
    </dgm:pt>
    <dgm:pt modelId="{D132BA1F-AF7E-4140-BCA5-10EF7FFAC425}" type="sibTrans" cxnId="{1E343E4B-0A5A-4BE2-A8EB-B12F4F9F4B4E}">
      <dgm:prSet/>
      <dgm:spPr/>
      <dgm:t>
        <a:bodyPr/>
        <a:lstStyle/>
        <a:p>
          <a:endParaRPr lang="en-US"/>
        </a:p>
      </dgm:t>
    </dgm:pt>
    <dgm:pt modelId="{933EB79A-E0CC-4503-B0B0-9E3CC29EF2A1}">
      <dgm:prSet/>
      <dgm:spPr/>
      <dgm:t>
        <a:bodyPr/>
        <a:lstStyle/>
        <a:p>
          <a:r>
            <a:rPr lang="en-AU"/>
            <a:t>Value Driven.</a:t>
          </a:r>
          <a:endParaRPr lang="en-US"/>
        </a:p>
      </dgm:t>
    </dgm:pt>
    <dgm:pt modelId="{A68D1A90-6EEF-40AE-B370-609EE6A3A2BB}" type="parTrans" cxnId="{67F41D44-E0B8-457E-A492-3C3D744024C2}">
      <dgm:prSet/>
      <dgm:spPr/>
      <dgm:t>
        <a:bodyPr/>
        <a:lstStyle/>
        <a:p>
          <a:endParaRPr lang="en-US"/>
        </a:p>
      </dgm:t>
    </dgm:pt>
    <dgm:pt modelId="{73C688B7-946B-454B-BF54-3E58DBE992E4}" type="sibTrans" cxnId="{67F41D44-E0B8-457E-A492-3C3D744024C2}">
      <dgm:prSet/>
      <dgm:spPr/>
      <dgm:t>
        <a:bodyPr/>
        <a:lstStyle/>
        <a:p>
          <a:endParaRPr lang="en-US"/>
        </a:p>
      </dgm:t>
    </dgm:pt>
    <dgm:pt modelId="{4B154243-8379-4424-B3B8-B5E6079C782E}">
      <dgm:prSet/>
      <dgm:spPr/>
      <dgm:t>
        <a:bodyPr/>
        <a:lstStyle/>
        <a:p>
          <a:r>
            <a:rPr lang="en-AU"/>
            <a:t>Data Science teams play many roles:</a:t>
          </a:r>
          <a:endParaRPr lang="en-US"/>
        </a:p>
      </dgm:t>
    </dgm:pt>
    <dgm:pt modelId="{B35D3247-BEBC-4E2A-870C-71A9FA2ECCD8}" type="parTrans" cxnId="{4A381B1F-0331-446E-BC11-DB2F517C9E72}">
      <dgm:prSet/>
      <dgm:spPr/>
      <dgm:t>
        <a:bodyPr/>
        <a:lstStyle/>
        <a:p>
          <a:endParaRPr lang="en-US"/>
        </a:p>
      </dgm:t>
    </dgm:pt>
    <dgm:pt modelId="{C050476B-2B54-4E83-AFAE-4BC4A98F9C8D}" type="sibTrans" cxnId="{4A381B1F-0331-446E-BC11-DB2F517C9E72}">
      <dgm:prSet/>
      <dgm:spPr/>
      <dgm:t>
        <a:bodyPr/>
        <a:lstStyle/>
        <a:p>
          <a:endParaRPr lang="en-US"/>
        </a:p>
      </dgm:t>
    </dgm:pt>
    <dgm:pt modelId="{F2CFFEDA-C7F9-4A43-82BE-C53278468BA3}">
      <dgm:prSet/>
      <dgm:spPr/>
      <dgm:t>
        <a:bodyPr/>
        <a:lstStyle/>
        <a:p>
          <a:r>
            <a:rPr lang="en-AU"/>
            <a:t>Analytics lifecycle.</a:t>
          </a:r>
          <a:endParaRPr lang="en-US"/>
        </a:p>
      </dgm:t>
    </dgm:pt>
    <dgm:pt modelId="{D000D1BB-5950-49C4-8181-05B4EFC5DC85}" type="parTrans" cxnId="{DE17BC2D-89A0-468B-86DC-99CF7353A050}">
      <dgm:prSet/>
      <dgm:spPr/>
      <dgm:t>
        <a:bodyPr/>
        <a:lstStyle/>
        <a:p>
          <a:endParaRPr lang="en-US"/>
        </a:p>
      </dgm:t>
    </dgm:pt>
    <dgm:pt modelId="{02798B3C-DFD8-4877-8D34-37BC5F4CF394}" type="sibTrans" cxnId="{DE17BC2D-89A0-468B-86DC-99CF7353A050}">
      <dgm:prSet/>
      <dgm:spPr/>
      <dgm:t>
        <a:bodyPr/>
        <a:lstStyle/>
        <a:p>
          <a:endParaRPr lang="en-US"/>
        </a:p>
      </dgm:t>
    </dgm:pt>
    <dgm:pt modelId="{A8650937-1650-431E-9086-97059B2FFB33}">
      <dgm:prSet/>
      <dgm:spPr/>
      <dgm:t>
        <a:bodyPr/>
        <a:lstStyle/>
        <a:p>
          <a:r>
            <a:rPr lang="en-AU"/>
            <a:t>Reporting.</a:t>
          </a:r>
          <a:endParaRPr lang="en-US"/>
        </a:p>
      </dgm:t>
    </dgm:pt>
    <dgm:pt modelId="{8FF7E511-846B-4521-822C-983BC44E46F0}" type="parTrans" cxnId="{1353F2DD-E924-46A9-A213-715F326BC01A}">
      <dgm:prSet/>
      <dgm:spPr/>
      <dgm:t>
        <a:bodyPr/>
        <a:lstStyle/>
        <a:p>
          <a:endParaRPr lang="en-US"/>
        </a:p>
      </dgm:t>
    </dgm:pt>
    <dgm:pt modelId="{68B48A6B-3F81-4DE4-9FCB-B17F77B2D364}" type="sibTrans" cxnId="{1353F2DD-E924-46A9-A213-715F326BC01A}">
      <dgm:prSet/>
      <dgm:spPr/>
      <dgm:t>
        <a:bodyPr/>
        <a:lstStyle/>
        <a:p>
          <a:endParaRPr lang="en-US"/>
        </a:p>
      </dgm:t>
    </dgm:pt>
    <dgm:pt modelId="{DD74687D-0B86-4F35-9C10-7410B4D55725}">
      <dgm:prSet/>
      <dgm:spPr/>
      <dgm:t>
        <a:bodyPr/>
        <a:lstStyle/>
        <a:p>
          <a:r>
            <a:rPr lang="en-AU"/>
            <a:t>Root cause analysis.</a:t>
          </a:r>
          <a:endParaRPr lang="en-US"/>
        </a:p>
      </dgm:t>
    </dgm:pt>
    <dgm:pt modelId="{2B5D41A8-B63E-4EE6-893F-0F7E0949225F}" type="parTrans" cxnId="{A8349EF0-E101-40FB-ADCF-96733BE3BC83}">
      <dgm:prSet/>
      <dgm:spPr/>
      <dgm:t>
        <a:bodyPr/>
        <a:lstStyle/>
        <a:p>
          <a:endParaRPr lang="en-US"/>
        </a:p>
      </dgm:t>
    </dgm:pt>
    <dgm:pt modelId="{10B4212B-5B9D-4244-B198-B232F5C7209E}" type="sibTrans" cxnId="{A8349EF0-E101-40FB-ADCF-96733BE3BC83}">
      <dgm:prSet/>
      <dgm:spPr/>
      <dgm:t>
        <a:bodyPr/>
        <a:lstStyle/>
        <a:p>
          <a:endParaRPr lang="en-US"/>
        </a:p>
      </dgm:t>
    </dgm:pt>
    <dgm:pt modelId="{3B3E310E-E59E-4363-90F4-71B0D4BD4F8B}">
      <dgm:prSet/>
      <dgm:spPr/>
      <dgm:t>
        <a:bodyPr/>
        <a:lstStyle/>
        <a:p>
          <a:r>
            <a:rPr lang="en-AU"/>
            <a:t>Data Engineering</a:t>
          </a:r>
          <a:endParaRPr lang="en-US"/>
        </a:p>
      </dgm:t>
    </dgm:pt>
    <dgm:pt modelId="{C4BC0C08-FA04-4CB4-B510-601EE9B3E439}" type="parTrans" cxnId="{97DC8705-E657-42C7-815A-34AD66C7BF90}">
      <dgm:prSet/>
      <dgm:spPr/>
      <dgm:t>
        <a:bodyPr/>
        <a:lstStyle/>
        <a:p>
          <a:endParaRPr lang="en-US"/>
        </a:p>
      </dgm:t>
    </dgm:pt>
    <dgm:pt modelId="{BA70CFEC-40FF-4E28-B2C1-CB914936CFD7}" type="sibTrans" cxnId="{97DC8705-E657-42C7-815A-34AD66C7BF90}">
      <dgm:prSet/>
      <dgm:spPr/>
      <dgm:t>
        <a:bodyPr/>
        <a:lstStyle/>
        <a:p>
          <a:endParaRPr lang="en-US"/>
        </a:p>
      </dgm:t>
    </dgm:pt>
    <dgm:pt modelId="{E34C2024-A3FD-4FE5-A9EF-C99F43676FF6}">
      <dgm:prSet/>
      <dgm:spPr/>
      <dgm:t>
        <a:bodyPr/>
        <a:lstStyle/>
        <a:p>
          <a:r>
            <a:rPr lang="en-AU"/>
            <a:t>Etc…</a:t>
          </a:r>
          <a:endParaRPr lang="en-US"/>
        </a:p>
      </dgm:t>
    </dgm:pt>
    <dgm:pt modelId="{F5359CB2-BDA9-46AB-9FCB-89069D2DAC35}" type="parTrans" cxnId="{3F455B13-5D1D-44A1-880F-4B060C9B7F3C}">
      <dgm:prSet/>
      <dgm:spPr/>
      <dgm:t>
        <a:bodyPr/>
        <a:lstStyle/>
        <a:p>
          <a:endParaRPr lang="en-US"/>
        </a:p>
      </dgm:t>
    </dgm:pt>
    <dgm:pt modelId="{4AB85DF8-55BE-4736-A7DA-65D683605F6F}" type="sibTrans" cxnId="{3F455B13-5D1D-44A1-880F-4B060C9B7F3C}">
      <dgm:prSet/>
      <dgm:spPr/>
      <dgm:t>
        <a:bodyPr/>
        <a:lstStyle/>
        <a:p>
          <a:endParaRPr lang="en-US"/>
        </a:p>
      </dgm:t>
    </dgm:pt>
    <dgm:pt modelId="{F92B765E-B5DF-4ACD-AE28-DD94533F03DE}" type="pres">
      <dgm:prSet presAssocID="{D2873EC9-841B-410B-AFFC-1ABB1F7F3B43}" presName="linear" presStyleCnt="0">
        <dgm:presLayoutVars>
          <dgm:dir/>
          <dgm:animLvl val="lvl"/>
          <dgm:resizeHandles val="exact"/>
        </dgm:presLayoutVars>
      </dgm:prSet>
      <dgm:spPr/>
    </dgm:pt>
    <dgm:pt modelId="{9F291E8B-9D72-4223-A40F-AED18765BAFF}" type="pres">
      <dgm:prSet presAssocID="{F5E1FE03-0AE9-47B0-815C-156BD1232BF2}" presName="parentLin" presStyleCnt="0"/>
      <dgm:spPr/>
    </dgm:pt>
    <dgm:pt modelId="{389878F1-94DD-47F3-B909-815FF97B5FF1}" type="pres">
      <dgm:prSet presAssocID="{F5E1FE03-0AE9-47B0-815C-156BD1232BF2}" presName="parentLeftMargin" presStyleLbl="node1" presStyleIdx="0" presStyleCnt="2"/>
      <dgm:spPr/>
    </dgm:pt>
    <dgm:pt modelId="{220A2DF8-F8AC-4F1A-A976-B31D3345F803}" type="pres">
      <dgm:prSet presAssocID="{F5E1FE03-0AE9-47B0-815C-156BD1232B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6BBBA-D01C-43C1-88C4-184B27A12508}" type="pres">
      <dgm:prSet presAssocID="{F5E1FE03-0AE9-47B0-815C-156BD1232BF2}" presName="negativeSpace" presStyleCnt="0"/>
      <dgm:spPr/>
    </dgm:pt>
    <dgm:pt modelId="{BCD97710-0730-4267-83BC-F60D731AB7C4}" type="pres">
      <dgm:prSet presAssocID="{F5E1FE03-0AE9-47B0-815C-156BD1232BF2}" presName="childText" presStyleLbl="conFgAcc1" presStyleIdx="0" presStyleCnt="2">
        <dgm:presLayoutVars>
          <dgm:bulletEnabled val="1"/>
        </dgm:presLayoutVars>
      </dgm:prSet>
      <dgm:spPr/>
    </dgm:pt>
    <dgm:pt modelId="{6D8F256D-FD1F-4099-81A3-EBA3134CB76B}" type="pres">
      <dgm:prSet presAssocID="{BCD9CBEE-E7CC-4407-8C9C-0557B82DF6DE}" presName="spaceBetweenRectangles" presStyleCnt="0"/>
      <dgm:spPr/>
    </dgm:pt>
    <dgm:pt modelId="{471F0C88-D5DE-4DB9-BA44-F3D143F78C2A}" type="pres">
      <dgm:prSet presAssocID="{4B154243-8379-4424-B3B8-B5E6079C782E}" presName="parentLin" presStyleCnt="0"/>
      <dgm:spPr/>
    </dgm:pt>
    <dgm:pt modelId="{1A5ABBC6-D311-47F5-88C7-4112DD35A57F}" type="pres">
      <dgm:prSet presAssocID="{4B154243-8379-4424-B3B8-B5E6079C782E}" presName="parentLeftMargin" presStyleLbl="node1" presStyleIdx="0" presStyleCnt="2"/>
      <dgm:spPr/>
    </dgm:pt>
    <dgm:pt modelId="{591B6100-711A-4FE8-9FDA-6418F2219DB2}" type="pres">
      <dgm:prSet presAssocID="{4B154243-8379-4424-B3B8-B5E6079C78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C6E6FD-50FF-463B-845D-741C55B77A14}" type="pres">
      <dgm:prSet presAssocID="{4B154243-8379-4424-B3B8-B5E6079C782E}" presName="negativeSpace" presStyleCnt="0"/>
      <dgm:spPr/>
    </dgm:pt>
    <dgm:pt modelId="{515824F5-53E1-4EE3-91FB-786FAC1E84C0}" type="pres">
      <dgm:prSet presAssocID="{4B154243-8379-4424-B3B8-B5E6079C78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DC8705-E657-42C7-815A-34AD66C7BF90}" srcId="{4B154243-8379-4424-B3B8-B5E6079C782E}" destId="{3B3E310E-E59E-4363-90F4-71B0D4BD4F8B}" srcOrd="3" destOrd="0" parTransId="{C4BC0C08-FA04-4CB4-B510-601EE9B3E439}" sibTransId="{BA70CFEC-40FF-4E28-B2C1-CB914936CFD7}"/>
    <dgm:cxn modelId="{076EE80D-44FB-49ED-A225-3252BF0EF5FB}" type="presOf" srcId="{3B3E310E-E59E-4363-90F4-71B0D4BD4F8B}" destId="{515824F5-53E1-4EE3-91FB-786FAC1E84C0}" srcOrd="0" destOrd="3" presId="urn:microsoft.com/office/officeart/2005/8/layout/list1"/>
    <dgm:cxn modelId="{AA471C0F-EA39-45A8-A92A-296C6CC2CF91}" srcId="{D2873EC9-841B-410B-AFFC-1ABB1F7F3B43}" destId="{F5E1FE03-0AE9-47B0-815C-156BD1232BF2}" srcOrd="0" destOrd="0" parTransId="{7CAA2725-23D6-4B69-828E-89674AB7ACFD}" sibTransId="{BCD9CBEE-E7CC-4407-8C9C-0557B82DF6DE}"/>
    <dgm:cxn modelId="{3F455B13-5D1D-44A1-880F-4B060C9B7F3C}" srcId="{4B154243-8379-4424-B3B8-B5E6079C782E}" destId="{E34C2024-A3FD-4FE5-A9EF-C99F43676FF6}" srcOrd="4" destOrd="0" parTransId="{F5359CB2-BDA9-46AB-9FCB-89069D2DAC35}" sibTransId="{4AB85DF8-55BE-4736-A7DA-65D683605F6F}"/>
    <dgm:cxn modelId="{4A381B1F-0331-446E-BC11-DB2F517C9E72}" srcId="{D2873EC9-841B-410B-AFFC-1ABB1F7F3B43}" destId="{4B154243-8379-4424-B3B8-B5E6079C782E}" srcOrd="1" destOrd="0" parTransId="{B35D3247-BEBC-4E2A-870C-71A9FA2ECCD8}" sibTransId="{C050476B-2B54-4E83-AFAE-4BC4A98F9C8D}"/>
    <dgm:cxn modelId="{DE17BC2D-89A0-468B-86DC-99CF7353A050}" srcId="{4B154243-8379-4424-B3B8-B5E6079C782E}" destId="{F2CFFEDA-C7F9-4A43-82BE-C53278468BA3}" srcOrd="0" destOrd="0" parTransId="{D000D1BB-5950-49C4-8181-05B4EFC5DC85}" sibTransId="{02798B3C-DFD8-4877-8D34-37BC5F4CF394}"/>
    <dgm:cxn modelId="{47184038-9D8E-44E1-96DA-080B11E18734}" type="presOf" srcId="{933EB79A-E0CC-4503-B0B0-9E3CC29EF2A1}" destId="{BCD97710-0730-4267-83BC-F60D731AB7C4}" srcOrd="0" destOrd="1" presId="urn:microsoft.com/office/officeart/2005/8/layout/list1"/>
    <dgm:cxn modelId="{D6D90E3C-B70D-4A7F-B685-1A6DF63B44E5}" type="presOf" srcId="{DD74687D-0B86-4F35-9C10-7410B4D55725}" destId="{515824F5-53E1-4EE3-91FB-786FAC1E84C0}" srcOrd="0" destOrd="2" presId="urn:microsoft.com/office/officeart/2005/8/layout/list1"/>
    <dgm:cxn modelId="{67F41D44-E0B8-457E-A492-3C3D744024C2}" srcId="{F5E1FE03-0AE9-47B0-815C-156BD1232BF2}" destId="{933EB79A-E0CC-4503-B0B0-9E3CC29EF2A1}" srcOrd="1" destOrd="0" parTransId="{A68D1A90-6EEF-40AE-B370-609EE6A3A2BB}" sibTransId="{73C688B7-946B-454B-BF54-3E58DBE992E4}"/>
    <dgm:cxn modelId="{07B36A65-24A0-48B2-A2AE-1AE9071BA2FF}" type="presOf" srcId="{4B154243-8379-4424-B3B8-B5E6079C782E}" destId="{591B6100-711A-4FE8-9FDA-6418F2219DB2}" srcOrd="1" destOrd="0" presId="urn:microsoft.com/office/officeart/2005/8/layout/list1"/>
    <dgm:cxn modelId="{1E343E4B-0A5A-4BE2-A8EB-B12F4F9F4B4E}" srcId="{F5E1FE03-0AE9-47B0-815C-156BD1232BF2}" destId="{66777C57-8F58-465A-BC26-DBFBF30F5606}" srcOrd="0" destOrd="0" parTransId="{D4708A91-7302-4E9E-8E25-1732AF68BEA2}" sibTransId="{D132BA1F-AF7E-4140-BCA5-10EF7FFAC425}"/>
    <dgm:cxn modelId="{09CA095A-925C-4BA7-B6B5-BB980848EE11}" type="presOf" srcId="{D2873EC9-841B-410B-AFFC-1ABB1F7F3B43}" destId="{F92B765E-B5DF-4ACD-AE28-DD94533F03DE}" srcOrd="0" destOrd="0" presId="urn:microsoft.com/office/officeart/2005/8/layout/list1"/>
    <dgm:cxn modelId="{DC17967F-D686-43DA-B495-DDB6A2D853EC}" type="presOf" srcId="{F2CFFEDA-C7F9-4A43-82BE-C53278468BA3}" destId="{515824F5-53E1-4EE3-91FB-786FAC1E84C0}" srcOrd="0" destOrd="0" presId="urn:microsoft.com/office/officeart/2005/8/layout/list1"/>
    <dgm:cxn modelId="{35704881-3533-49F5-8DB6-1714EB70C3BF}" type="presOf" srcId="{F5E1FE03-0AE9-47B0-815C-156BD1232BF2}" destId="{389878F1-94DD-47F3-B909-815FF97B5FF1}" srcOrd="0" destOrd="0" presId="urn:microsoft.com/office/officeart/2005/8/layout/list1"/>
    <dgm:cxn modelId="{29653D82-6889-49D1-A5E5-B886BC996986}" type="presOf" srcId="{F5E1FE03-0AE9-47B0-815C-156BD1232BF2}" destId="{220A2DF8-F8AC-4F1A-A976-B31D3345F803}" srcOrd="1" destOrd="0" presId="urn:microsoft.com/office/officeart/2005/8/layout/list1"/>
    <dgm:cxn modelId="{931BB38E-9FFE-4D73-B397-94BA7A862E50}" type="presOf" srcId="{66777C57-8F58-465A-BC26-DBFBF30F5606}" destId="{BCD97710-0730-4267-83BC-F60D731AB7C4}" srcOrd="0" destOrd="0" presId="urn:microsoft.com/office/officeart/2005/8/layout/list1"/>
    <dgm:cxn modelId="{B8CE09A0-548E-45DB-9C29-A4CC0AB04890}" type="presOf" srcId="{E34C2024-A3FD-4FE5-A9EF-C99F43676FF6}" destId="{515824F5-53E1-4EE3-91FB-786FAC1E84C0}" srcOrd="0" destOrd="4" presId="urn:microsoft.com/office/officeart/2005/8/layout/list1"/>
    <dgm:cxn modelId="{C35B97C9-9D8B-4F6D-B8F8-857EC3E6877D}" type="presOf" srcId="{A8650937-1650-431E-9086-97059B2FFB33}" destId="{515824F5-53E1-4EE3-91FB-786FAC1E84C0}" srcOrd="0" destOrd="1" presId="urn:microsoft.com/office/officeart/2005/8/layout/list1"/>
    <dgm:cxn modelId="{1353F2DD-E924-46A9-A213-715F326BC01A}" srcId="{4B154243-8379-4424-B3B8-B5E6079C782E}" destId="{A8650937-1650-431E-9086-97059B2FFB33}" srcOrd="1" destOrd="0" parTransId="{8FF7E511-846B-4521-822C-983BC44E46F0}" sibTransId="{68B48A6B-3F81-4DE4-9FCB-B17F77B2D364}"/>
    <dgm:cxn modelId="{A8349EF0-E101-40FB-ADCF-96733BE3BC83}" srcId="{4B154243-8379-4424-B3B8-B5E6079C782E}" destId="{DD74687D-0B86-4F35-9C10-7410B4D55725}" srcOrd="2" destOrd="0" parTransId="{2B5D41A8-B63E-4EE6-893F-0F7E0949225F}" sibTransId="{10B4212B-5B9D-4244-B198-B232F5C7209E}"/>
    <dgm:cxn modelId="{0143AEF5-07E7-4308-A18F-1F4EA620F961}" type="presOf" srcId="{4B154243-8379-4424-B3B8-B5E6079C782E}" destId="{1A5ABBC6-D311-47F5-88C7-4112DD35A57F}" srcOrd="0" destOrd="0" presId="urn:microsoft.com/office/officeart/2005/8/layout/list1"/>
    <dgm:cxn modelId="{A2B13F27-E401-46DF-ABF3-8360718826DB}" type="presParOf" srcId="{F92B765E-B5DF-4ACD-AE28-DD94533F03DE}" destId="{9F291E8B-9D72-4223-A40F-AED18765BAFF}" srcOrd="0" destOrd="0" presId="urn:microsoft.com/office/officeart/2005/8/layout/list1"/>
    <dgm:cxn modelId="{CAA4EEB0-B069-4734-89AB-CEB1A04604D9}" type="presParOf" srcId="{9F291E8B-9D72-4223-A40F-AED18765BAFF}" destId="{389878F1-94DD-47F3-B909-815FF97B5FF1}" srcOrd="0" destOrd="0" presId="urn:microsoft.com/office/officeart/2005/8/layout/list1"/>
    <dgm:cxn modelId="{BA0CE9F1-18BC-4DB8-A9A1-4250A77FFD19}" type="presParOf" srcId="{9F291E8B-9D72-4223-A40F-AED18765BAFF}" destId="{220A2DF8-F8AC-4F1A-A976-B31D3345F803}" srcOrd="1" destOrd="0" presId="urn:microsoft.com/office/officeart/2005/8/layout/list1"/>
    <dgm:cxn modelId="{7BF660B0-C51D-4E41-A847-97DDA259E729}" type="presParOf" srcId="{F92B765E-B5DF-4ACD-AE28-DD94533F03DE}" destId="{D016BBBA-D01C-43C1-88C4-184B27A12508}" srcOrd="1" destOrd="0" presId="urn:microsoft.com/office/officeart/2005/8/layout/list1"/>
    <dgm:cxn modelId="{D26001F7-D699-4233-BA07-8D8319441434}" type="presParOf" srcId="{F92B765E-B5DF-4ACD-AE28-DD94533F03DE}" destId="{BCD97710-0730-4267-83BC-F60D731AB7C4}" srcOrd="2" destOrd="0" presId="urn:microsoft.com/office/officeart/2005/8/layout/list1"/>
    <dgm:cxn modelId="{9BE2D089-A207-4353-A0F2-AE5D924E204B}" type="presParOf" srcId="{F92B765E-B5DF-4ACD-AE28-DD94533F03DE}" destId="{6D8F256D-FD1F-4099-81A3-EBA3134CB76B}" srcOrd="3" destOrd="0" presId="urn:microsoft.com/office/officeart/2005/8/layout/list1"/>
    <dgm:cxn modelId="{90A2E638-51D0-4DCC-BBAA-D002B624FE0E}" type="presParOf" srcId="{F92B765E-B5DF-4ACD-AE28-DD94533F03DE}" destId="{471F0C88-D5DE-4DB9-BA44-F3D143F78C2A}" srcOrd="4" destOrd="0" presId="urn:microsoft.com/office/officeart/2005/8/layout/list1"/>
    <dgm:cxn modelId="{C663021A-EF06-47B2-8FD7-6BB752DF03AC}" type="presParOf" srcId="{471F0C88-D5DE-4DB9-BA44-F3D143F78C2A}" destId="{1A5ABBC6-D311-47F5-88C7-4112DD35A57F}" srcOrd="0" destOrd="0" presId="urn:microsoft.com/office/officeart/2005/8/layout/list1"/>
    <dgm:cxn modelId="{EF562867-AC54-4F88-8F62-BDE494694700}" type="presParOf" srcId="{471F0C88-D5DE-4DB9-BA44-F3D143F78C2A}" destId="{591B6100-711A-4FE8-9FDA-6418F2219DB2}" srcOrd="1" destOrd="0" presId="urn:microsoft.com/office/officeart/2005/8/layout/list1"/>
    <dgm:cxn modelId="{3F03B636-AC74-4BB5-AFC9-72AAE48E8F8C}" type="presParOf" srcId="{F92B765E-B5DF-4ACD-AE28-DD94533F03DE}" destId="{5DC6E6FD-50FF-463B-845D-741C55B77A14}" srcOrd="5" destOrd="0" presId="urn:microsoft.com/office/officeart/2005/8/layout/list1"/>
    <dgm:cxn modelId="{741C6CB8-66F9-48B0-8EF6-8DFB565CA6D1}" type="presParOf" srcId="{F92B765E-B5DF-4ACD-AE28-DD94533F03DE}" destId="{515824F5-53E1-4EE3-91FB-786FAC1E84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3B86A-A0F0-4B63-A9CC-3ADCAC273FFD}" type="doc">
      <dgm:prSet loTypeId="urn:microsoft.com/office/officeart/2005/8/layout/hierarchy2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9174E8D-B209-44F5-9E98-B17188F998DC}">
      <dgm:prSet custT="1"/>
      <dgm:spPr/>
      <dgm:t>
        <a:bodyPr/>
        <a:lstStyle/>
        <a:p>
          <a:r>
            <a:rPr lang="en-AU" sz="2000" dirty="0"/>
            <a:t>Skipping a step here of initial drop. </a:t>
          </a:r>
          <a:endParaRPr lang="en-US" sz="2000" dirty="0"/>
        </a:p>
      </dgm:t>
    </dgm:pt>
    <dgm:pt modelId="{4FF306FC-F0DA-4048-80B2-B9059CB9C8DF}" type="parTrans" cxnId="{50FA8EA2-69E7-471A-8869-1B2F4ABABFF5}">
      <dgm:prSet/>
      <dgm:spPr/>
      <dgm:t>
        <a:bodyPr/>
        <a:lstStyle/>
        <a:p>
          <a:endParaRPr lang="en-US" sz="1600"/>
        </a:p>
      </dgm:t>
    </dgm:pt>
    <dgm:pt modelId="{AF4040B2-B9D9-4A7F-874B-2F7A71A5C77D}" type="sibTrans" cxnId="{50FA8EA2-69E7-471A-8869-1B2F4ABABFF5}">
      <dgm:prSet/>
      <dgm:spPr/>
      <dgm:t>
        <a:bodyPr/>
        <a:lstStyle/>
        <a:p>
          <a:endParaRPr lang="en-US" sz="1600"/>
        </a:p>
      </dgm:t>
    </dgm:pt>
    <dgm:pt modelId="{F23B9705-24E1-4E31-A4A0-05335E397EE0}">
      <dgm:prSet custT="1"/>
      <dgm:spPr/>
      <dgm:t>
        <a:bodyPr/>
        <a:lstStyle/>
        <a:p>
          <a:r>
            <a:rPr lang="en-AU" sz="2000"/>
            <a:t>Locate dataset in a central object storage.</a:t>
          </a:r>
          <a:endParaRPr lang="en-US" sz="2000"/>
        </a:p>
      </dgm:t>
    </dgm:pt>
    <dgm:pt modelId="{D53C8F5C-63E6-474B-B910-369B6502E026}" type="parTrans" cxnId="{CABF60D1-6D84-429E-B820-82323E5B5FDF}">
      <dgm:prSet/>
      <dgm:spPr/>
      <dgm:t>
        <a:bodyPr/>
        <a:lstStyle/>
        <a:p>
          <a:endParaRPr lang="en-US" sz="1600"/>
        </a:p>
      </dgm:t>
    </dgm:pt>
    <dgm:pt modelId="{A0670E71-3E38-4F13-8D33-9DF03C3B87DD}" type="sibTrans" cxnId="{CABF60D1-6D84-429E-B820-82323E5B5FDF}">
      <dgm:prSet/>
      <dgm:spPr/>
      <dgm:t>
        <a:bodyPr/>
        <a:lstStyle/>
        <a:p>
          <a:endParaRPr lang="en-US" sz="1600"/>
        </a:p>
      </dgm:t>
    </dgm:pt>
    <dgm:pt modelId="{EB563855-3BE9-4063-B308-9426B74BF2CD}">
      <dgm:prSet custT="1"/>
      <dgm:spPr/>
      <dgm:t>
        <a:bodyPr/>
        <a:lstStyle/>
        <a:p>
          <a:r>
            <a:rPr lang="en-AU" sz="2000"/>
            <a:t>Set up views on our data.</a:t>
          </a:r>
          <a:endParaRPr lang="en-US" sz="2000"/>
        </a:p>
      </dgm:t>
    </dgm:pt>
    <dgm:pt modelId="{E16BA72E-EC6F-4602-96DB-0D2C7D33B854}" type="parTrans" cxnId="{0A73F58D-AE65-4CF6-BD31-15AA8098C20B}">
      <dgm:prSet/>
      <dgm:spPr/>
      <dgm:t>
        <a:bodyPr/>
        <a:lstStyle/>
        <a:p>
          <a:endParaRPr lang="en-US" sz="1600"/>
        </a:p>
      </dgm:t>
    </dgm:pt>
    <dgm:pt modelId="{60D8049B-6DE2-4667-BC98-3B6552777586}" type="sibTrans" cxnId="{0A73F58D-AE65-4CF6-BD31-15AA8098C20B}">
      <dgm:prSet/>
      <dgm:spPr/>
      <dgm:t>
        <a:bodyPr/>
        <a:lstStyle/>
        <a:p>
          <a:endParaRPr lang="en-US" sz="1600"/>
        </a:p>
      </dgm:t>
    </dgm:pt>
    <dgm:pt modelId="{BEAED741-240A-4D5A-A741-47D65106FA04}">
      <dgm:prSet custT="1"/>
      <dgm:spPr/>
      <dgm:t>
        <a:bodyPr/>
        <a:lstStyle/>
        <a:p>
          <a:r>
            <a:rPr lang="en-AU" sz="2000"/>
            <a:t>Why?</a:t>
          </a:r>
          <a:endParaRPr lang="en-US" sz="2000"/>
        </a:p>
      </dgm:t>
    </dgm:pt>
    <dgm:pt modelId="{B80D331E-07CE-41EE-9102-6C53200EC6DD}" type="parTrans" cxnId="{22859EBE-E5CB-4EEB-8901-169254E37D6B}">
      <dgm:prSet/>
      <dgm:spPr/>
      <dgm:t>
        <a:bodyPr/>
        <a:lstStyle/>
        <a:p>
          <a:endParaRPr lang="en-US" sz="1600"/>
        </a:p>
      </dgm:t>
    </dgm:pt>
    <dgm:pt modelId="{8B075D19-1B23-4080-8406-C1DEBD4A570C}" type="sibTrans" cxnId="{22859EBE-E5CB-4EEB-8901-169254E37D6B}">
      <dgm:prSet/>
      <dgm:spPr/>
      <dgm:t>
        <a:bodyPr/>
        <a:lstStyle/>
        <a:p>
          <a:endParaRPr lang="en-US" sz="1600"/>
        </a:p>
      </dgm:t>
    </dgm:pt>
    <dgm:pt modelId="{7C21035C-3267-41E0-A01B-42D6DC881FA8}">
      <dgm:prSet custT="1"/>
      <dgm:spPr/>
      <dgm:t>
        <a:bodyPr/>
        <a:lstStyle/>
        <a:p>
          <a:r>
            <a:rPr lang="en-AU" sz="2000"/>
            <a:t>SQL Oriented querying.</a:t>
          </a:r>
          <a:endParaRPr lang="en-US" sz="2000"/>
        </a:p>
      </dgm:t>
    </dgm:pt>
    <dgm:pt modelId="{F4029C4F-262A-4C6E-8146-3CFA881321DA}" type="parTrans" cxnId="{C45B6F22-026C-498A-98F2-736AF32F43F9}">
      <dgm:prSet custT="1"/>
      <dgm:spPr/>
      <dgm:t>
        <a:bodyPr/>
        <a:lstStyle/>
        <a:p>
          <a:endParaRPr lang="en-US" sz="400"/>
        </a:p>
      </dgm:t>
    </dgm:pt>
    <dgm:pt modelId="{711F1BFD-29A9-429D-98A8-FCC059A932D0}" type="sibTrans" cxnId="{C45B6F22-026C-498A-98F2-736AF32F43F9}">
      <dgm:prSet/>
      <dgm:spPr/>
      <dgm:t>
        <a:bodyPr/>
        <a:lstStyle/>
        <a:p>
          <a:endParaRPr lang="en-US" sz="1600"/>
        </a:p>
      </dgm:t>
    </dgm:pt>
    <dgm:pt modelId="{841FB670-1E65-4E61-B776-48E3D7C2B927}">
      <dgm:prSet custT="1"/>
      <dgm:spPr/>
      <dgm:t>
        <a:bodyPr/>
        <a:lstStyle/>
        <a:p>
          <a:r>
            <a:rPr lang="en-AU" sz="2000" dirty="0"/>
            <a:t>Keep simple statistics over in the cloud.</a:t>
          </a:r>
          <a:endParaRPr lang="en-US" sz="2000" dirty="0"/>
        </a:p>
      </dgm:t>
    </dgm:pt>
    <dgm:pt modelId="{36FCC478-6C6A-474A-BDFD-A965B04787FB}" type="parTrans" cxnId="{0293080E-98FB-4018-A8C3-7FA775AE4018}">
      <dgm:prSet custT="1"/>
      <dgm:spPr/>
      <dgm:t>
        <a:bodyPr/>
        <a:lstStyle/>
        <a:p>
          <a:endParaRPr lang="en-US" sz="400"/>
        </a:p>
      </dgm:t>
    </dgm:pt>
    <dgm:pt modelId="{577B4B94-2B37-412D-A0F8-4F754808F747}" type="sibTrans" cxnId="{0293080E-98FB-4018-A8C3-7FA775AE4018}">
      <dgm:prSet/>
      <dgm:spPr/>
      <dgm:t>
        <a:bodyPr/>
        <a:lstStyle/>
        <a:p>
          <a:endParaRPr lang="en-US" sz="1600"/>
        </a:p>
      </dgm:t>
    </dgm:pt>
    <dgm:pt modelId="{2E769BDB-367C-4139-AF39-53E3687EEAB5}">
      <dgm:prSet custT="1"/>
      <dgm:spPr/>
      <dgm:t>
        <a:bodyPr/>
        <a:lstStyle/>
        <a:p>
          <a:r>
            <a:rPr lang="en-AU" sz="2000"/>
            <a:t>Everyone loves SQL.</a:t>
          </a:r>
          <a:endParaRPr lang="en-US" sz="2000"/>
        </a:p>
      </dgm:t>
    </dgm:pt>
    <dgm:pt modelId="{EB458D26-83FE-4931-A066-8B7AFD2E37D7}" type="parTrans" cxnId="{9F242365-6290-4A90-A452-1C7F8A20F24D}">
      <dgm:prSet custT="1"/>
      <dgm:spPr/>
      <dgm:t>
        <a:bodyPr/>
        <a:lstStyle/>
        <a:p>
          <a:endParaRPr lang="en-US" sz="400"/>
        </a:p>
      </dgm:t>
    </dgm:pt>
    <dgm:pt modelId="{723246B6-0C49-4A06-A78C-3A1329F79ABD}" type="sibTrans" cxnId="{9F242365-6290-4A90-A452-1C7F8A20F24D}">
      <dgm:prSet/>
      <dgm:spPr/>
      <dgm:t>
        <a:bodyPr/>
        <a:lstStyle/>
        <a:p>
          <a:endParaRPr lang="en-US" sz="1600"/>
        </a:p>
      </dgm:t>
    </dgm:pt>
    <dgm:pt modelId="{D882E3D1-CAF0-4272-AB05-6F488569C825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AU" sz="2000"/>
            <a:t>Demo: GCP BigQuery </a:t>
          </a:r>
          <a:endParaRPr lang="en-US" sz="2000"/>
        </a:p>
      </dgm:t>
    </dgm:pt>
    <dgm:pt modelId="{F4EE2F0A-D360-49D2-9C5A-A2153A4DE48A}" type="parTrans" cxnId="{0A7DECC8-5AEA-4A13-BC2A-F6E0E7F67FE4}">
      <dgm:prSet/>
      <dgm:spPr/>
      <dgm:t>
        <a:bodyPr/>
        <a:lstStyle/>
        <a:p>
          <a:endParaRPr lang="en-US" sz="1600"/>
        </a:p>
      </dgm:t>
    </dgm:pt>
    <dgm:pt modelId="{69BA6FBF-6777-4300-9DFD-E96CED956E8F}" type="sibTrans" cxnId="{0A7DECC8-5AEA-4A13-BC2A-F6E0E7F67FE4}">
      <dgm:prSet/>
      <dgm:spPr/>
      <dgm:t>
        <a:bodyPr/>
        <a:lstStyle/>
        <a:p>
          <a:endParaRPr lang="en-US" sz="1600"/>
        </a:p>
      </dgm:t>
    </dgm:pt>
    <dgm:pt modelId="{0BBE772E-F3EE-4AE3-8130-D55F4D4A1F9B}" type="pres">
      <dgm:prSet presAssocID="{CD93B86A-A0F0-4B63-A9CC-3ADCAC273F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D08226-9199-4FED-84DA-28CCD9CAE5BC}" type="pres">
      <dgm:prSet presAssocID="{99174E8D-B209-44F5-9E98-B17188F998DC}" presName="root1" presStyleCnt="0"/>
      <dgm:spPr/>
    </dgm:pt>
    <dgm:pt modelId="{E746AEC0-0838-4D08-92D3-DE374263A4A1}" type="pres">
      <dgm:prSet presAssocID="{99174E8D-B209-44F5-9E98-B17188F998DC}" presName="LevelOneTextNode" presStyleLbl="node0" presStyleIdx="0" presStyleCnt="5">
        <dgm:presLayoutVars>
          <dgm:chPref val="3"/>
        </dgm:presLayoutVars>
      </dgm:prSet>
      <dgm:spPr/>
    </dgm:pt>
    <dgm:pt modelId="{1DA17480-4E93-4842-BB02-8EBE9DCD299A}" type="pres">
      <dgm:prSet presAssocID="{99174E8D-B209-44F5-9E98-B17188F998DC}" presName="level2hierChild" presStyleCnt="0"/>
      <dgm:spPr/>
    </dgm:pt>
    <dgm:pt modelId="{6245F9D6-AC9E-4B67-B239-71990DA3C58B}" type="pres">
      <dgm:prSet presAssocID="{F23B9705-24E1-4E31-A4A0-05335E397EE0}" presName="root1" presStyleCnt="0"/>
      <dgm:spPr/>
    </dgm:pt>
    <dgm:pt modelId="{5A9164B9-0CEF-4AD5-817A-3716DC93421E}" type="pres">
      <dgm:prSet presAssocID="{F23B9705-24E1-4E31-A4A0-05335E397EE0}" presName="LevelOneTextNode" presStyleLbl="node0" presStyleIdx="1" presStyleCnt="5">
        <dgm:presLayoutVars>
          <dgm:chPref val="3"/>
        </dgm:presLayoutVars>
      </dgm:prSet>
      <dgm:spPr/>
    </dgm:pt>
    <dgm:pt modelId="{335B928F-EF80-4F03-96E4-A34B52604B52}" type="pres">
      <dgm:prSet presAssocID="{F23B9705-24E1-4E31-A4A0-05335E397EE0}" presName="level2hierChild" presStyleCnt="0"/>
      <dgm:spPr/>
    </dgm:pt>
    <dgm:pt modelId="{D76881B5-618A-4707-B64A-0CCDB6CD2CCC}" type="pres">
      <dgm:prSet presAssocID="{EB563855-3BE9-4063-B308-9426B74BF2CD}" presName="root1" presStyleCnt="0"/>
      <dgm:spPr/>
    </dgm:pt>
    <dgm:pt modelId="{8042359E-6824-4537-BE8C-D0A8DA760BA3}" type="pres">
      <dgm:prSet presAssocID="{EB563855-3BE9-4063-B308-9426B74BF2CD}" presName="LevelOneTextNode" presStyleLbl="node0" presStyleIdx="2" presStyleCnt="5">
        <dgm:presLayoutVars>
          <dgm:chPref val="3"/>
        </dgm:presLayoutVars>
      </dgm:prSet>
      <dgm:spPr/>
    </dgm:pt>
    <dgm:pt modelId="{6613F8C9-54AC-41BA-BEA2-90199515F559}" type="pres">
      <dgm:prSet presAssocID="{EB563855-3BE9-4063-B308-9426B74BF2CD}" presName="level2hierChild" presStyleCnt="0"/>
      <dgm:spPr/>
    </dgm:pt>
    <dgm:pt modelId="{F3839D18-B264-412F-98C7-00C8BE0E3C89}" type="pres">
      <dgm:prSet presAssocID="{BEAED741-240A-4D5A-A741-47D65106FA04}" presName="root1" presStyleCnt="0"/>
      <dgm:spPr/>
    </dgm:pt>
    <dgm:pt modelId="{445391C6-3071-41FB-B5A8-3D8E8AC816F5}" type="pres">
      <dgm:prSet presAssocID="{BEAED741-240A-4D5A-A741-47D65106FA04}" presName="LevelOneTextNode" presStyleLbl="node0" presStyleIdx="3" presStyleCnt="5">
        <dgm:presLayoutVars>
          <dgm:chPref val="3"/>
        </dgm:presLayoutVars>
      </dgm:prSet>
      <dgm:spPr/>
    </dgm:pt>
    <dgm:pt modelId="{A97D54D4-19CC-41FC-9D19-9538995F39FE}" type="pres">
      <dgm:prSet presAssocID="{BEAED741-240A-4D5A-A741-47D65106FA04}" presName="level2hierChild" presStyleCnt="0"/>
      <dgm:spPr/>
    </dgm:pt>
    <dgm:pt modelId="{2AB4E9F7-965B-492F-BA81-A31BDC882EBB}" type="pres">
      <dgm:prSet presAssocID="{F4029C4F-262A-4C6E-8146-3CFA881321DA}" presName="conn2-1" presStyleLbl="parChTrans1D2" presStyleIdx="0" presStyleCnt="3"/>
      <dgm:spPr/>
    </dgm:pt>
    <dgm:pt modelId="{59BC33B3-0EB5-4185-8CF1-D6F9A76AB6FC}" type="pres">
      <dgm:prSet presAssocID="{F4029C4F-262A-4C6E-8146-3CFA881321DA}" presName="connTx" presStyleLbl="parChTrans1D2" presStyleIdx="0" presStyleCnt="3"/>
      <dgm:spPr/>
    </dgm:pt>
    <dgm:pt modelId="{868C7786-7C4A-4EFE-A7D9-C7FB76376D10}" type="pres">
      <dgm:prSet presAssocID="{7C21035C-3267-41E0-A01B-42D6DC881FA8}" presName="root2" presStyleCnt="0"/>
      <dgm:spPr/>
    </dgm:pt>
    <dgm:pt modelId="{44D4EEC8-EF47-411E-B97B-45D3274F80BA}" type="pres">
      <dgm:prSet presAssocID="{7C21035C-3267-41E0-A01B-42D6DC881FA8}" presName="LevelTwoTextNode" presStyleLbl="node2" presStyleIdx="0" presStyleCnt="3">
        <dgm:presLayoutVars>
          <dgm:chPref val="3"/>
        </dgm:presLayoutVars>
      </dgm:prSet>
      <dgm:spPr/>
    </dgm:pt>
    <dgm:pt modelId="{798E1007-5589-40C7-9DAC-7398FB7085B3}" type="pres">
      <dgm:prSet presAssocID="{7C21035C-3267-41E0-A01B-42D6DC881FA8}" presName="level3hierChild" presStyleCnt="0"/>
      <dgm:spPr/>
    </dgm:pt>
    <dgm:pt modelId="{8B244686-1916-434D-AC02-45B56DB1637A}" type="pres">
      <dgm:prSet presAssocID="{36FCC478-6C6A-474A-BDFD-A965B04787FB}" presName="conn2-1" presStyleLbl="parChTrans1D2" presStyleIdx="1" presStyleCnt="3"/>
      <dgm:spPr/>
    </dgm:pt>
    <dgm:pt modelId="{8F07250D-06D3-490C-8F36-544A15A14FC5}" type="pres">
      <dgm:prSet presAssocID="{36FCC478-6C6A-474A-BDFD-A965B04787FB}" presName="connTx" presStyleLbl="parChTrans1D2" presStyleIdx="1" presStyleCnt="3"/>
      <dgm:spPr/>
    </dgm:pt>
    <dgm:pt modelId="{2B10CB7D-6139-4041-9F0F-E47609FA1343}" type="pres">
      <dgm:prSet presAssocID="{841FB670-1E65-4E61-B776-48E3D7C2B927}" presName="root2" presStyleCnt="0"/>
      <dgm:spPr/>
    </dgm:pt>
    <dgm:pt modelId="{2FF01E5D-55DA-48D3-8946-C7DA7C9EE482}" type="pres">
      <dgm:prSet presAssocID="{841FB670-1E65-4E61-B776-48E3D7C2B927}" presName="LevelTwoTextNode" presStyleLbl="node2" presStyleIdx="1" presStyleCnt="3">
        <dgm:presLayoutVars>
          <dgm:chPref val="3"/>
        </dgm:presLayoutVars>
      </dgm:prSet>
      <dgm:spPr/>
    </dgm:pt>
    <dgm:pt modelId="{BB98613D-C8AD-4898-AE5B-3D87AC296119}" type="pres">
      <dgm:prSet presAssocID="{841FB670-1E65-4E61-B776-48E3D7C2B927}" presName="level3hierChild" presStyleCnt="0"/>
      <dgm:spPr/>
    </dgm:pt>
    <dgm:pt modelId="{BE3DD320-B6E4-4609-AB1E-583A64B39FBC}" type="pres">
      <dgm:prSet presAssocID="{EB458D26-83FE-4931-A066-8B7AFD2E37D7}" presName="conn2-1" presStyleLbl="parChTrans1D2" presStyleIdx="2" presStyleCnt="3"/>
      <dgm:spPr/>
    </dgm:pt>
    <dgm:pt modelId="{C22B3290-3018-43DE-AA95-654BE6C1447A}" type="pres">
      <dgm:prSet presAssocID="{EB458D26-83FE-4931-A066-8B7AFD2E37D7}" presName="connTx" presStyleLbl="parChTrans1D2" presStyleIdx="2" presStyleCnt="3"/>
      <dgm:spPr/>
    </dgm:pt>
    <dgm:pt modelId="{3C120AAC-FDC0-4934-BCA3-26E48FF4B26E}" type="pres">
      <dgm:prSet presAssocID="{2E769BDB-367C-4139-AF39-53E3687EEAB5}" presName="root2" presStyleCnt="0"/>
      <dgm:spPr/>
    </dgm:pt>
    <dgm:pt modelId="{0134B8C8-5986-429C-B18C-56B49C6522ED}" type="pres">
      <dgm:prSet presAssocID="{2E769BDB-367C-4139-AF39-53E3687EEAB5}" presName="LevelTwoTextNode" presStyleLbl="node2" presStyleIdx="2" presStyleCnt="3">
        <dgm:presLayoutVars>
          <dgm:chPref val="3"/>
        </dgm:presLayoutVars>
      </dgm:prSet>
      <dgm:spPr/>
    </dgm:pt>
    <dgm:pt modelId="{39FDA1A2-1973-420E-93AF-52AD80BB0E8E}" type="pres">
      <dgm:prSet presAssocID="{2E769BDB-367C-4139-AF39-53E3687EEAB5}" presName="level3hierChild" presStyleCnt="0"/>
      <dgm:spPr/>
    </dgm:pt>
    <dgm:pt modelId="{7BE54432-27B7-4488-B513-8B0AF6B060A7}" type="pres">
      <dgm:prSet presAssocID="{D882E3D1-CAF0-4272-AB05-6F488569C825}" presName="root1" presStyleCnt="0"/>
      <dgm:spPr/>
    </dgm:pt>
    <dgm:pt modelId="{4D5E14ED-494C-4A64-9C59-3DB37F0E0C7B}" type="pres">
      <dgm:prSet presAssocID="{D882E3D1-CAF0-4272-AB05-6F488569C825}" presName="LevelOneTextNode" presStyleLbl="node0" presStyleIdx="4" presStyleCnt="5">
        <dgm:presLayoutVars>
          <dgm:chPref val="3"/>
        </dgm:presLayoutVars>
      </dgm:prSet>
      <dgm:spPr/>
    </dgm:pt>
    <dgm:pt modelId="{D25A28AD-C9A1-4BAF-B4ED-0370A7A90F8A}" type="pres">
      <dgm:prSet presAssocID="{D882E3D1-CAF0-4272-AB05-6F488569C825}" presName="level2hierChild" presStyleCnt="0"/>
      <dgm:spPr/>
    </dgm:pt>
  </dgm:ptLst>
  <dgm:cxnLst>
    <dgm:cxn modelId="{4B3CBA02-8F98-46F8-AF69-78812FA7D82F}" type="presOf" srcId="{841FB670-1E65-4E61-B776-48E3D7C2B927}" destId="{2FF01E5D-55DA-48D3-8946-C7DA7C9EE482}" srcOrd="0" destOrd="0" presId="urn:microsoft.com/office/officeart/2005/8/layout/hierarchy2"/>
    <dgm:cxn modelId="{0293080E-98FB-4018-A8C3-7FA775AE4018}" srcId="{BEAED741-240A-4D5A-A741-47D65106FA04}" destId="{841FB670-1E65-4E61-B776-48E3D7C2B927}" srcOrd="1" destOrd="0" parTransId="{36FCC478-6C6A-474A-BDFD-A965B04787FB}" sibTransId="{577B4B94-2B37-412D-A0F8-4F754808F747}"/>
    <dgm:cxn modelId="{787CDE16-FF8E-47C5-BCAC-D2C18C663651}" type="presOf" srcId="{D882E3D1-CAF0-4272-AB05-6F488569C825}" destId="{4D5E14ED-494C-4A64-9C59-3DB37F0E0C7B}" srcOrd="0" destOrd="0" presId="urn:microsoft.com/office/officeart/2005/8/layout/hierarchy2"/>
    <dgm:cxn modelId="{C45B6F22-026C-498A-98F2-736AF32F43F9}" srcId="{BEAED741-240A-4D5A-A741-47D65106FA04}" destId="{7C21035C-3267-41E0-A01B-42D6DC881FA8}" srcOrd="0" destOrd="0" parTransId="{F4029C4F-262A-4C6E-8146-3CFA881321DA}" sibTransId="{711F1BFD-29A9-429D-98A8-FCC059A932D0}"/>
    <dgm:cxn modelId="{03B74429-EE41-416A-91C3-1DC759433211}" type="presOf" srcId="{EB458D26-83FE-4931-A066-8B7AFD2E37D7}" destId="{BE3DD320-B6E4-4609-AB1E-583A64B39FBC}" srcOrd="0" destOrd="0" presId="urn:microsoft.com/office/officeart/2005/8/layout/hierarchy2"/>
    <dgm:cxn modelId="{7EC00930-84CF-4719-8710-E32026B97687}" type="presOf" srcId="{CD93B86A-A0F0-4B63-A9CC-3ADCAC273FFD}" destId="{0BBE772E-F3EE-4AE3-8130-D55F4D4A1F9B}" srcOrd="0" destOrd="0" presId="urn:microsoft.com/office/officeart/2005/8/layout/hierarchy2"/>
    <dgm:cxn modelId="{AAA1AE39-C945-42D4-A9A6-438276E624B4}" type="presOf" srcId="{F4029C4F-262A-4C6E-8146-3CFA881321DA}" destId="{2AB4E9F7-965B-492F-BA81-A31BDC882EBB}" srcOrd="0" destOrd="0" presId="urn:microsoft.com/office/officeart/2005/8/layout/hierarchy2"/>
    <dgm:cxn modelId="{05904A5C-0BCF-4C7B-BEE0-2927A30B231F}" type="presOf" srcId="{36FCC478-6C6A-474A-BDFD-A965B04787FB}" destId="{8B244686-1916-434D-AC02-45B56DB1637A}" srcOrd="0" destOrd="0" presId="urn:microsoft.com/office/officeart/2005/8/layout/hierarchy2"/>
    <dgm:cxn modelId="{9F242365-6290-4A90-A452-1C7F8A20F24D}" srcId="{BEAED741-240A-4D5A-A741-47D65106FA04}" destId="{2E769BDB-367C-4139-AF39-53E3687EEAB5}" srcOrd="2" destOrd="0" parTransId="{EB458D26-83FE-4931-A066-8B7AFD2E37D7}" sibTransId="{723246B6-0C49-4A06-A78C-3A1329F79ABD}"/>
    <dgm:cxn modelId="{A886814A-133B-448D-B7BD-654F4A25C262}" type="presOf" srcId="{F23B9705-24E1-4E31-A4A0-05335E397EE0}" destId="{5A9164B9-0CEF-4AD5-817A-3716DC93421E}" srcOrd="0" destOrd="0" presId="urn:microsoft.com/office/officeart/2005/8/layout/hierarchy2"/>
    <dgm:cxn modelId="{D3837170-B049-43BA-88DC-B951B700AC2C}" type="presOf" srcId="{99174E8D-B209-44F5-9E98-B17188F998DC}" destId="{E746AEC0-0838-4D08-92D3-DE374263A4A1}" srcOrd="0" destOrd="0" presId="urn:microsoft.com/office/officeart/2005/8/layout/hierarchy2"/>
    <dgm:cxn modelId="{0A73F58D-AE65-4CF6-BD31-15AA8098C20B}" srcId="{CD93B86A-A0F0-4B63-A9CC-3ADCAC273FFD}" destId="{EB563855-3BE9-4063-B308-9426B74BF2CD}" srcOrd="2" destOrd="0" parTransId="{E16BA72E-EC6F-4602-96DB-0D2C7D33B854}" sibTransId="{60D8049B-6DE2-4667-BC98-3B6552777586}"/>
    <dgm:cxn modelId="{4E554C9A-E398-46C4-9E02-5FE0CA689CB3}" type="presOf" srcId="{7C21035C-3267-41E0-A01B-42D6DC881FA8}" destId="{44D4EEC8-EF47-411E-B97B-45D3274F80BA}" srcOrd="0" destOrd="0" presId="urn:microsoft.com/office/officeart/2005/8/layout/hierarchy2"/>
    <dgm:cxn modelId="{E566EB9A-F55E-45FB-BB45-F5CA8470E34A}" type="presOf" srcId="{EB563855-3BE9-4063-B308-9426B74BF2CD}" destId="{8042359E-6824-4537-BE8C-D0A8DA760BA3}" srcOrd="0" destOrd="0" presId="urn:microsoft.com/office/officeart/2005/8/layout/hierarchy2"/>
    <dgm:cxn modelId="{E82B3C9D-DCBB-4A39-882C-50D789B75CFE}" type="presOf" srcId="{36FCC478-6C6A-474A-BDFD-A965B04787FB}" destId="{8F07250D-06D3-490C-8F36-544A15A14FC5}" srcOrd="1" destOrd="0" presId="urn:microsoft.com/office/officeart/2005/8/layout/hierarchy2"/>
    <dgm:cxn modelId="{B17DD49E-19A9-43B2-870B-94F480AF5A7D}" type="presOf" srcId="{BEAED741-240A-4D5A-A741-47D65106FA04}" destId="{445391C6-3071-41FB-B5A8-3D8E8AC816F5}" srcOrd="0" destOrd="0" presId="urn:microsoft.com/office/officeart/2005/8/layout/hierarchy2"/>
    <dgm:cxn modelId="{50FA8EA2-69E7-471A-8869-1B2F4ABABFF5}" srcId="{CD93B86A-A0F0-4B63-A9CC-3ADCAC273FFD}" destId="{99174E8D-B209-44F5-9E98-B17188F998DC}" srcOrd="0" destOrd="0" parTransId="{4FF306FC-F0DA-4048-80B2-B9059CB9C8DF}" sibTransId="{AF4040B2-B9D9-4A7F-874B-2F7A71A5C77D}"/>
    <dgm:cxn modelId="{AC4E26AA-38D8-4CB6-A1B8-752E601C08BA}" type="presOf" srcId="{F4029C4F-262A-4C6E-8146-3CFA881321DA}" destId="{59BC33B3-0EB5-4185-8CF1-D6F9A76AB6FC}" srcOrd="1" destOrd="0" presId="urn:microsoft.com/office/officeart/2005/8/layout/hierarchy2"/>
    <dgm:cxn modelId="{22859EBE-E5CB-4EEB-8901-169254E37D6B}" srcId="{CD93B86A-A0F0-4B63-A9CC-3ADCAC273FFD}" destId="{BEAED741-240A-4D5A-A741-47D65106FA04}" srcOrd="3" destOrd="0" parTransId="{B80D331E-07CE-41EE-9102-6C53200EC6DD}" sibTransId="{8B075D19-1B23-4080-8406-C1DEBD4A570C}"/>
    <dgm:cxn modelId="{0A7DECC8-5AEA-4A13-BC2A-F6E0E7F67FE4}" srcId="{CD93B86A-A0F0-4B63-A9CC-3ADCAC273FFD}" destId="{D882E3D1-CAF0-4272-AB05-6F488569C825}" srcOrd="4" destOrd="0" parTransId="{F4EE2F0A-D360-49D2-9C5A-A2153A4DE48A}" sibTransId="{69BA6FBF-6777-4300-9DFD-E96CED956E8F}"/>
    <dgm:cxn modelId="{CABF60D1-6D84-429E-B820-82323E5B5FDF}" srcId="{CD93B86A-A0F0-4B63-A9CC-3ADCAC273FFD}" destId="{F23B9705-24E1-4E31-A4A0-05335E397EE0}" srcOrd="1" destOrd="0" parTransId="{D53C8F5C-63E6-474B-B910-369B6502E026}" sibTransId="{A0670E71-3E38-4F13-8D33-9DF03C3B87DD}"/>
    <dgm:cxn modelId="{C987C7E7-E8DF-49C4-A054-E31305E0D0F0}" type="presOf" srcId="{EB458D26-83FE-4931-A066-8B7AFD2E37D7}" destId="{C22B3290-3018-43DE-AA95-654BE6C1447A}" srcOrd="1" destOrd="0" presId="urn:microsoft.com/office/officeart/2005/8/layout/hierarchy2"/>
    <dgm:cxn modelId="{7FAC19FC-DCDD-4838-9A8F-A245E08C5585}" type="presOf" srcId="{2E769BDB-367C-4139-AF39-53E3687EEAB5}" destId="{0134B8C8-5986-429C-B18C-56B49C6522ED}" srcOrd="0" destOrd="0" presId="urn:microsoft.com/office/officeart/2005/8/layout/hierarchy2"/>
    <dgm:cxn modelId="{9463418E-E66D-4B1C-8275-D9C62577EE29}" type="presParOf" srcId="{0BBE772E-F3EE-4AE3-8130-D55F4D4A1F9B}" destId="{90D08226-9199-4FED-84DA-28CCD9CAE5BC}" srcOrd="0" destOrd="0" presId="urn:microsoft.com/office/officeart/2005/8/layout/hierarchy2"/>
    <dgm:cxn modelId="{185E4443-47E9-4391-A447-9197F5EA6D5C}" type="presParOf" srcId="{90D08226-9199-4FED-84DA-28CCD9CAE5BC}" destId="{E746AEC0-0838-4D08-92D3-DE374263A4A1}" srcOrd="0" destOrd="0" presId="urn:microsoft.com/office/officeart/2005/8/layout/hierarchy2"/>
    <dgm:cxn modelId="{EBF6EFF1-32F3-4032-B11B-D3BFEBFBC99F}" type="presParOf" srcId="{90D08226-9199-4FED-84DA-28CCD9CAE5BC}" destId="{1DA17480-4E93-4842-BB02-8EBE9DCD299A}" srcOrd="1" destOrd="0" presId="urn:microsoft.com/office/officeart/2005/8/layout/hierarchy2"/>
    <dgm:cxn modelId="{5327CCE5-2FF7-4A57-91B4-D72348B5A967}" type="presParOf" srcId="{0BBE772E-F3EE-4AE3-8130-D55F4D4A1F9B}" destId="{6245F9D6-AC9E-4B67-B239-71990DA3C58B}" srcOrd="1" destOrd="0" presId="urn:microsoft.com/office/officeart/2005/8/layout/hierarchy2"/>
    <dgm:cxn modelId="{1B501171-E838-470A-A974-E5FD3470FCB2}" type="presParOf" srcId="{6245F9D6-AC9E-4B67-B239-71990DA3C58B}" destId="{5A9164B9-0CEF-4AD5-817A-3716DC93421E}" srcOrd="0" destOrd="0" presId="urn:microsoft.com/office/officeart/2005/8/layout/hierarchy2"/>
    <dgm:cxn modelId="{244A40EA-0F9A-4B8F-89EA-EFF4B8C0B7CD}" type="presParOf" srcId="{6245F9D6-AC9E-4B67-B239-71990DA3C58B}" destId="{335B928F-EF80-4F03-96E4-A34B52604B52}" srcOrd="1" destOrd="0" presId="urn:microsoft.com/office/officeart/2005/8/layout/hierarchy2"/>
    <dgm:cxn modelId="{809E8191-BD08-4FE9-8C95-32F6C327FCC6}" type="presParOf" srcId="{0BBE772E-F3EE-4AE3-8130-D55F4D4A1F9B}" destId="{D76881B5-618A-4707-B64A-0CCDB6CD2CCC}" srcOrd="2" destOrd="0" presId="urn:microsoft.com/office/officeart/2005/8/layout/hierarchy2"/>
    <dgm:cxn modelId="{7CA8E829-DAE1-478A-9752-D649D3AF758B}" type="presParOf" srcId="{D76881B5-618A-4707-B64A-0CCDB6CD2CCC}" destId="{8042359E-6824-4537-BE8C-D0A8DA760BA3}" srcOrd="0" destOrd="0" presId="urn:microsoft.com/office/officeart/2005/8/layout/hierarchy2"/>
    <dgm:cxn modelId="{B29017E2-DBAF-4E69-86AD-867C381C56A6}" type="presParOf" srcId="{D76881B5-618A-4707-B64A-0CCDB6CD2CCC}" destId="{6613F8C9-54AC-41BA-BEA2-90199515F559}" srcOrd="1" destOrd="0" presId="urn:microsoft.com/office/officeart/2005/8/layout/hierarchy2"/>
    <dgm:cxn modelId="{A54FA0AF-F6DF-4FCC-9128-A654EDFEBC7D}" type="presParOf" srcId="{0BBE772E-F3EE-4AE3-8130-D55F4D4A1F9B}" destId="{F3839D18-B264-412F-98C7-00C8BE0E3C89}" srcOrd="3" destOrd="0" presId="urn:microsoft.com/office/officeart/2005/8/layout/hierarchy2"/>
    <dgm:cxn modelId="{C840643D-6CA5-423C-A668-47F7B980C8E6}" type="presParOf" srcId="{F3839D18-B264-412F-98C7-00C8BE0E3C89}" destId="{445391C6-3071-41FB-B5A8-3D8E8AC816F5}" srcOrd="0" destOrd="0" presId="urn:microsoft.com/office/officeart/2005/8/layout/hierarchy2"/>
    <dgm:cxn modelId="{04D52028-90F5-4649-A977-75AB85297111}" type="presParOf" srcId="{F3839D18-B264-412F-98C7-00C8BE0E3C89}" destId="{A97D54D4-19CC-41FC-9D19-9538995F39FE}" srcOrd="1" destOrd="0" presId="urn:microsoft.com/office/officeart/2005/8/layout/hierarchy2"/>
    <dgm:cxn modelId="{9CED4247-5518-4EED-ACAD-8CC4CD33D0FC}" type="presParOf" srcId="{A97D54D4-19CC-41FC-9D19-9538995F39FE}" destId="{2AB4E9F7-965B-492F-BA81-A31BDC882EBB}" srcOrd="0" destOrd="0" presId="urn:microsoft.com/office/officeart/2005/8/layout/hierarchy2"/>
    <dgm:cxn modelId="{559E5E7D-F4E1-45C1-9549-5C1B5A99C0AA}" type="presParOf" srcId="{2AB4E9F7-965B-492F-BA81-A31BDC882EBB}" destId="{59BC33B3-0EB5-4185-8CF1-D6F9A76AB6FC}" srcOrd="0" destOrd="0" presId="urn:microsoft.com/office/officeart/2005/8/layout/hierarchy2"/>
    <dgm:cxn modelId="{7E352B9C-7AC4-4CA0-85A9-AA33317AC134}" type="presParOf" srcId="{A97D54D4-19CC-41FC-9D19-9538995F39FE}" destId="{868C7786-7C4A-4EFE-A7D9-C7FB76376D10}" srcOrd="1" destOrd="0" presId="urn:microsoft.com/office/officeart/2005/8/layout/hierarchy2"/>
    <dgm:cxn modelId="{5EE5B4B8-3B0B-4B48-851E-45319C2FF3A4}" type="presParOf" srcId="{868C7786-7C4A-4EFE-A7D9-C7FB76376D10}" destId="{44D4EEC8-EF47-411E-B97B-45D3274F80BA}" srcOrd="0" destOrd="0" presId="urn:microsoft.com/office/officeart/2005/8/layout/hierarchy2"/>
    <dgm:cxn modelId="{D56DD334-1874-41E1-A847-6E71F8138169}" type="presParOf" srcId="{868C7786-7C4A-4EFE-A7D9-C7FB76376D10}" destId="{798E1007-5589-40C7-9DAC-7398FB7085B3}" srcOrd="1" destOrd="0" presId="urn:microsoft.com/office/officeart/2005/8/layout/hierarchy2"/>
    <dgm:cxn modelId="{994EA0E3-F65A-47DA-A43F-A254F1534747}" type="presParOf" srcId="{A97D54D4-19CC-41FC-9D19-9538995F39FE}" destId="{8B244686-1916-434D-AC02-45B56DB1637A}" srcOrd="2" destOrd="0" presId="urn:microsoft.com/office/officeart/2005/8/layout/hierarchy2"/>
    <dgm:cxn modelId="{F455630F-1888-48CD-8C2D-F0517ED223BD}" type="presParOf" srcId="{8B244686-1916-434D-AC02-45B56DB1637A}" destId="{8F07250D-06D3-490C-8F36-544A15A14FC5}" srcOrd="0" destOrd="0" presId="urn:microsoft.com/office/officeart/2005/8/layout/hierarchy2"/>
    <dgm:cxn modelId="{11A74E06-8703-445C-8740-B01F59864657}" type="presParOf" srcId="{A97D54D4-19CC-41FC-9D19-9538995F39FE}" destId="{2B10CB7D-6139-4041-9F0F-E47609FA1343}" srcOrd="3" destOrd="0" presId="urn:microsoft.com/office/officeart/2005/8/layout/hierarchy2"/>
    <dgm:cxn modelId="{4D2D79FC-FB9C-48A9-8511-E0F52EE09866}" type="presParOf" srcId="{2B10CB7D-6139-4041-9F0F-E47609FA1343}" destId="{2FF01E5D-55DA-48D3-8946-C7DA7C9EE482}" srcOrd="0" destOrd="0" presId="urn:microsoft.com/office/officeart/2005/8/layout/hierarchy2"/>
    <dgm:cxn modelId="{28BEADA1-B63C-48F3-92D2-903A8A12B71D}" type="presParOf" srcId="{2B10CB7D-6139-4041-9F0F-E47609FA1343}" destId="{BB98613D-C8AD-4898-AE5B-3D87AC296119}" srcOrd="1" destOrd="0" presId="urn:microsoft.com/office/officeart/2005/8/layout/hierarchy2"/>
    <dgm:cxn modelId="{848189EA-9998-40A2-AA27-98E91D30111B}" type="presParOf" srcId="{A97D54D4-19CC-41FC-9D19-9538995F39FE}" destId="{BE3DD320-B6E4-4609-AB1E-583A64B39FBC}" srcOrd="4" destOrd="0" presId="urn:microsoft.com/office/officeart/2005/8/layout/hierarchy2"/>
    <dgm:cxn modelId="{C995FAD6-1913-4A75-B06C-1BD1868C4B10}" type="presParOf" srcId="{BE3DD320-B6E4-4609-AB1E-583A64B39FBC}" destId="{C22B3290-3018-43DE-AA95-654BE6C1447A}" srcOrd="0" destOrd="0" presId="urn:microsoft.com/office/officeart/2005/8/layout/hierarchy2"/>
    <dgm:cxn modelId="{3CAB9F99-C18B-421F-9766-74FCEEB98194}" type="presParOf" srcId="{A97D54D4-19CC-41FC-9D19-9538995F39FE}" destId="{3C120AAC-FDC0-4934-BCA3-26E48FF4B26E}" srcOrd="5" destOrd="0" presId="urn:microsoft.com/office/officeart/2005/8/layout/hierarchy2"/>
    <dgm:cxn modelId="{A6604BFA-206C-4C5E-B0E1-2A06746C2013}" type="presParOf" srcId="{3C120AAC-FDC0-4934-BCA3-26E48FF4B26E}" destId="{0134B8C8-5986-429C-B18C-56B49C6522ED}" srcOrd="0" destOrd="0" presId="urn:microsoft.com/office/officeart/2005/8/layout/hierarchy2"/>
    <dgm:cxn modelId="{89F6E333-9EF4-4C1C-B6AA-04CBE8F8CEF9}" type="presParOf" srcId="{3C120AAC-FDC0-4934-BCA3-26E48FF4B26E}" destId="{39FDA1A2-1973-420E-93AF-52AD80BB0E8E}" srcOrd="1" destOrd="0" presId="urn:microsoft.com/office/officeart/2005/8/layout/hierarchy2"/>
    <dgm:cxn modelId="{F6A01DDA-F1D4-41D2-AE33-B2BA75F5616A}" type="presParOf" srcId="{0BBE772E-F3EE-4AE3-8130-D55F4D4A1F9B}" destId="{7BE54432-27B7-4488-B513-8B0AF6B060A7}" srcOrd="4" destOrd="0" presId="urn:microsoft.com/office/officeart/2005/8/layout/hierarchy2"/>
    <dgm:cxn modelId="{B4869C6C-A084-47E1-A5E5-E69C63AEF851}" type="presParOf" srcId="{7BE54432-27B7-4488-B513-8B0AF6B060A7}" destId="{4D5E14ED-494C-4A64-9C59-3DB37F0E0C7B}" srcOrd="0" destOrd="0" presId="urn:microsoft.com/office/officeart/2005/8/layout/hierarchy2"/>
    <dgm:cxn modelId="{38E97D53-7496-4F92-A972-E5682FD7DFE4}" type="presParOf" srcId="{7BE54432-27B7-4488-B513-8B0AF6B060A7}" destId="{D25A28AD-C9A1-4BAF-B4ED-0370A7A90F8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FB63C-178E-4A98-8F9B-B13F352BEA19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46B7429-068E-4426-9E6F-6B402286BE21}">
      <dgm:prSet/>
      <dgm:spPr/>
      <dgm:t>
        <a:bodyPr/>
        <a:lstStyle/>
        <a:p>
          <a:r>
            <a:rPr lang="en-AU"/>
            <a:t>Setup basic feature data wrangling tasks.</a:t>
          </a:r>
          <a:endParaRPr lang="en-US"/>
        </a:p>
      </dgm:t>
    </dgm:pt>
    <dgm:pt modelId="{384E62C5-EE16-47B7-AB83-4F170315D29B}" type="parTrans" cxnId="{C384A0EC-C6CC-49BB-B1EF-9B842EFF96D0}">
      <dgm:prSet/>
      <dgm:spPr/>
      <dgm:t>
        <a:bodyPr/>
        <a:lstStyle/>
        <a:p>
          <a:endParaRPr lang="en-US"/>
        </a:p>
      </dgm:t>
    </dgm:pt>
    <dgm:pt modelId="{FB733035-0028-46B6-BB92-E7800C594F78}" type="sibTrans" cxnId="{C384A0EC-C6CC-49BB-B1EF-9B842EFF96D0}">
      <dgm:prSet/>
      <dgm:spPr/>
      <dgm:t>
        <a:bodyPr/>
        <a:lstStyle/>
        <a:p>
          <a:endParaRPr lang="en-US"/>
        </a:p>
      </dgm:t>
    </dgm:pt>
    <dgm:pt modelId="{6796622D-23D1-41E8-8F9F-79B6729D68F6}">
      <dgm:prSet/>
      <dgm:spPr/>
      <dgm:t>
        <a:bodyPr/>
        <a:lstStyle/>
        <a:p>
          <a:r>
            <a:rPr lang="en-AU"/>
            <a:t>Maybe create multiple big query tables (perhaps with iterations).</a:t>
          </a:r>
          <a:endParaRPr lang="en-US"/>
        </a:p>
      </dgm:t>
    </dgm:pt>
    <dgm:pt modelId="{2B945770-BE98-4F84-AF0F-AC2BFE1A8B1C}" type="parTrans" cxnId="{857C9252-B764-457F-89F5-471AC74721F0}">
      <dgm:prSet/>
      <dgm:spPr/>
      <dgm:t>
        <a:bodyPr/>
        <a:lstStyle/>
        <a:p>
          <a:endParaRPr lang="en-US"/>
        </a:p>
      </dgm:t>
    </dgm:pt>
    <dgm:pt modelId="{9D8AE885-D216-4864-8E25-51FD696F478A}" type="sibTrans" cxnId="{857C9252-B764-457F-89F5-471AC74721F0}">
      <dgm:prSet/>
      <dgm:spPr/>
      <dgm:t>
        <a:bodyPr/>
        <a:lstStyle/>
        <a:p>
          <a:endParaRPr lang="en-US"/>
        </a:p>
      </dgm:t>
    </dgm:pt>
    <dgm:pt modelId="{C2CBBC37-85A5-40F1-8D7E-068BF60362B8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AU"/>
            <a:t>Demo GCP DataPrep.</a:t>
          </a:r>
          <a:endParaRPr lang="en-US"/>
        </a:p>
      </dgm:t>
    </dgm:pt>
    <dgm:pt modelId="{80B37FA5-EBC6-417D-BAB5-E3EF16CB8D3E}" type="parTrans" cxnId="{93D167AD-996C-4056-BE86-B34DCC734F2E}">
      <dgm:prSet/>
      <dgm:spPr/>
      <dgm:t>
        <a:bodyPr/>
        <a:lstStyle/>
        <a:p>
          <a:endParaRPr lang="en-US"/>
        </a:p>
      </dgm:t>
    </dgm:pt>
    <dgm:pt modelId="{DF6DE58D-AA6A-406A-B431-07534A5775F6}" type="sibTrans" cxnId="{93D167AD-996C-4056-BE86-B34DCC734F2E}">
      <dgm:prSet/>
      <dgm:spPr/>
      <dgm:t>
        <a:bodyPr/>
        <a:lstStyle/>
        <a:p>
          <a:endParaRPr lang="en-US"/>
        </a:p>
      </dgm:t>
    </dgm:pt>
    <dgm:pt modelId="{2F86E1F2-CE2E-4DC9-969F-535AE43495FF}" type="pres">
      <dgm:prSet presAssocID="{F8EFB63C-178E-4A98-8F9B-B13F352BEA19}" presName="linear" presStyleCnt="0">
        <dgm:presLayoutVars>
          <dgm:animLvl val="lvl"/>
          <dgm:resizeHandles val="exact"/>
        </dgm:presLayoutVars>
      </dgm:prSet>
      <dgm:spPr/>
    </dgm:pt>
    <dgm:pt modelId="{B438FC21-C679-406B-B17B-9060AD64CE44}" type="pres">
      <dgm:prSet presAssocID="{646B7429-068E-4426-9E6F-6B402286BE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AF3E40-E063-4C1E-960A-D987336AE8C3}" type="pres">
      <dgm:prSet presAssocID="{FB733035-0028-46B6-BB92-E7800C594F78}" presName="spacer" presStyleCnt="0"/>
      <dgm:spPr/>
    </dgm:pt>
    <dgm:pt modelId="{C30D9729-4532-4B42-A2A8-D834D28C0040}" type="pres">
      <dgm:prSet presAssocID="{6796622D-23D1-41E8-8F9F-79B6729D68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87C706-DC8D-44F9-9D1F-C218FE668BE9}" type="pres">
      <dgm:prSet presAssocID="{9D8AE885-D216-4864-8E25-51FD696F478A}" presName="spacer" presStyleCnt="0"/>
      <dgm:spPr/>
    </dgm:pt>
    <dgm:pt modelId="{7C76E708-1ECC-4BF0-8D8C-0370D14141FF}" type="pres">
      <dgm:prSet presAssocID="{C2CBBC37-85A5-40F1-8D7E-068BF60362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0FAE01-2F92-43CB-9C5F-2B158FE91E5B}" type="presOf" srcId="{F8EFB63C-178E-4A98-8F9B-B13F352BEA19}" destId="{2F86E1F2-CE2E-4DC9-969F-535AE43495FF}" srcOrd="0" destOrd="0" presId="urn:microsoft.com/office/officeart/2005/8/layout/vList2"/>
    <dgm:cxn modelId="{7B1A4208-1101-4B25-9E96-9B6EE79B2E0E}" type="presOf" srcId="{6796622D-23D1-41E8-8F9F-79B6729D68F6}" destId="{C30D9729-4532-4B42-A2A8-D834D28C0040}" srcOrd="0" destOrd="0" presId="urn:microsoft.com/office/officeart/2005/8/layout/vList2"/>
    <dgm:cxn modelId="{857C9252-B764-457F-89F5-471AC74721F0}" srcId="{F8EFB63C-178E-4A98-8F9B-B13F352BEA19}" destId="{6796622D-23D1-41E8-8F9F-79B6729D68F6}" srcOrd="1" destOrd="0" parTransId="{2B945770-BE98-4F84-AF0F-AC2BFE1A8B1C}" sibTransId="{9D8AE885-D216-4864-8E25-51FD696F478A}"/>
    <dgm:cxn modelId="{C5815182-B8A8-4DBE-B68A-DB7DC2134BFA}" type="presOf" srcId="{C2CBBC37-85A5-40F1-8D7E-068BF60362B8}" destId="{7C76E708-1ECC-4BF0-8D8C-0370D14141FF}" srcOrd="0" destOrd="0" presId="urn:microsoft.com/office/officeart/2005/8/layout/vList2"/>
    <dgm:cxn modelId="{93D167AD-996C-4056-BE86-B34DCC734F2E}" srcId="{F8EFB63C-178E-4A98-8F9B-B13F352BEA19}" destId="{C2CBBC37-85A5-40F1-8D7E-068BF60362B8}" srcOrd="2" destOrd="0" parTransId="{80B37FA5-EBC6-417D-BAB5-E3EF16CB8D3E}" sibTransId="{DF6DE58D-AA6A-406A-B431-07534A5775F6}"/>
    <dgm:cxn modelId="{E0335BD1-EB42-4AFD-A6DA-378439400FB3}" type="presOf" srcId="{646B7429-068E-4426-9E6F-6B402286BE21}" destId="{B438FC21-C679-406B-B17B-9060AD64CE44}" srcOrd="0" destOrd="0" presId="urn:microsoft.com/office/officeart/2005/8/layout/vList2"/>
    <dgm:cxn modelId="{C384A0EC-C6CC-49BB-B1EF-9B842EFF96D0}" srcId="{F8EFB63C-178E-4A98-8F9B-B13F352BEA19}" destId="{646B7429-068E-4426-9E6F-6B402286BE21}" srcOrd="0" destOrd="0" parTransId="{384E62C5-EE16-47B7-AB83-4F170315D29B}" sibTransId="{FB733035-0028-46B6-BB92-E7800C594F78}"/>
    <dgm:cxn modelId="{BE934C4D-2C26-48B5-8B20-409EC4C2DA17}" type="presParOf" srcId="{2F86E1F2-CE2E-4DC9-969F-535AE43495FF}" destId="{B438FC21-C679-406B-B17B-9060AD64CE44}" srcOrd="0" destOrd="0" presId="urn:microsoft.com/office/officeart/2005/8/layout/vList2"/>
    <dgm:cxn modelId="{F67FB5A1-87F8-4529-B366-F5E501D5F971}" type="presParOf" srcId="{2F86E1F2-CE2E-4DC9-969F-535AE43495FF}" destId="{FCAF3E40-E063-4C1E-960A-D987336AE8C3}" srcOrd="1" destOrd="0" presId="urn:microsoft.com/office/officeart/2005/8/layout/vList2"/>
    <dgm:cxn modelId="{E772DA97-B0F2-447C-823F-03F606106559}" type="presParOf" srcId="{2F86E1F2-CE2E-4DC9-969F-535AE43495FF}" destId="{C30D9729-4532-4B42-A2A8-D834D28C0040}" srcOrd="2" destOrd="0" presId="urn:microsoft.com/office/officeart/2005/8/layout/vList2"/>
    <dgm:cxn modelId="{2F89CF73-6497-4DB7-953D-F35BA7C0E235}" type="presParOf" srcId="{2F86E1F2-CE2E-4DC9-969F-535AE43495FF}" destId="{9187C706-DC8D-44F9-9D1F-C218FE668BE9}" srcOrd="3" destOrd="0" presId="urn:microsoft.com/office/officeart/2005/8/layout/vList2"/>
    <dgm:cxn modelId="{4EE520AA-5E3F-4FCD-8D3A-EEFFD8D8A8E5}" type="presParOf" srcId="{2F86E1F2-CE2E-4DC9-969F-535AE43495FF}" destId="{7C76E708-1ECC-4BF0-8D8C-0370D14141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76C27-C5DD-4F3D-8CD2-FA7FDD67E7C4}">
      <dsp:nvSpPr>
        <dsp:cNvPr id="0" name=""/>
        <dsp:cNvSpPr/>
      </dsp:nvSpPr>
      <dsp:spPr>
        <a:xfrm>
          <a:off x="849709" y="1758922"/>
          <a:ext cx="679767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98F49-7D0F-41C6-8524-71AFFD940B8B}">
      <dsp:nvSpPr>
        <dsp:cNvPr id="0" name=""/>
        <dsp:cNvSpPr/>
      </dsp:nvSpPr>
      <dsp:spPr>
        <a:xfrm>
          <a:off x="1570262" y="1701857"/>
          <a:ext cx="78173" cy="146650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3A348-4653-4ED5-8833-7C0D594B1C2A}">
      <dsp:nvSpPr>
        <dsp:cNvPr id="0" name=""/>
        <dsp:cNvSpPr/>
      </dsp:nvSpPr>
      <dsp:spPr>
        <a:xfrm>
          <a:off x="439576" y="1433796"/>
          <a:ext cx="650323" cy="6503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36" tIns="25236" rIns="25236" bIns="2523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34814" y="1529034"/>
        <a:ext cx="459847" cy="459847"/>
      </dsp:txXfrm>
    </dsp:sp>
    <dsp:sp modelId="{7DBC9CC0-49B5-4C3E-85AA-EEB1A8243254}">
      <dsp:nvSpPr>
        <dsp:cNvPr id="0" name=""/>
        <dsp:cNvSpPr/>
      </dsp:nvSpPr>
      <dsp:spPr>
        <a:xfrm>
          <a:off x="0" y="2249517"/>
          <a:ext cx="15294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47" tIns="165100" rIns="1206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Fictional financial institution</a:t>
          </a:r>
          <a:endParaRPr lang="en-US" sz="1100" kern="1200"/>
        </a:p>
      </dsp:txBody>
      <dsp:txXfrm>
        <a:off x="0" y="2555412"/>
        <a:ext cx="1529476" cy="1659705"/>
      </dsp:txXfrm>
    </dsp:sp>
    <dsp:sp modelId="{5CFCEFE1-39C0-4FC0-B8E6-A703B060CE7A}">
      <dsp:nvSpPr>
        <dsp:cNvPr id="0" name=""/>
        <dsp:cNvSpPr/>
      </dsp:nvSpPr>
      <dsp:spPr>
        <a:xfrm>
          <a:off x="1699418" y="1759319"/>
          <a:ext cx="1529476" cy="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FC11E-F139-4D8D-AFBC-28C7F92B685E}">
      <dsp:nvSpPr>
        <dsp:cNvPr id="0" name=""/>
        <dsp:cNvSpPr/>
      </dsp:nvSpPr>
      <dsp:spPr>
        <a:xfrm>
          <a:off x="3269681" y="1702185"/>
          <a:ext cx="78173" cy="147009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E811E-4C44-4726-873D-86AE5C176F1B}">
      <dsp:nvSpPr>
        <dsp:cNvPr id="0" name=""/>
        <dsp:cNvSpPr/>
      </dsp:nvSpPr>
      <dsp:spPr>
        <a:xfrm>
          <a:off x="2138995" y="1434194"/>
          <a:ext cx="650323" cy="6503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36" tIns="25236" rIns="25236" bIns="2523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34233" y="1529432"/>
        <a:ext cx="459847" cy="459847"/>
      </dsp:txXfrm>
    </dsp:sp>
    <dsp:sp modelId="{924E7EF7-A077-4FC1-BD23-A6ACDC4393AD}">
      <dsp:nvSpPr>
        <dsp:cNvPr id="0" name=""/>
        <dsp:cNvSpPr/>
      </dsp:nvSpPr>
      <dsp:spPr>
        <a:xfrm>
          <a:off x="1699418" y="2250515"/>
          <a:ext cx="15294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47" tIns="165100" rIns="1206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Business Objective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Reduce fraud without a 100 point id check.</a:t>
          </a:r>
          <a:endParaRPr lang="en-US" sz="1100" kern="1200"/>
        </a:p>
      </dsp:txBody>
      <dsp:txXfrm>
        <a:off x="1699418" y="2556410"/>
        <a:ext cx="1529476" cy="1659705"/>
      </dsp:txXfrm>
    </dsp:sp>
    <dsp:sp modelId="{871BE35C-19AD-4BD7-8892-ED0FBDD41533}">
      <dsp:nvSpPr>
        <dsp:cNvPr id="0" name=""/>
        <dsp:cNvSpPr/>
      </dsp:nvSpPr>
      <dsp:spPr>
        <a:xfrm>
          <a:off x="3398837" y="1759319"/>
          <a:ext cx="1529476" cy="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5927A-5C13-4F65-898F-179D9C871E5B}">
      <dsp:nvSpPr>
        <dsp:cNvPr id="0" name=""/>
        <dsp:cNvSpPr/>
      </dsp:nvSpPr>
      <dsp:spPr>
        <a:xfrm>
          <a:off x="4969100" y="1702185"/>
          <a:ext cx="78173" cy="147009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61B67-52A7-4D80-956D-052BFEEE73A9}">
      <dsp:nvSpPr>
        <dsp:cNvPr id="0" name=""/>
        <dsp:cNvSpPr/>
      </dsp:nvSpPr>
      <dsp:spPr>
        <a:xfrm>
          <a:off x="3838414" y="1434194"/>
          <a:ext cx="650323" cy="6503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36" tIns="25236" rIns="25236" bIns="2523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33652" y="1529432"/>
        <a:ext cx="459847" cy="459847"/>
      </dsp:txXfrm>
    </dsp:sp>
    <dsp:sp modelId="{FCD51082-7F6A-4F99-BFBB-D6DD179A6EA5}">
      <dsp:nvSpPr>
        <dsp:cNvPr id="0" name=""/>
        <dsp:cNvSpPr/>
      </dsp:nvSpPr>
      <dsp:spPr>
        <a:xfrm>
          <a:off x="3398837" y="2250515"/>
          <a:ext cx="15294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47" tIns="165100" rIns="1206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Data Scientist value proposition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Flag fraudulent transactions more accurately.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Reduce the time to action.</a:t>
          </a:r>
          <a:endParaRPr lang="en-US" sz="1100" kern="1200"/>
        </a:p>
      </dsp:txBody>
      <dsp:txXfrm>
        <a:off x="3398837" y="2556410"/>
        <a:ext cx="1529476" cy="1659705"/>
      </dsp:txXfrm>
    </dsp:sp>
    <dsp:sp modelId="{0F25BE16-242E-4ABE-A1ED-5164FEBF2455}">
      <dsp:nvSpPr>
        <dsp:cNvPr id="0" name=""/>
        <dsp:cNvSpPr/>
      </dsp:nvSpPr>
      <dsp:spPr>
        <a:xfrm>
          <a:off x="5098256" y="1759319"/>
          <a:ext cx="764738" cy="7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1046E-30BF-4C46-9D13-E8280E202FA2}">
      <dsp:nvSpPr>
        <dsp:cNvPr id="0" name=""/>
        <dsp:cNvSpPr/>
      </dsp:nvSpPr>
      <dsp:spPr>
        <a:xfrm>
          <a:off x="5537833" y="1434194"/>
          <a:ext cx="650323" cy="65032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36" tIns="25236" rIns="25236" bIns="2523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633071" y="1529432"/>
        <a:ext cx="459847" cy="459847"/>
      </dsp:txXfrm>
    </dsp:sp>
    <dsp:sp modelId="{D3240876-F4EB-440C-B55B-A54A187BD1EA}">
      <dsp:nvSpPr>
        <dsp:cNvPr id="0" name=""/>
        <dsp:cNvSpPr/>
      </dsp:nvSpPr>
      <dsp:spPr>
        <a:xfrm>
          <a:off x="5098256" y="2250515"/>
          <a:ext cx="15294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47" tIns="165100" rIns="1206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Developing a data product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/>
            <a:t>Consumption</a:t>
          </a:r>
          <a:endParaRPr lang="en-US" sz="1100" kern="1200"/>
        </a:p>
      </dsp:txBody>
      <dsp:txXfrm>
        <a:off x="5098256" y="2556410"/>
        <a:ext cx="1529476" cy="1659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97710-0730-4267-83BC-F60D731AB7C4}">
      <dsp:nvSpPr>
        <dsp:cNvPr id="0" name=""/>
        <dsp:cNvSpPr/>
      </dsp:nvSpPr>
      <dsp:spPr>
        <a:xfrm>
          <a:off x="0" y="946431"/>
          <a:ext cx="6797675" cy="128204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Investigative / Research.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Value Driven.</a:t>
          </a:r>
          <a:endParaRPr lang="en-US" sz="2200" kern="1200"/>
        </a:p>
      </dsp:txBody>
      <dsp:txXfrm>
        <a:off x="0" y="946431"/>
        <a:ext cx="6797675" cy="1282049"/>
      </dsp:txXfrm>
    </dsp:sp>
    <dsp:sp modelId="{220A2DF8-F8AC-4F1A-A976-B31D3345F803}">
      <dsp:nvSpPr>
        <dsp:cNvPr id="0" name=""/>
        <dsp:cNvSpPr/>
      </dsp:nvSpPr>
      <dsp:spPr>
        <a:xfrm>
          <a:off x="339883" y="621711"/>
          <a:ext cx="475837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Data Science usually plays two roles : </a:t>
          </a:r>
          <a:endParaRPr lang="en-US" sz="2200" kern="1200"/>
        </a:p>
      </dsp:txBody>
      <dsp:txXfrm>
        <a:off x="371586" y="653414"/>
        <a:ext cx="4694966" cy="586034"/>
      </dsp:txXfrm>
    </dsp:sp>
    <dsp:sp modelId="{515824F5-53E1-4EE3-91FB-786FAC1E84C0}">
      <dsp:nvSpPr>
        <dsp:cNvPr id="0" name=""/>
        <dsp:cNvSpPr/>
      </dsp:nvSpPr>
      <dsp:spPr>
        <a:xfrm>
          <a:off x="0" y="2672001"/>
          <a:ext cx="6797675" cy="2356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Analytics lifecycle.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Reporting.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Root cause analysis.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Data Engineering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/>
            <a:t>Etc…</a:t>
          </a:r>
          <a:endParaRPr lang="en-US" sz="2200" kern="1200"/>
        </a:p>
      </dsp:txBody>
      <dsp:txXfrm>
        <a:off x="0" y="2672001"/>
        <a:ext cx="6797675" cy="2356200"/>
      </dsp:txXfrm>
    </dsp:sp>
    <dsp:sp modelId="{591B6100-711A-4FE8-9FDA-6418F2219DB2}">
      <dsp:nvSpPr>
        <dsp:cNvPr id="0" name=""/>
        <dsp:cNvSpPr/>
      </dsp:nvSpPr>
      <dsp:spPr>
        <a:xfrm>
          <a:off x="339883" y="2347281"/>
          <a:ext cx="4758372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Data Science teams play many roles:</a:t>
          </a:r>
          <a:endParaRPr lang="en-US" sz="2200" kern="1200"/>
        </a:p>
      </dsp:txBody>
      <dsp:txXfrm>
        <a:off x="371586" y="2378984"/>
        <a:ext cx="469496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AEC0-0838-4D08-92D3-DE374263A4A1}">
      <dsp:nvSpPr>
        <dsp:cNvPr id="0" name=""/>
        <dsp:cNvSpPr/>
      </dsp:nvSpPr>
      <dsp:spPr>
        <a:xfrm>
          <a:off x="978865" y="165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Skipping a step here of initial drop. </a:t>
          </a:r>
          <a:endParaRPr lang="en-US" sz="2000" kern="1200" dirty="0"/>
        </a:p>
      </dsp:txBody>
      <dsp:txXfrm>
        <a:off x="1008398" y="31188"/>
        <a:ext cx="1957577" cy="949255"/>
      </dsp:txXfrm>
    </dsp:sp>
    <dsp:sp modelId="{5A9164B9-0CEF-4AD5-817A-3716DC93421E}">
      <dsp:nvSpPr>
        <dsp:cNvPr id="0" name=""/>
        <dsp:cNvSpPr/>
      </dsp:nvSpPr>
      <dsp:spPr>
        <a:xfrm>
          <a:off x="978865" y="116122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Locate dataset in a central object storage.</a:t>
          </a:r>
          <a:endParaRPr lang="en-US" sz="2000" kern="1200"/>
        </a:p>
      </dsp:txBody>
      <dsp:txXfrm>
        <a:off x="1008398" y="1190758"/>
        <a:ext cx="1957577" cy="949255"/>
      </dsp:txXfrm>
    </dsp:sp>
    <dsp:sp modelId="{8042359E-6824-4537-BE8C-D0A8DA760BA3}">
      <dsp:nvSpPr>
        <dsp:cNvPr id="0" name=""/>
        <dsp:cNvSpPr/>
      </dsp:nvSpPr>
      <dsp:spPr>
        <a:xfrm>
          <a:off x="978865" y="232079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Set up views on our data.</a:t>
          </a:r>
          <a:endParaRPr lang="en-US" sz="2000" kern="1200"/>
        </a:p>
      </dsp:txBody>
      <dsp:txXfrm>
        <a:off x="1008398" y="2350328"/>
        <a:ext cx="1957577" cy="949255"/>
      </dsp:txXfrm>
    </dsp:sp>
    <dsp:sp modelId="{445391C6-3071-41FB-B5A8-3D8E8AC816F5}">
      <dsp:nvSpPr>
        <dsp:cNvPr id="0" name=""/>
        <dsp:cNvSpPr/>
      </dsp:nvSpPr>
      <dsp:spPr>
        <a:xfrm>
          <a:off x="978865" y="348036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Why?</a:t>
          </a:r>
          <a:endParaRPr lang="en-US" sz="2000" kern="1200"/>
        </a:p>
      </dsp:txBody>
      <dsp:txXfrm>
        <a:off x="1008398" y="3509898"/>
        <a:ext cx="1957577" cy="949255"/>
      </dsp:txXfrm>
    </dsp:sp>
    <dsp:sp modelId="{2AB4E9F7-965B-492F-BA81-A31BDC882EBB}">
      <dsp:nvSpPr>
        <dsp:cNvPr id="0" name=""/>
        <dsp:cNvSpPr/>
      </dsp:nvSpPr>
      <dsp:spPr>
        <a:xfrm rot="18289469">
          <a:off x="2692562" y="3388678"/>
          <a:ext cx="14125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12550" y="16062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63523" y="3369427"/>
        <a:ext cx="70627" cy="70627"/>
      </dsp:txXfrm>
    </dsp:sp>
    <dsp:sp modelId="{44D4EEC8-EF47-411E-B97B-45D3274F80BA}">
      <dsp:nvSpPr>
        <dsp:cNvPr id="0" name=""/>
        <dsp:cNvSpPr/>
      </dsp:nvSpPr>
      <dsp:spPr>
        <a:xfrm>
          <a:off x="3802166" y="232079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SQL Oriented querying.</a:t>
          </a:r>
          <a:endParaRPr lang="en-US" sz="2000" kern="1200"/>
        </a:p>
      </dsp:txBody>
      <dsp:txXfrm>
        <a:off x="3831699" y="2350328"/>
        <a:ext cx="1957577" cy="949255"/>
      </dsp:txXfrm>
    </dsp:sp>
    <dsp:sp modelId="{8B244686-1916-434D-AC02-45B56DB1637A}">
      <dsp:nvSpPr>
        <dsp:cNvPr id="0" name=""/>
        <dsp:cNvSpPr/>
      </dsp:nvSpPr>
      <dsp:spPr>
        <a:xfrm>
          <a:off x="2995508" y="3968463"/>
          <a:ext cx="80665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6657" y="16062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78671" y="3964359"/>
        <a:ext cx="40332" cy="40332"/>
      </dsp:txXfrm>
    </dsp:sp>
    <dsp:sp modelId="{2FF01E5D-55DA-48D3-8946-C7DA7C9EE482}">
      <dsp:nvSpPr>
        <dsp:cNvPr id="0" name=""/>
        <dsp:cNvSpPr/>
      </dsp:nvSpPr>
      <dsp:spPr>
        <a:xfrm>
          <a:off x="3802166" y="348036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Keep simple statistics over in the cloud.</a:t>
          </a:r>
          <a:endParaRPr lang="en-US" sz="2000" kern="1200" dirty="0"/>
        </a:p>
      </dsp:txBody>
      <dsp:txXfrm>
        <a:off x="3831699" y="3509898"/>
        <a:ext cx="1957577" cy="949255"/>
      </dsp:txXfrm>
    </dsp:sp>
    <dsp:sp modelId="{BE3DD320-B6E4-4609-AB1E-583A64B39FBC}">
      <dsp:nvSpPr>
        <dsp:cNvPr id="0" name=""/>
        <dsp:cNvSpPr/>
      </dsp:nvSpPr>
      <dsp:spPr>
        <a:xfrm rot="3310531">
          <a:off x="2692562" y="4548248"/>
          <a:ext cx="14125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12550" y="16062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63523" y="4528997"/>
        <a:ext cx="70627" cy="70627"/>
      </dsp:txXfrm>
    </dsp:sp>
    <dsp:sp modelId="{0134B8C8-5986-429C-B18C-56B49C6522ED}">
      <dsp:nvSpPr>
        <dsp:cNvPr id="0" name=""/>
        <dsp:cNvSpPr/>
      </dsp:nvSpPr>
      <dsp:spPr>
        <a:xfrm>
          <a:off x="3802166" y="4639935"/>
          <a:ext cx="2016643" cy="1008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Everyone loves SQL.</a:t>
          </a:r>
          <a:endParaRPr lang="en-US" sz="2000" kern="1200"/>
        </a:p>
      </dsp:txBody>
      <dsp:txXfrm>
        <a:off x="3831699" y="4669468"/>
        <a:ext cx="1957577" cy="949255"/>
      </dsp:txXfrm>
    </dsp:sp>
    <dsp:sp modelId="{4D5E14ED-494C-4A64-9C59-3DB37F0E0C7B}">
      <dsp:nvSpPr>
        <dsp:cNvPr id="0" name=""/>
        <dsp:cNvSpPr/>
      </dsp:nvSpPr>
      <dsp:spPr>
        <a:xfrm>
          <a:off x="978865" y="4639935"/>
          <a:ext cx="2016643" cy="10083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Demo: GCP BigQuery </a:t>
          </a:r>
          <a:endParaRPr lang="en-US" sz="2000" kern="1200"/>
        </a:p>
      </dsp:txBody>
      <dsp:txXfrm>
        <a:off x="1008398" y="4669468"/>
        <a:ext cx="1957577" cy="949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8FC21-C679-406B-B17B-9060AD64CE44}">
      <dsp:nvSpPr>
        <dsp:cNvPr id="0" name=""/>
        <dsp:cNvSpPr/>
      </dsp:nvSpPr>
      <dsp:spPr>
        <a:xfrm>
          <a:off x="0" y="510605"/>
          <a:ext cx="6797675" cy="14718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Setup basic feature data wrangling tasks.</a:t>
          </a:r>
          <a:endParaRPr lang="en-US" sz="3700" kern="1200"/>
        </a:p>
      </dsp:txBody>
      <dsp:txXfrm>
        <a:off x="71850" y="582455"/>
        <a:ext cx="6653975" cy="1328160"/>
      </dsp:txXfrm>
    </dsp:sp>
    <dsp:sp modelId="{C30D9729-4532-4B42-A2A8-D834D28C0040}">
      <dsp:nvSpPr>
        <dsp:cNvPr id="0" name=""/>
        <dsp:cNvSpPr/>
      </dsp:nvSpPr>
      <dsp:spPr>
        <a:xfrm>
          <a:off x="0" y="2089026"/>
          <a:ext cx="6797675" cy="14718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Maybe create multiple big query tables (perhaps with iterations).</a:t>
          </a:r>
          <a:endParaRPr lang="en-US" sz="3700" kern="1200"/>
        </a:p>
      </dsp:txBody>
      <dsp:txXfrm>
        <a:off x="71850" y="2160876"/>
        <a:ext cx="6653975" cy="1328160"/>
      </dsp:txXfrm>
    </dsp:sp>
    <dsp:sp modelId="{7C76E708-1ECC-4BF0-8D8C-0370D14141FF}">
      <dsp:nvSpPr>
        <dsp:cNvPr id="0" name=""/>
        <dsp:cNvSpPr/>
      </dsp:nvSpPr>
      <dsp:spPr>
        <a:xfrm>
          <a:off x="0" y="3667446"/>
          <a:ext cx="6797675" cy="14718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Demo GCP DataPrep.</a:t>
          </a:r>
          <a:endParaRPr lang="en-US" sz="3700" kern="1200"/>
        </a:p>
      </dsp:txBody>
      <dsp:txXfrm>
        <a:off x="71850" y="3739296"/>
        <a:ext cx="6653975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7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9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6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4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0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5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2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16264-B89B-41CA-9EA8-7AFB03FB0D21}" type="datetimeFigureOut">
              <a:rPr lang="en-AU" smtClean="0"/>
              <a:t>10/02/2018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FCF2A-4F82-401B-98D6-86B13448E167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43BD07-0858-43E3-BF31-7D34301A2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AU"/>
              <a:t>Nubes Lacus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3E593-525A-4584-8EFB-ADC4E934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AU"/>
              <a:t>Cloud based data lakes for Data Science operations</a:t>
            </a:r>
          </a:p>
        </p:txBody>
      </p:sp>
    </p:spTree>
    <p:extLst>
      <p:ext uri="{BB962C8B-B14F-4D97-AF65-F5344CB8AC3E}">
        <p14:creationId xmlns:p14="http://schemas.microsoft.com/office/powerpoint/2010/main" val="197867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7CD4817-8D62-480B-B3C1-F1834639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4746"/>
            <a:ext cx="6909801" cy="516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BC918-A3B7-4140-AD78-B8C86A6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AU"/>
              <a:t>Defining Our Value Chain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Very simple view of a value chain definition.</a:t>
            </a:r>
          </a:p>
          <a:p>
            <a:r>
              <a:rPr lang="en-US"/>
              <a:t>Should be much more expanded in a real situation.</a:t>
            </a:r>
          </a:p>
          <a:p>
            <a:r>
              <a:rPr lang="en-US"/>
              <a:t>Acceptance criteria should be defined for each block. </a:t>
            </a:r>
          </a:p>
        </p:txBody>
      </p:sp>
    </p:spTree>
    <p:extLst>
      <p:ext uri="{BB962C8B-B14F-4D97-AF65-F5344CB8AC3E}">
        <p14:creationId xmlns:p14="http://schemas.microsoft.com/office/powerpoint/2010/main" val="375516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CFC81-B641-433E-B6FC-96E2BE36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02431"/>
            <a:ext cx="5462001" cy="4929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1C39C-A47F-4810-B0DB-3AF0732F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657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6A467-DCD5-491E-8CB5-BBA04C71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Provisioning the data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52490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05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D4867-9256-4945-ACC2-B9DD405D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Data Transformations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18967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4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Machine generated alternative text:&#10;Requirements &#10;Analysis &#10;Validate &#10;&amp; Test &#10;Design &#10;Implement ">
            <a:extLst>
              <a:ext uri="{FF2B5EF4-FFF2-40B4-BE49-F238E27FC236}">
                <a16:creationId xmlns:a16="http://schemas.microsoft.com/office/drawing/2014/main" id="{A1CB3A86-6FB1-454D-B51D-0877C6F28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192" y="1122401"/>
            <a:ext cx="5451627" cy="42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8B411-7F3C-4114-A270-C783A3BB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AU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474B-3DD5-4715-878B-A5CCE499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AU" dirty="0"/>
              <a:t>Usually a very iterative process.</a:t>
            </a:r>
          </a:p>
          <a:p>
            <a:r>
              <a:rPr lang="en-AU" dirty="0"/>
              <a:t>Further feature engineering, tweaking, sampling may occur.</a:t>
            </a:r>
          </a:p>
          <a:p>
            <a:r>
              <a:rPr lang="en-AU" dirty="0"/>
              <a:t>Cloud </a:t>
            </a:r>
            <a:r>
              <a:rPr lang="en-AU" dirty="0" err="1"/>
              <a:t>DataPrep</a:t>
            </a:r>
            <a:r>
              <a:rPr lang="en-AU" dirty="0"/>
              <a:t> and </a:t>
            </a:r>
            <a:r>
              <a:rPr lang="en-AU" dirty="0" err="1"/>
              <a:t>BigQuery</a:t>
            </a:r>
            <a:r>
              <a:rPr lang="en-AU" dirty="0"/>
              <a:t> tables can play a significant role here.</a:t>
            </a:r>
          </a:p>
        </p:txBody>
      </p:sp>
    </p:spTree>
    <p:extLst>
      <p:ext uri="{BB962C8B-B14F-4D97-AF65-F5344CB8AC3E}">
        <p14:creationId xmlns:p14="http://schemas.microsoft.com/office/powerpoint/2010/main" val="213099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DDCA-13D8-4905-ABFE-BA171904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100" dirty="0">
                <a:solidFill>
                  <a:srgbClr val="FFFFFF"/>
                </a:solidFill>
              </a:rPr>
              <a:t>Operationalisation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E610-60EA-450C-A283-64D40F32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Developing good models is hard. Operationalising them is even harder.</a:t>
            </a:r>
          </a:p>
          <a:p>
            <a:r>
              <a:rPr lang="en-AU" dirty="0"/>
              <a:t>Main areas of problems</a:t>
            </a:r>
          </a:p>
          <a:p>
            <a:pPr lvl="1"/>
            <a:r>
              <a:rPr lang="en-AU" dirty="0"/>
              <a:t>Ingestion.</a:t>
            </a:r>
          </a:p>
          <a:p>
            <a:pPr lvl="1"/>
            <a:r>
              <a:rPr lang="en-AU" dirty="0"/>
              <a:t>Consumption.</a:t>
            </a:r>
          </a:p>
          <a:p>
            <a:pPr lvl="1"/>
            <a:r>
              <a:rPr lang="en-AU" dirty="0"/>
              <a:t>Maintenance.</a:t>
            </a:r>
          </a:p>
          <a:p>
            <a:pPr marL="201168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347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C351-AD8B-4818-B9A0-ED78DE45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8233-B3E7-4508-8A66-531E6B74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We need to move operational data to the predictor space.</a:t>
            </a:r>
          </a:p>
          <a:p>
            <a:r>
              <a:rPr lang="en-AU" dirty="0"/>
              <a:t>Apply any transformations.</a:t>
            </a:r>
          </a:p>
          <a:p>
            <a:pPr lvl="1"/>
            <a:r>
              <a:rPr lang="en-AU" dirty="0"/>
              <a:t>Data standardisations and validations.</a:t>
            </a:r>
          </a:p>
          <a:p>
            <a:pPr lvl="1"/>
            <a:r>
              <a:rPr lang="en-AU" dirty="0"/>
              <a:t>Feature generations (transforms).</a:t>
            </a:r>
          </a:p>
          <a:p>
            <a:pPr lvl="1"/>
            <a:r>
              <a:rPr lang="en-AU" dirty="0"/>
              <a:t>Normalisations (</a:t>
            </a:r>
            <a:r>
              <a:rPr lang="en-AU" dirty="0" err="1"/>
              <a:t>centering</a:t>
            </a:r>
            <a:r>
              <a:rPr lang="en-AU" dirty="0"/>
              <a:t> / scaling).</a:t>
            </a:r>
          </a:p>
          <a:p>
            <a:r>
              <a:rPr lang="en-AU" dirty="0"/>
              <a:t>Batching / Pooling</a:t>
            </a:r>
          </a:p>
          <a:p>
            <a:pPr lvl="1"/>
            <a:r>
              <a:rPr lang="en-AU" dirty="0"/>
              <a:t>Row-wise dependence.</a:t>
            </a:r>
          </a:p>
        </p:txBody>
      </p:sp>
    </p:spTree>
    <p:extLst>
      <p:ext uri="{BB962C8B-B14F-4D97-AF65-F5344CB8AC3E}">
        <p14:creationId xmlns:p14="http://schemas.microsoft.com/office/powerpoint/2010/main" val="307865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C31F884D-2DF7-41B2-AA4D-2BCF71D6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1756153"/>
            <a:ext cx="5451627" cy="30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B45B4-5AAF-41F5-8B2D-193834BD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35D0-AA9B-4C4B-91DD-CCD6ACBA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AU" dirty="0"/>
              <a:t>How is it consumed?</a:t>
            </a:r>
          </a:p>
          <a:p>
            <a:r>
              <a:rPr lang="en-AU" dirty="0"/>
              <a:t>Web page, ticket generator, API, Mobile Service</a:t>
            </a:r>
          </a:p>
          <a:p>
            <a:r>
              <a:rPr lang="en-AU" dirty="0"/>
              <a:t>Integrating with other products ? Required specifications. </a:t>
            </a:r>
          </a:p>
          <a:p>
            <a:r>
              <a:rPr lang="en-AU" dirty="0"/>
              <a:t>Metadata management and collation. </a:t>
            </a:r>
          </a:p>
          <a:p>
            <a:r>
              <a:rPr lang="en-AU" dirty="0"/>
              <a:t>Response from implementations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282991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54694-BCBD-421A-9409-B2E06140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A3FC-DBA4-4851-AFDB-F443284D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Keep it relevant to what the initial value proposition</a:t>
            </a:r>
          </a:p>
          <a:p>
            <a:r>
              <a:rPr lang="en-AU" dirty="0"/>
              <a:t>Get feedback from the consumers to its performance</a:t>
            </a:r>
          </a:p>
          <a:p>
            <a:r>
              <a:rPr lang="en-AU" dirty="0"/>
              <a:t>Test and update the model as its performance changes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2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E6C737-FF55-4064-94B7-0B21D2EB60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DCA99-84AF-487A-BF72-91C5FA6B0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18D9F-38B6-4AE0-9051-5434D19A52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5B1DD8-6224-4137-8621-32982B00F9F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lose up of a map&#10;&#10;Description generated with high confidence">
            <a:extLst>
              <a:ext uri="{FF2B5EF4-FFF2-40B4-BE49-F238E27FC236}">
                <a16:creationId xmlns:a16="http://schemas.microsoft.com/office/drawing/2014/main" id="{CCA97D6B-B186-45F3-BF4D-8DC84C941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33" y="640081"/>
            <a:ext cx="5118133" cy="5054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065DB-101B-4EA6-91F6-2C68C1D1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Operationalised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135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D0F37-C04A-4552-9DB2-F313B1E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</a:rPr>
              <a:t>What’s this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5364-48AF-4D5B-BD77-D4298CD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Brief overview on Data Science operations.</a:t>
            </a:r>
          </a:p>
          <a:p>
            <a:r>
              <a:rPr lang="en-AU" dirty="0"/>
              <a:t>How data sources fit in to Data Science.</a:t>
            </a:r>
          </a:p>
          <a:p>
            <a:r>
              <a:rPr lang="en-AU" dirty="0"/>
              <a:t>Roles and Interactions.</a:t>
            </a:r>
          </a:p>
          <a:p>
            <a:r>
              <a:rPr lang="en-AU" dirty="0"/>
              <a:t>Data Science perspective of cloud tools for</a:t>
            </a:r>
          </a:p>
          <a:p>
            <a:pPr lvl="1"/>
            <a:r>
              <a:rPr lang="en-AU" dirty="0"/>
              <a:t>Data processing</a:t>
            </a:r>
          </a:p>
          <a:p>
            <a:pPr lvl="1"/>
            <a:r>
              <a:rPr lang="en-AU" dirty="0"/>
              <a:t>Data Storage</a:t>
            </a:r>
          </a:p>
          <a:p>
            <a:pPr lvl="1"/>
            <a:r>
              <a:rPr lang="en-AU" dirty="0"/>
              <a:t>Application Servicing</a:t>
            </a:r>
          </a:p>
          <a:p>
            <a:r>
              <a:rPr lang="en-AU" dirty="0"/>
              <a:t>Being an all around cool person.</a:t>
            </a:r>
          </a:p>
        </p:txBody>
      </p:sp>
    </p:spTree>
    <p:extLst>
      <p:ext uri="{BB962C8B-B14F-4D97-AF65-F5344CB8AC3E}">
        <p14:creationId xmlns:p14="http://schemas.microsoft.com/office/powerpoint/2010/main" val="165963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131-5EE4-45CD-94B2-74E2C7BF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your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2114-A349-4B69-B679-01C1D17A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Value chaining Data Science projects with products can help.</a:t>
            </a:r>
          </a:p>
          <a:p>
            <a:r>
              <a:rPr lang="en-AU" dirty="0"/>
              <a:t>Best model always loses to the best implemented model.</a:t>
            </a:r>
          </a:p>
          <a:p>
            <a:r>
              <a:rPr lang="en-AU" dirty="0"/>
              <a:t>Operationalisation should be considered at definition not after development.</a:t>
            </a:r>
          </a:p>
          <a:p>
            <a:r>
              <a:rPr lang="en-AU" dirty="0"/>
              <a:t>Lot’s of moving parts, so abstraction is your friend.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5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6AE8DB1-8E84-4C68-AB0F-F5C010F62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" b="7097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D90E3-4ADD-413E-98E2-397CDE0F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07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DA020-AAEC-4ED0-BB1B-43B02FBC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What 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9249-E46F-4ED2-88A4-8B140316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System / Enterprise / Security Architecture.</a:t>
            </a:r>
          </a:p>
          <a:p>
            <a:r>
              <a:rPr lang="en-AU" dirty="0"/>
              <a:t>Machine Learning lecture.</a:t>
            </a:r>
          </a:p>
          <a:p>
            <a:r>
              <a:rPr lang="en-AU" dirty="0"/>
              <a:t>GCP Deep dive.</a:t>
            </a:r>
          </a:p>
          <a:p>
            <a:r>
              <a:rPr lang="en-AU" dirty="0"/>
              <a:t>Solution to every problem you</a:t>
            </a:r>
          </a:p>
          <a:p>
            <a:pPr lvl="1"/>
            <a:r>
              <a:rPr lang="en-AU" dirty="0"/>
              <a:t>Have had.</a:t>
            </a:r>
          </a:p>
          <a:p>
            <a:pPr lvl="1"/>
            <a:r>
              <a:rPr lang="en-AU" dirty="0"/>
              <a:t>Are having.</a:t>
            </a:r>
          </a:p>
          <a:p>
            <a:pPr lvl="1"/>
            <a:r>
              <a:rPr lang="en-AU" dirty="0"/>
              <a:t>Will have.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77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97045-F32B-48EA-94D8-82164EFB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</a:rPr>
              <a:t>Hopeful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6F04-1609-4DD6-ACDE-89FE6A1B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 dirty="0"/>
              <a:t>Inspire democratization of your Data Science team.</a:t>
            </a:r>
          </a:p>
          <a:p>
            <a:r>
              <a:rPr lang="en-AU" dirty="0"/>
              <a:t>Inspire Data Science Collaboration.</a:t>
            </a:r>
          </a:p>
          <a:p>
            <a:r>
              <a:rPr lang="en-AU" dirty="0"/>
              <a:t>Inspire Value driven Data Science. </a:t>
            </a:r>
          </a:p>
          <a:p>
            <a:r>
              <a:rPr lang="en-AU" dirty="0"/>
              <a:t>Not bore you while you eat your lunch.</a:t>
            </a:r>
          </a:p>
          <a:p>
            <a:r>
              <a:rPr lang="en-AU" dirty="0"/>
              <a:t>Apologies in advance for the number of slides.</a:t>
            </a:r>
          </a:p>
        </p:txBody>
      </p:sp>
    </p:spTree>
    <p:extLst>
      <p:ext uri="{BB962C8B-B14F-4D97-AF65-F5344CB8AC3E}">
        <p14:creationId xmlns:p14="http://schemas.microsoft.com/office/powerpoint/2010/main" val="34024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3BA1E-ADD9-4D6F-99E7-A081E12D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How this is laid out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757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61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82C1-22DD-40FE-A9D3-F72D7785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Data Science in business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796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09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E8B85-8AA6-4FF7-91BC-EBBC8CA4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Investigative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B93E-1F41-46CE-8C73-DCD81299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AU"/>
              <a:t>Very similar to classical Analytics lifecycle.</a:t>
            </a:r>
          </a:p>
          <a:p>
            <a:r>
              <a:rPr lang="en-AU"/>
              <a:t>Usually domain knowledge dominates.</a:t>
            </a:r>
          </a:p>
          <a:p>
            <a:r>
              <a:rPr lang="en-AU"/>
              <a:t>Knowledge is very team centric. </a:t>
            </a:r>
          </a:p>
          <a:p>
            <a:r>
              <a:rPr lang="en-AU"/>
              <a:t>Generates insights, answers domain questions, etc.</a:t>
            </a:r>
          </a:p>
          <a:p>
            <a:r>
              <a:rPr lang="en-AU"/>
              <a:t>Sort of like an optimisation problem.</a:t>
            </a:r>
          </a:p>
        </p:txBody>
      </p:sp>
    </p:spTree>
    <p:extLst>
      <p:ext uri="{BB962C8B-B14F-4D97-AF65-F5344CB8AC3E}">
        <p14:creationId xmlns:p14="http://schemas.microsoft.com/office/powerpoint/2010/main" val="194063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Machine generated alternative text:&#10;Engineering &#10;Collect &#10;Standard Value Chain &#10;Wrangle &#10;Governance &#10;Analyse &#10;Present &#10;Operationalise ">
            <a:extLst>
              <a:ext uri="{FF2B5EF4-FFF2-40B4-BE49-F238E27FC236}">
                <a16:creationId xmlns:a16="http://schemas.microsoft.com/office/drawing/2014/main" id="{39A7F861-131B-43BF-859E-819D30A9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17" y="1381077"/>
            <a:ext cx="6798082" cy="40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6A603-AA19-475C-931E-E9696FC6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AU" sz="3600">
                <a:solidFill>
                  <a:srgbClr val="FFFFFF"/>
                </a:solidFill>
              </a:rPr>
              <a:t>Value driven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E0E0-C88A-42DB-8AE6-37EE9DBA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AU" sz="1500" dirty="0">
                <a:solidFill>
                  <a:srgbClr val="FFFFFF"/>
                </a:solidFill>
              </a:rPr>
              <a:t>Very similar to Software development.</a:t>
            </a:r>
          </a:p>
          <a:p>
            <a:r>
              <a:rPr lang="en-AU" sz="1500" dirty="0">
                <a:solidFill>
                  <a:srgbClr val="FFFFFF"/>
                </a:solidFill>
              </a:rPr>
              <a:t>Technical skills dominate.</a:t>
            </a:r>
          </a:p>
          <a:p>
            <a:r>
              <a:rPr lang="en-AU" sz="1500" dirty="0">
                <a:solidFill>
                  <a:srgbClr val="FFFFFF"/>
                </a:solidFill>
              </a:rPr>
              <a:t>Domain agnostic.</a:t>
            </a:r>
          </a:p>
          <a:p>
            <a:r>
              <a:rPr lang="en-AU" sz="1500" dirty="0">
                <a:solidFill>
                  <a:srgbClr val="FFFFFF"/>
                </a:solidFill>
              </a:rPr>
              <a:t>Generates products, or more generally consumables. </a:t>
            </a:r>
          </a:p>
          <a:p>
            <a:r>
              <a:rPr lang="en-AU" sz="1500" dirty="0">
                <a:solidFill>
                  <a:srgbClr val="FFFFFF"/>
                </a:solidFill>
              </a:rPr>
              <a:t>Sort of like a constraint satisfaction / BV problem.</a:t>
            </a:r>
          </a:p>
          <a:p>
            <a:endParaRPr lang="en-AU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0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FB28354-E047-4A55-9678-A3BB9D77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006555"/>
            <a:ext cx="5451627" cy="4524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8D7B7-C6BE-4624-91CD-4BD9CCEE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F23-FFAC-4F21-9091-0A8CEDE0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AU" sz="1500"/>
              <a:t>Data Science exists because of everyone but data scientists.</a:t>
            </a:r>
          </a:p>
          <a:p>
            <a:r>
              <a:rPr lang="en-AU" sz="1500"/>
              <a:t>Data only needs two roles to be useful</a:t>
            </a:r>
          </a:p>
          <a:p>
            <a:pPr lvl="1"/>
            <a:r>
              <a:rPr lang="en-AU" sz="1500"/>
              <a:t>Generators</a:t>
            </a:r>
          </a:p>
          <a:p>
            <a:pPr lvl="1"/>
            <a:r>
              <a:rPr lang="en-AU" sz="1500"/>
              <a:t>Consumers</a:t>
            </a:r>
          </a:p>
          <a:p>
            <a:r>
              <a:rPr lang="en-AU" sz="1500"/>
              <a:t>So Data Science ops should focus on</a:t>
            </a:r>
          </a:p>
          <a:p>
            <a:pPr lvl="1"/>
            <a:r>
              <a:rPr lang="en-AU" sz="1500"/>
              <a:t>Gathering from Generators</a:t>
            </a:r>
          </a:p>
          <a:p>
            <a:pPr lvl="1"/>
            <a:r>
              <a:rPr lang="en-AU" sz="1500"/>
              <a:t>Providing to Consumers</a:t>
            </a:r>
          </a:p>
          <a:p>
            <a:r>
              <a:rPr lang="en-AU" sz="1500"/>
              <a:t>Why is this relevant?</a:t>
            </a:r>
          </a:p>
          <a:p>
            <a:pPr lvl="1"/>
            <a:r>
              <a:rPr lang="en-AU" sz="1500"/>
              <a:t>Solutions should be tailored to the problem</a:t>
            </a:r>
          </a:p>
          <a:p>
            <a:pPr lvl="1"/>
            <a:r>
              <a:rPr lang="en-AU" sz="1500"/>
              <a:t>Not to the delivery team.</a:t>
            </a:r>
          </a:p>
          <a:p>
            <a:endParaRPr lang="en-AU" sz="1500"/>
          </a:p>
        </p:txBody>
      </p:sp>
    </p:spTree>
    <p:extLst>
      <p:ext uri="{BB962C8B-B14F-4D97-AF65-F5344CB8AC3E}">
        <p14:creationId xmlns:p14="http://schemas.microsoft.com/office/powerpoint/2010/main" val="2535833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12900</TotalTime>
  <Words>638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Nubes Lacus</vt:lpstr>
      <vt:lpstr>What’s this about</vt:lpstr>
      <vt:lpstr>What this is not</vt:lpstr>
      <vt:lpstr>Hopeful takeaways</vt:lpstr>
      <vt:lpstr>How this is laid out</vt:lpstr>
      <vt:lpstr>Data Science in business</vt:lpstr>
      <vt:lpstr>Investigative Data Science</vt:lpstr>
      <vt:lpstr>Value driven Data Science</vt:lpstr>
      <vt:lpstr>Data</vt:lpstr>
      <vt:lpstr>Defining Our Value Chain</vt:lpstr>
      <vt:lpstr>Training Architecture</vt:lpstr>
      <vt:lpstr>Provisioning the data </vt:lpstr>
      <vt:lpstr>Data Transformations</vt:lpstr>
      <vt:lpstr>Modelling</vt:lpstr>
      <vt:lpstr>Operationalisation</vt:lpstr>
      <vt:lpstr>Ingestion</vt:lpstr>
      <vt:lpstr>Consumption</vt:lpstr>
      <vt:lpstr>Maintenance</vt:lpstr>
      <vt:lpstr>Operationalised architecture</vt:lpstr>
      <vt:lpstr>What’s your point?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Nubes Lacus</dc:title>
  <dc:creator>Aaron Tillekeratne</dc:creator>
  <cp:lastModifiedBy>Aaron Tillekeratne</cp:lastModifiedBy>
  <cp:revision>37</cp:revision>
  <dcterms:created xsi:type="dcterms:W3CDTF">2018-02-02T05:10:11Z</dcterms:created>
  <dcterms:modified xsi:type="dcterms:W3CDTF">2018-02-11T04:17:21Z</dcterms:modified>
</cp:coreProperties>
</file>