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9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8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3"/>
    <p:restoredTop sz="94756"/>
  </p:normalViewPr>
  <p:slideViewPr>
    <p:cSldViewPr snapToGrid="0" snapToObjects="1">
      <p:cViewPr varScale="1">
        <p:scale>
          <a:sx n="89" d="100"/>
          <a:sy n="89" d="100"/>
        </p:scale>
        <p:origin x="-259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n-man.github.io/codeDec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6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37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Additional </a:t>
            </a:r>
            <a:r>
              <a:rPr lang="en-US" dirty="0" smtClean="0"/>
              <a:t>Decks</a:t>
            </a:r>
          </a:p>
          <a:p>
            <a:endParaRPr lang="en-US" dirty="0" smtClean="0"/>
          </a:p>
          <a:p>
            <a:r>
              <a:rPr lang="en-US" dirty="0" smtClean="0"/>
              <a:t>Quiz</a:t>
            </a:r>
          </a:p>
          <a:p>
            <a:endParaRPr lang="en-US" dirty="0" smtClean="0"/>
          </a:p>
          <a:p>
            <a:r>
              <a:rPr lang="en-US" dirty="0" smtClean="0"/>
              <a:t>Printable </a:t>
            </a:r>
            <a:r>
              <a:rPr lang="en-US" dirty="0" smtClean="0"/>
              <a:t>Decks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 deck in </a:t>
            </a:r>
            <a:r>
              <a:rPr lang="en-US" dirty="0" smtClean="0"/>
              <a:t>reverse</a:t>
            </a:r>
          </a:p>
          <a:p>
            <a:endParaRPr lang="en-US" dirty="0" smtClean="0"/>
          </a:p>
          <a:p>
            <a:r>
              <a:rPr lang="en-US" dirty="0" smtClean="0"/>
              <a:t>Dismiss </a:t>
            </a:r>
            <a:r>
              <a:rPr lang="en-US" dirty="0" smtClean="0"/>
              <a:t>cards</a:t>
            </a:r>
          </a:p>
        </p:txBody>
      </p:sp>
    </p:spTree>
    <p:extLst>
      <p:ext uri="{BB962C8B-B14F-4D97-AF65-F5344CB8AC3E}">
        <p14:creationId xmlns="" xmlns:p14="http://schemas.microsoft.com/office/powerpoint/2010/main" val="1079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Word-of-Mouth Marketing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SEO</a:t>
            </a:r>
          </a:p>
          <a:p>
            <a:r>
              <a:rPr lang="en-US" dirty="0" smtClean="0"/>
              <a:t>Seek partnerships with educational </a:t>
            </a:r>
            <a:r>
              <a:rPr lang="en-US" dirty="0" smtClean="0"/>
              <a:t>organizations</a:t>
            </a:r>
            <a:endParaRPr lang="en-US" dirty="0" smtClean="0"/>
          </a:p>
          <a:p>
            <a:r>
              <a:rPr lang="en-US" dirty="0" smtClean="0"/>
              <a:t>Utilizing </a:t>
            </a:r>
            <a:r>
              <a:rPr lang="en-US" dirty="0"/>
              <a:t>A</a:t>
            </a:r>
            <a:r>
              <a:rPr lang="en-US" dirty="0" smtClean="0"/>
              <a:t>dSense from Google to help drive revenue.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On-line or download via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Hub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04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Labor: 120 hours + 12 hours maintenance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Cost of prototype/single deck: $0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Domain (Google): $12/year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Free Firebase: </a:t>
            </a:r>
            <a:r>
              <a:rPr lang="en-US" dirty="0" err="1" smtClean="0">
                <a:solidFill>
                  <a:schemeClr val="tx1"/>
                </a:solidFill>
              </a:rPr>
              <a:t>8k</a:t>
            </a:r>
            <a:r>
              <a:rPr lang="en-US" dirty="0" smtClean="0">
                <a:solidFill>
                  <a:schemeClr val="tx1"/>
                </a:solidFill>
              </a:rPr>
              <a:t> visitors and 2.5 million card downloads each month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$25/month Firebase: </a:t>
            </a:r>
            <a:r>
              <a:rPr lang="en-US" dirty="0" err="1" smtClean="0">
                <a:solidFill>
                  <a:schemeClr val="tx1"/>
                </a:solidFill>
              </a:rPr>
              <a:t>16k</a:t>
            </a:r>
            <a:r>
              <a:rPr lang="en-US" dirty="0" smtClean="0">
                <a:solidFill>
                  <a:schemeClr val="tx1"/>
                </a:solidFill>
              </a:rPr>
              <a:t> visitors and 5 million card downloads each month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292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suitable API’s</a:t>
            </a:r>
            <a:endParaRPr lang="en-US" dirty="0" smtClean="0"/>
          </a:p>
          <a:p>
            <a:r>
              <a:rPr lang="en-US" dirty="0" smtClean="0"/>
              <a:t>Establishing minimum features for first version.</a:t>
            </a:r>
            <a:endParaRPr lang="en-US" dirty="0" smtClean="0"/>
          </a:p>
          <a:p>
            <a:r>
              <a:rPr lang="en-US" dirty="0" smtClean="0"/>
              <a:t>Knowing your scope of work and being able to communicate to others.</a:t>
            </a:r>
          </a:p>
          <a:p>
            <a:r>
              <a:rPr lang="en-US" dirty="0" smtClean="0"/>
              <a:t>Using version control as a group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15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Application’s Concepts</a:t>
            </a:r>
          </a:p>
          <a:p>
            <a:r>
              <a:rPr lang="en-US" dirty="0" smtClean="0"/>
              <a:t>Motivation for its Development</a:t>
            </a:r>
          </a:p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Development</a:t>
            </a:r>
          </a:p>
          <a:p>
            <a:r>
              <a:rPr lang="en-US" dirty="0" smtClean="0"/>
              <a:t>Marketing Plan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Group Milestones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663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Cards in your browser or on your smart phone.</a:t>
            </a:r>
          </a:p>
          <a:p>
            <a:endParaRPr lang="en-US" dirty="0" smtClean="0"/>
          </a:p>
          <a:p>
            <a:r>
              <a:rPr lang="en-US" dirty="0" smtClean="0"/>
              <a:t>Simple learning aid</a:t>
            </a:r>
          </a:p>
          <a:p>
            <a:endParaRPr lang="en-US" dirty="0"/>
          </a:p>
          <a:p>
            <a:r>
              <a:rPr lang="en-US" dirty="0" smtClean="0"/>
              <a:t>Spark curiosity and go deeper with Wikipe</a:t>
            </a:r>
            <a:r>
              <a:rPr lang="en-US" dirty="0" smtClean="0"/>
              <a:t>dia</a:t>
            </a:r>
          </a:p>
          <a:p>
            <a:endParaRPr lang="en-US" dirty="0" smtClean="0"/>
          </a:p>
          <a:p>
            <a:r>
              <a:rPr lang="en-US" dirty="0" smtClean="0"/>
              <a:t>Make it fun. Celebrate milestones.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47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and easy to use learning aid.</a:t>
            </a:r>
            <a:endParaRPr lang="en-US" dirty="0" smtClean="0"/>
          </a:p>
          <a:p>
            <a:r>
              <a:rPr lang="en-US" dirty="0" smtClean="0"/>
              <a:t>Challenge of learning to use </a:t>
            </a:r>
            <a:r>
              <a:rPr lang="en-US" dirty="0" err="1" smtClean="0"/>
              <a:t>Git</a:t>
            </a:r>
            <a:r>
              <a:rPr lang="en-US" dirty="0" smtClean="0"/>
              <a:t> on the command line.</a:t>
            </a:r>
            <a:endParaRPr lang="en-US" dirty="0" smtClean="0"/>
          </a:p>
          <a:p>
            <a:r>
              <a:rPr lang="en-US" dirty="0" smtClean="0"/>
              <a:t>Eventual addition of other topics</a:t>
            </a:r>
            <a:endParaRPr lang="en-US" dirty="0" smtClean="0"/>
          </a:p>
          <a:p>
            <a:r>
              <a:rPr lang="en-US" dirty="0" smtClean="0"/>
              <a:t>Availability: open source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7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975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244" y="2170632"/>
            <a:ext cx="4976949" cy="1008404"/>
          </a:xfrm>
        </p:spPr>
        <p:txBody>
          <a:bodyPr>
            <a:normAutofit/>
          </a:bodyPr>
          <a:lstStyle/>
          <a:p>
            <a:r>
              <a:rPr lang="en-US" dirty="0" smtClean="0"/>
              <a:t>Ideas</a:t>
            </a:r>
          </a:p>
          <a:p>
            <a:r>
              <a:rPr lang="en-US" dirty="0" smtClean="0"/>
              <a:t>Decision process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384419"/>
            <a:ext cx="5086619" cy="53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What to make?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975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384419"/>
            <a:ext cx="5086619" cy="53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Development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2820112"/>
            <a:ext cx="4533544" cy="3047288"/>
          </a:xfrm>
        </p:spPr>
        <p:txBody>
          <a:bodyPr>
            <a:normAutofit/>
          </a:bodyPr>
          <a:lstStyle/>
          <a:p>
            <a:r>
              <a:rPr lang="en-US" dirty="0" smtClean="0"/>
              <a:t>Staying focused (scope creep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Create Wireframe, HTML, and </a:t>
            </a:r>
            <a:r>
              <a:rPr lang="en-US" dirty="0" smtClean="0"/>
              <a:t>CSS</a:t>
            </a:r>
          </a:p>
          <a:p>
            <a:endParaRPr lang="en-US" dirty="0" smtClean="0"/>
          </a:p>
          <a:p>
            <a:r>
              <a:rPr lang="en-US" dirty="0" smtClean="0"/>
              <a:t>Research APIs/Implementation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439256" y="2820112"/>
            <a:ext cx="4533544" cy="302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Daily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Standups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975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384419"/>
            <a:ext cx="5086619" cy="53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Development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Staying focused (scope creep)</a:t>
            </a:r>
          </a:p>
          <a:p>
            <a:r>
              <a:rPr lang="en-US" dirty="0" smtClean="0"/>
              <a:t>Create Wireframe, HTML, and CSS</a:t>
            </a:r>
          </a:p>
          <a:p>
            <a:r>
              <a:rPr lang="en-US" dirty="0" smtClean="0"/>
              <a:t>Research APIs/Implementation</a:t>
            </a:r>
          </a:p>
          <a:p>
            <a:r>
              <a:rPr lang="en-US" dirty="0" err="1" smtClean="0"/>
              <a:t>Pseudocode</a:t>
            </a:r>
            <a:r>
              <a:rPr lang="en-US" dirty="0" smtClean="0"/>
              <a:t> and Write JavaScript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Connecting HTML and JavaScript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Add/Discussion of New Features</a:t>
            </a:r>
          </a:p>
          <a:p>
            <a:r>
              <a:rPr lang="en-US" dirty="0" smtClean="0"/>
              <a:t>Marketing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975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86753"/>
            <a:ext cx="4976949" cy="51381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What to make?</a:t>
            </a:r>
          </a:p>
          <a:p>
            <a:pPr lvl="1"/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Group decision making</a:t>
            </a:r>
            <a:endParaRPr lang="en-US" dirty="0" smtClean="0"/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Staying focused (scope creep)</a:t>
            </a:r>
            <a:endParaRPr lang="en-US" dirty="0" smtClean="0"/>
          </a:p>
          <a:p>
            <a:pPr lvl="1"/>
            <a:r>
              <a:rPr lang="en-US" dirty="0" smtClean="0"/>
              <a:t>Create Wireframe, HTML, and CSS</a:t>
            </a:r>
          </a:p>
          <a:p>
            <a:pPr lvl="1"/>
            <a:r>
              <a:rPr lang="en-US" dirty="0" smtClean="0"/>
              <a:t>Research APIs/Implementation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and Write JavaScript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Connecting HTML and JavaScript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Add/Discussion of New Features</a:t>
            </a:r>
          </a:p>
          <a:p>
            <a:pPr lvl="1"/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2847" y="1566775"/>
            <a:ext cx="4329953" cy="5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Prototype </a:t>
            </a:r>
            <a:r>
              <a:rPr lang="mr-IN" dirty="0" smtClean="0"/>
              <a:t>–</a:t>
            </a:r>
            <a:r>
              <a:rPr lang="en-US" dirty="0" smtClean="0"/>
              <a:t> Beta Testing</a:t>
            </a:r>
            <a:endParaRPr lang="en-US" dirty="0"/>
          </a:p>
          <a:p>
            <a:pPr lvl="1"/>
            <a:r>
              <a:rPr lang="en-US" dirty="0"/>
              <a:t>RCT (Rapid Cycle Testing)</a:t>
            </a:r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Making it available to everyone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 </a:t>
            </a:r>
            <a:r>
              <a:rPr lang="en-US" dirty="0"/>
              <a:t>(and </a:t>
            </a:r>
            <a:r>
              <a:rPr lang="en-US" dirty="0" smtClean="0"/>
              <a:t>how </a:t>
            </a:r>
            <a:r>
              <a:rPr lang="en-US" dirty="0"/>
              <a:t>they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Wikipedia API </a:t>
            </a:r>
            <a:r>
              <a:rPr lang="mr-IN" dirty="0" smtClean="0"/>
              <a:t>–</a:t>
            </a:r>
            <a:r>
              <a:rPr lang="en-US" dirty="0" smtClean="0"/>
              <a:t> List top 3 relevant information to display for user to reference.</a:t>
            </a:r>
          </a:p>
          <a:p>
            <a:r>
              <a:rPr lang="en-US" dirty="0" smtClean="0"/>
              <a:t>JQuery Flip Plugin </a:t>
            </a:r>
            <a:r>
              <a:rPr lang="mr-IN" dirty="0" smtClean="0"/>
              <a:t>–</a:t>
            </a:r>
            <a:r>
              <a:rPr lang="en-US" dirty="0" smtClean="0"/>
              <a:t> Provide user experience to mimic flashcards.</a:t>
            </a:r>
          </a:p>
          <a:p>
            <a:r>
              <a:rPr lang="en-US" dirty="0" smtClean="0"/>
              <a:t>Google Sign-In via Firebase </a:t>
            </a:r>
            <a:r>
              <a:rPr lang="mr-IN" dirty="0" smtClean="0"/>
              <a:t>–</a:t>
            </a:r>
            <a:r>
              <a:rPr lang="en-US" dirty="0" smtClean="0"/>
              <a:t> Provide easier option for user to log-in.</a:t>
            </a:r>
          </a:p>
          <a:p>
            <a:r>
              <a:rPr lang="en-US" dirty="0" err="1" smtClean="0"/>
              <a:t>Giphy</a:t>
            </a:r>
            <a:r>
              <a:rPr lang="en-US" dirty="0" smtClean="0"/>
              <a:t> API </a:t>
            </a:r>
            <a:r>
              <a:rPr lang="mr-IN" dirty="0" smtClean="0"/>
              <a:t>–</a:t>
            </a:r>
            <a:r>
              <a:rPr lang="en-US" dirty="0" smtClean="0"/>
              <a:t> Provide fun and encouraging animated images for user.</a:t>
            </a:r>
          </a:p>
          <a:p>
            <a:r>
              <a:rPr lang="en-US" dirty="0" smtClean="0"/>
              <a:t>Firebase </a:t>
            </a:r>
            <a:r>
              <a:rPr lang="mr-IN" dirty="0" smtClean="0"/>
              <a:t>–</a:t>
            </a:r>
            <a:r>
              <a:rPr lang="en-US" dirty="0" smtClean="0"/>
              <a:t> House data.</a:t>
            </a:r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Online system to allow to draw out a wireframe.</a:t>
            </a:r>
          </a:p>
          <a:p>
            <a:r>
              <a:rPr lang="en-US" dirty="0" err="1" smtClean="0"/>
              <a:t>Pnotify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Notification system.</a:t>
            </a:r>
          </a:p>
          <a:p>
            <a:r>
              <a:rPr lang="en-US" dirty="0" err="1" smtClean="0"/>
              <a:t>Pixlr</a:t>
            </a:r>
            <a:r>
              <a:rPr lang="en-US" dirty="0" smtClean="0"/>
              <a:t> Editor </a:t>
            </a:r>
            <a:r>
              <a:rPr lang="mr-IN" dirty="0" smtClean="0"/>
              <a:t>–</a:t>
            </a:r>
            <a:r>
              <a:rPr lang="en-US" dirty="0" smtClean="0"/>
              <a:t> Create logo.</a:t>
            </a:r>
          </a:p>
          <a:p>
            <a:r>
              <a:rPr lang="en-US" dirty="0" smtClean="0"/>
              <a:t>Trello </a:t>
            </a:r>
            <a:r>
              <a:rPr lang="mr-IN" dirty="0" smtClean="0"/>
              <a:t>–</a:t>
            </a:r>
            <a:r>
              <a:rPr lang="en-US" dirty="0" smtClean="0"/>
              <a:t> Lay out and assigning tasks.</a:t>
            </a:r>
          </a:p>
          <a:p>
            <a:r>
              <a:rPr lang="en-US" dirty="0" err="1" smtClean="0"/>
              <a:t>GitKraken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GUI (Graphical User Interface) version control interface.</a:t>
            </a:r>
          </a:p>
          <a:p>
            <a:r>
              <a:rPr lang="en-US" dirty="0" smtClean="0"/>
              <a:t>GitHub - </a:t>
            </a:r>
            <a:r>
              <a:rPr lang="en-US" dirty="0"/>
              <a:t>V</a:t>
            </a:r>
            <a:r>
              <a:rPr lang="en-US" dirty="0" smtClean="0"/>
              <a:t>ersion </a:t>
            </a:r>
            <a:r>
              <a:rPr lang="en-US" dirty="0"/>
              <a:t>control and source code </a:t>
            </a:r>
            <a:r>
              <a:rPr lang="en-US" dirty="0" smtClean="0"/>
              <a:t>management system.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0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5423</TotalTime>
  <Words>459</Words>
  <Application>Microsoft Office PowerPoint</Application>
  <PresentationFormat>Custom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Crop</vt:lpstr>
      <vt:lpstr>codedeck</vt:lpstr>
      <vt:lpstr>Overview</vt:lpstr>
      <vt:lpstr>Application’s Concepts</vt:lpstr>
      <vt:lpstr>Motivation for its Development</vt:lpstr>
      <vt:lpstr>Design Process</vt:lpstr>
      <vt:lpstr>Design Process</vt:lpstr>
      <vt:lpstr>Design Process</vt:lpstr>
      <vt:lpstr>Design Process</vt:lpstr>
      <vt:lpstr>Technologies Used (and how they work)</vt:lpstr>
      <vt:lpstr>Demo</vt:lpstr>
      <vt:lpstr>Directions for Future Development</vt:lpstr>
      <vt:lpstr>Marketing Plan</vt:lpstr>
      <vt:lpstr>Cost</vt:lpstr>
      <vt:lpstr>Group Milestones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John</cp:lastModifiedBy>
  <cp:revision>49</cp:revision>
  <dcterms:created xsi:type="dcterms:W3CDTF">2017-08-31T18:55:53Z</dcterms:created>
  <dcterms:modified xsi:type="dcterms:W3CDTF">2017-09-06T14:36:56Z</dcterms:modified>
</cp:coreProperties>
</file>