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9" r:id="rId5"/>
    <p:sldId id="267" r:id="rId6"/>
    <p:sldId id="261" r:id="rId7"/>
    <p:sldId id="262" r:id="rId8"/>
    <p:sldId id="263" r:id="rId9"/>
    <p:sldId id="258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7"/>
    <p:restoredTop sz="94756"/>
  </p:normalViewPr>
  <p:slideViewPr>
    <p:cSldViewPr snapToGrid="0" snapToObjects="1">
      <p:cViewPr>
        <p:scale>
          <a:sx n="108" d="100"/>
          <a:sy n="108" d="100"/>
        </p:scale>
        <p:origin x="168" y="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edian-man.github.io/codeDeck/" TargetMode="Externa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8144" y="1858053"/>
            <a:ext cx="8361229" cy="2098226"/>
          </a:xfrm>
        </p:spPr>
        <p:txBody>
          <a:bodyPr/>
          <a:lstStyle/>
          <a:p>
            <a:r>
              <a:rPr lang="en-US" dirty="0" err="1" smtClean="0"/>
              <a:t>codedeck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1161" y="3864378"/>
            <a:ext cx="6831673" cy="1086237"/>
          </a:xfrm>
        </p:spPr>
        <p:txBody>
          <a:bodyPr/>
          <a:lstStyle/>
          <a:p>
            <a:r>
              <a:rPr lang="en-US" dirty="0"/>
              <a:t>Stack the odds in your favor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261" y="2792114"/>
            <a:ext cx="1706033" cy="166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8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Labor: 120 hours + 12 hours </a:t>
            </a:r>
            <a:r>
              <a:rPr lang="en-US" dirty="0" smtClean="0">
                <a:solidFill>
                  <a:schemeClr val="tx1"/>
                </a:solidFill>
              </a:rPr>
              <a:t>maintenance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Domain (Google): $12/year 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Cost of prototype/single deck: $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Free </a:t>
            </a:r>
            <a:r>
              <a:rPr lang="en-US" dirty="0" smtClean="0">
                <a:solidFill>
                  <a:schemeClr val="tx1"/>
                </a:solidFill>
              </a:rPr>
              <a:t>Firebase: 8k visitors and 2.5 million card downloads each </a:t>
            </a:r>
            <a:r>
              <a:rPr lang="en-US" dirty="0" smtClean="0">
                <a:solidFill>
                  <a:schemeClr val="tx1"/>
                </a:solidFill>
              </a:rPr>
              <a:t>month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83" y="312003"/>
            <a:ext cx="1146794" cy="11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23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API’s</a:t>
            </a:r>
          </a:p>
          <a:p>
            <a:endParaRPr lang="en-US" dirty="0" smtClean="0"/>
          </a:p>
          <a:p>
            <a:r>
              <a:rPr lang="en-US" dirty="0" smtClean="0"/>
              <a:t>Minimum features</a:t>
            </a:r>
          </a:p>
          <a:p>
            <a:endParaRPr lang="en-US" dirty="0" smtClean="0"/>
          </a:p>
          <a:p>
            <a:r>
              <a:rPr lang="en-US" dirty="0" smtClean="0"/>
              <a:t>Define scope </a:t>
            </a:r>
            <a:r>
              <a:rPr lang="en-US" dirty="0" smtClean="0"/>
              <a:t>of </a:t>
            </a:r>
            <a:r>
              <a:rPr lang="en-US" dirty="0" smtClean="0"/>
              <a:t>work</a:t>
            </a:r>
          </a:p>
          <a:p>
            <a:endParaRPr lang="en-US" dirty="0" smtClean="0"/>
          </a:p>
          <a:p>
            <a:r>
              <a:rPr lang="en-US" dirty="0" smtClean="0"/>
              <a:t>Using version </a:t>
            </a:r>
            <a:r>
              <a:rPr lang="en-US" dirty="0" smtClean="0"/>
              <a:t>control as a group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83" y="312003"/>
            <a:ext cx="1146794" cy="11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0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Application’s </a:t>
            </a:r>
            <a:r>
              <a:rPr lang="en-US" dirty="0" smtClean="0"/>
              <a:t>Concept </a:t>
            </a:r>
            <a:endParaRPr lang="en-US" dirty="0" smtClean="0"/>
          </a:p>
          <a:p>
            <a:r>
              <a:rPr lang="en-US" dirty="0" smtClean="0"/>
              <a:t>Motivation for its </a:t>
            </a:r>
            <a:r>
              <a:rPr lang="en-US" dirty="0" smtClean="0"/>
              <a:t>Development </a:t>
            </a:r>
            <a:endParaRPr lang="en-US" dirty="0" smtClean="0"/>
          </a:p>
          <a:p>
            <a:r>
              <a:rPr lang="en-US" dirty="0" smtClean="0"/>
              <a:t>Design </a:t>
            </a:r>
            <a:r>
              <a:rPr lang="en-US" dirty="0" smtClean="0"/>
              <a:t>Process </a:t>
            </a:r>
            <a:endParaRPr lang="en-US" dirty="0" smtClean="0"/>
          </a:p>
          <a:p>
            <a:r>
              <a:rPr lang="en-US" dirty="0" smtClean="0"/>
              <a:t>Technologies </a:t>
            </a:r>
            <a:endParaRPr lang="en-US" dirty="0" smtClean="0"/>
          </a:p>
          <a:p>
            <a:r>
              <a:rPr lang="en-US" dirty="0" smtClean="0"/>
              <a:t>Demo </a:t>
            </a:r>
            <a:endParaRPr lang="en-US" dirty="0" smtClean="0"/>
          </a:p>
          <a:p>
            <a:r>
              <a:rPr lang="en-US" dirty="0" smtClean="0"/>
              <a:t>Future </a:t>
            </a:r>
            <a:r>
              <a:rPr lang="en-US" dirty="0" smtClean="0"/>
              <a:t>Development </a:t>
            </a:r>
            <a:endParaRPr lang="en-US" dirty="0" smtClean="0"/>
          </a:p>
          <a:p>
            <a:r>
              <a:rPr lang="en-US" dirty="0" smtClean="0"/>
              <a:t>Marketing </a:t>
            </a:r>
            <a:r>
              <a:rPr lang="en-US" dirty="0" smtClean="0"/>
              <a:t>Plan </a:t>
            </a:r>
            <a:endParaRPr lang="en-US" dirty="0" smtClean="0"/>
          </a:p>
          <a:p>
            <a:r>
              <a:rPr lang="en-US" dirty="0" smtClean="0"/>
              <a:t>Cost </a:t>
            </a:r>
            <a:endParaRPr lang="en-US" dirty="0" smtClean="0"/>
          </a:p>
          <a:p>
            <a:r>
              <a:rPr lang="en-US" dirty="0" smtClean="0"/>
              <a:t>Group </a:t>
            </a:r>
            <a:r>
              <a:rPr lang="en-US" dirty="0" smtClean="0"/>
              <a:t>Milestones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83" y="312003"/>
            <a:ext cx="1146794" cy="11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33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Application’s </a:t>
            </a:r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Cards in your browser or on your smart </a:t>
            </a:r>
            <a:r>
              <a:rPr lang="en-US" dirty="0" smtClean="0"/>
              <a:t>phone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Simple learning aid</a:t>
            </a:r>
          </a:p>
          <a:p>
            <a:endParaRPr lang="en-US" dirty="0"/>
          </a:p>
          <a:p>
            <a:r>
              <a:rPr lang="en-US" dirty="0" smtClean="0"/>
              <a:t>Spark curiosity and go deeper with Wikipedia</a:t>
            </a:r>
          </a:p>
          <a:p>
            <a:endParaRPr lang="en-US" dirty="0" smtClean="0"/>
          </a:p>
          <a:p>
            <a:r>
              <a:rPr lang="en-US" dirty="0" smtClean="0"/>
              <a:t>Make it </a:t>
            </a:r>
            <a:r>
              <a:rPr lang="en-US" dirty="0" smtClean="0"/>
              <a:t>fun and celebrate milestones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83" y="312003"/>
            <a:ext cx="1146794" cy="11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9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</a:t>
            </a:r>
            <a:r>
              <a:rPr lang="en-US" dirty="0"/>
              <a:t>for its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 motivation</a:t>
            </a:r>
          </a:p>
          <a:p>
            <a:endParaRPr lang="en-US" dirty="0" smtClean="0"/>
          </a:p>
          <a:p>
            <a:r>
              <a:rPr lang="en-US" dirty="0" smtClean="0"/>
              <a:t>Additional topics</a:t>
            </a:r>
          </a:p>
          <a:p>
            <a:endParaRPr lang="en-US" dirty="0" smtClean="0"/>
          </a:p>
          <a:p>
            <a:r>
              <a:rPr lang="en-US" dirty="0" smtClean="0"/>
              <a:t>Availability: open source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83" y="312003"/>
            <a:ext cx="1146794" cy="11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0975"/>
          </a:xfrm>
        </p:spPr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5244" y="2170632"/>
            <a:ext cx="4976949" cy="3529524"/>
          </a:xfrm>
        </p:spPr>
        <p:txBody>
          <a:bodyPr>
            <a:normAutofit/>
          </a:bodyPr>
          <a:lstStyle/>
          <a:p>
            <a:r>
              <a:rPr lang="en-US" dirty="0" smtClean="0"/>
              <a:t>Proposals</a:t>
            </a:r>
          </a:p>
          <a:p>
            <a:endParaRPr lang="en-US" dirty="0" smtClean="0"/>
          </a:p>
          <a:p>
            <a:r>
              <a:rPr lang="en-US" dirty="0" smtClean="0"/>
              <a:t>Development</a:t>
            </a:r>
          </a:p>
          <a:p>
            <a:endParaRPr lang="en-US" dirty="0"/>
          </a:p>
          <a:p>
            <a:r>
              <a:rPr lang="en-US" dirty="0" smtClean="0"/>
              <a:t>Deployment</a:t>
            </a:r>
          </a:p>
          <a:p>
            <a:endParaRPr lang="en-US" dirty="0"/>
          </a:p>
          <a:p>
            <a:r>
              <a:rPr lang="en-US" dirty="0" smtClean="0"/>
              <a:t>Release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83" y="312003"/>
            <a:ext cx="1146794" cy="11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6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echnologies </a:t>
            </a:r>
            <a:r>
              <a:rPr lang="en-US" dirty="0" smtClean="0"/>
              <a:t>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Wikipedia </a:t>
            </a:r>
            <a:r>
              <a:rPr lang="en-US" dirty="0" smtClean="0"/>
              <a:t>API</a:t>
            </a:r>
          </a:p>
          <a:p>
            <a:endParaRPr lang="en-US" dirty="0" smtClean="0"/>
          </a:p>
          <a:p>
            <a:r>
              <a:rPr lang="en-US" dirty="0" smtClean="0"/>
              <a:t>JQuery Flip Plugin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Google </a:t>
            </a:r>
            <a:r>
              <a:rPr lang="en-US" dirty="0" smtClean="0"/>
              <a:t>Sign-In via Firebase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Giphy</a:t>
            </a:r>
            <a:r>
              <a:rPr lang="en-US" dirty="0" smtClean="0"/>
              <a:t> API</a:t>
            </a:r>
          </a:p>
          <a:p>
            <a:endParaRPr lang="en-US" dirty="0" smtClean="0"/>
          </a:p>
          <a:p>
            <a:r>
              <a:rPr lang="en-US" dirty="0" err="1" smtClean="0"/>
              <a:t>Draw.io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err="1" smtClean="0"/>
              <a:t>Pnotify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Pixlr</a:t>
            </a:r>
            <a:r>
              <a:rPr lang="en-US" dirty="0" smtClean="0"/>
              <a:t> </a:t>
            </a:r>
            <a:r>
              <a:rPr lang="en-US" dirty="0" smtClean="0"/>
              <a:t>Editor</a:t>
            </a:r>
          </a:p>
          <a:p>
            <a:endParaRPr lang="en-US" dirty="0"/>
          </a:p>
          <a:p>
            <a:r>
              <a:rPr lang="en-US" dirty="0" smtClean="0"/>
              <a:t>Trello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83" y="312003"/>
            <a:ext cx="1146794" cy="11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codeDeck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83" y="312003"/>
            <a:ext cx="1146794" cy="11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0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 for </a:t>
            </a:r>
            <a:r>
              <a:rPr lang="en-US" dirty="0" smtClean="0"/>
              <a:t>Future Development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Additional decks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Quiz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View deck in reverse</a:t>
            </a:r>
          </a:p>
          <a:p>
            <a:endParaRPr lang="en-US" dirty="0" smtClean="0"/>
          </a:p>
          <a:p>
            <a:r>
              <a:rPr lang="en-US" dirty="0" smtClean="0"/>
              <a:t>Dismiss cards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83" y="312003"/>
            <a:ext cx="1146794" cy="11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7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Word-of-Mouth </a:t>
            </a:r>
            <a:r>
              <a:rPr lang="en-US" dirty="0" smtClean="0"/>
              <a:t>m</a:t>
            </a:r>
            <a:r>
              <a:rPr lang="en-US" dirty="0" smtClean="0"/>
              <a:t>arketing</a:t>
            </a:r>
          </a:p>
          <a:p>
            <a:endParaRPr lang="en-US" dirty="0" smtClean="0"/>
          </a:p>
          <a:p>
            <a:r>
              <a:rPr lang="en-US" dirty="0" smtClean="0"/>
              <a:t>Social media</a:t>
            </a:r>
          </a:p>
          <a:p>
            <a:endParaRPr lang="en-US" dirty="0" smtClean="0"/>
          </a:p>
          <a:p>
            <a:r>
              <a:rPr lang="en-US" dirty="0" smtClean="0"/>
              <a:t>SEO</a:t>
            </a:r>
          </a:p>
          <a:p>
            <a:endParaRPr lang="en-US" dirty="0" smtClean="0"/>
          </a:p>
          <a:p>
            <a:r>
              <a:rPr lang="en-US" dirty="0" smtClean="0"/>
              <a:t>Partnerships </a:t>
            </a:r>
            <a:r>
              <a:rPr lang="en-US" dirty="0" smtClean="0"/>
              <a:t>with educational organizations</a:t>
            </a:r>
          </a:p>
          <a:p>
            <a:r>
              <a:rPr lang="en-US" dirty="0" smtClean="0"/>
              <a:t>AdSense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83" y="312003"/>
            <a:ext cx="1146794" cy="11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8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5490</TotalTime>
  <Words>167</Words>
  <Application>Microsoft Macintosh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codedeck</vt:lpstr>
      <vt:lpstr>Overview</vt:lpstr>
      <vt:lpstr>Application’s Concept</vt:lpstr>
      <vt:lpstr>Motivation for its Development</vt:lpstr>
      <vt:lpstr>Design Process</vt:lpstr>
      <vt:lpstr>Technologies Used</vt:lpstr>
      <vt:lpstr>Demo</vt:lpstr>
      <vt:lpstr>Directions for Future Development</vt:lpstr>
      <vt:lpstr>Marketing Plan</vt:lpstr>
      <vt:lpstr>Cost</vt:lpstr>
      <vt:lpstr>Group Milestones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codedeck</dc:title>
  <dc:creator>Julie Ching</dc:creator>
  <cp:lastModifiedBy>Julie Ching</cp:lastModifiedBy>
  <cp:revision>58</cp:revision>
  <dcterms:created xsi:type="dcterms:W3CDTF">2017-08-31T18:55:53Z</dcterms:created>
  <dcterms:modified xsi:type="dcterms:W3CDTF">2017-09-06T18:27:59Z</dcterms:modified>
</cp:coreProperties>
</file>