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ublic Sans Bold" charset="1" panose="00000000000000000000"/>
      <p:regular r:id="rId13"/>
    </p:embeddedFont>
    <p:embeddedFont>
      <p:font typeface="Open Sans 2" charset="1" panose="020B0606030504020204"/>
      <p:regular r:id="rId14"/>
    </p:embeddedFont>
    <p:embeddedFont>
      <p:font typeface="Open Sans 1" charset="1" panose="00000000000000000000"/>
      <p:regular r:id="rId15"/>
    </p:embeddedFont>
    <p:embeddedFont>
      <p:font typeface="Public Sans Heavy" charset="1" panose="00000000000000000000"/>
      <p:regular r:id="rId16"/>
    </p:embeddedFont>
    <p:embeddedFont>
      <p:font typeface="Open Sans 1 Bold" charset="1" panose="00000000000000000000"/>
      <p:regular r:id="rId17"/>
    </p:embeddedFont>
    <p:embeddedFont>
      <p:font typeface="Open Sans 2 Bold" charset="1" panose="020B08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C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381" y="1984524"/>
            <a:ext cx="15117238" cy="6317952"/>
            <a:chOff x="0" y="0"/>
            <a:chExt cx="8772469" cy="36662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72469" cy="3666280"/>
            </a:xfrm>
            <a:custGeom>
              <a:avLst/>
              <a:gdLst/>
              <a:ahLst/>
              <a:cxnLst/>
              <a:rect r="r" b="b" t="t" l="l"/>
              <a:pathLst>
                <a:path h="3666280" w="8772469">
                  <a:moveTo>
                    <a:pt x="51213" y="0"/>
                  </a:moveTo>
                  <a:lnTo>
                    <a:pt x="8721257" y="0"/>
                  </a:lnTo>
                  <a:cubicBezTo>
                    <a:pt x="8749540" y="0"/>
                    <a:pt x="8772469" y="22929"/>
                    <a:pt x="8772469" y="51213"/>
                  </a:cubicBezTo>
                  <a:lnTo>
                    <a:pt x="8772469" y="3615068"/>
                  </a:lnTo>
                  <a:cubicBezTo>
                    <a:pt x="8772469" y="3628650"/>
                    <a:pt x="8767073" y="3641677"/>
                    <a:pt x="8757469" y="3651281"/>
                  </a:cubicBezTo>
                  <a:cubicBezTo>
                    <a:pt x="8747865" y="3660885"/>
                    <a:pt x="8734839" y="3666280"/>
                    <a:pt x="8721257" y="3666280"/>
                  </a:cubicBezTo>
                  <a:lnTo>
                    <a:pt x="51213" y="3666280"/>
                  </a:lnTo>
                  <a:cubicBezTo>
                    <a:pt x="22929" y="3666280"/>
                    <a:pt x="0" y="3643352"/>
                    <a:pt x="0" y="3615068"/>
                  </a:cubicBezTo>
                  <a:lnTo>
                    <a:pt x="0" y="51213"/>
                  </a:lnTo>
                  <a:cubicBezTo>
                    <a:pt x="0" y="22929"/>
                    <a:pt x="22929" y="0"/>
                    <a:pt x="51213" y="0"/>
                  </a:cubicBezTo>
                  <a:close/>
                </a:path>
              </a:pathLst>
            </a:custGeom>
            <a:solidFill>
              <a:srgbClr val="BED2E4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8772469" cy="3799631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9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57630" y="3602064"/>
            <a:ext cx="11972739" cy="1599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89"/>
              </a:lnSpc>
            </a:pPr>
            <a:r>
              <a:rPr lang="en-US" sz="1198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METEOSCOPE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90748" y="6273011"/>
            <a:ext cx="5182091" cy="3976077"/>
          </a:xfrm>
          <a:custGeom>
            <a:avLst/>
            <a:gdLst/>
            <a:ahLst/>
            <a:cxnLst/>
            <a:rect r="r" b="b" t="t" l="l"/>
            <a:pathLst>
              <a:path h="3976077" w="5182091">
                <a:moveTo>
                  <a:pt x="0" y="0"/>
                </a:moveTo>
                <a:lnTo>
                  <a:pt x="5182091" y="0"/>
                </a:lnTo>
                <a:lnTo>
                  <a:pt x="5182091" y="3976077"/>
                </a:lnTo>
                <a:lnTo>
                  <a:pt x="0" y="39760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368" y="549404"/>
            <a:ext cx="5276526" cy="2370403"/>
          </a:xfrm>
          <a:custGeom>
            <a:avLst/>
            <a:gdLst/>
            <a:ahLst/>
            <a:cxnLst/>
            <a:rect r="r" b="b" t="t" l="l"/>
            <a:pathLst>
              <a:path h="2370403" w="5276526">
                <a:moveTo>
                  <a:pt x="0" y="0"/>
                </a:moveTo>
                <a:lnTo>
                  <a:pt x="5276525" y="0"/>
                </a:lnTo>
                <a:lnTo>
                  <a:pt x="5276525" y="2370403"/>
                </a:lnTo>
                <a:lnTo>
                  <a:pt x="0" y="2370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85381" y="8730429"/>
            <a:ext cx="141714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&lt;By KASTWO/&gt;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451417" y="5839405"/>
            <a:ext cx="10277924" cy="1171184"/>
            <a:chOff x="0" y="0"/>
            <a:chExt cx="2706943" cy="3084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6943" cy="308460"/>
            </a:xfrm>
            <a:custGeom>
              <a:avLst/>
              <a:gdLst/>
              <a:ahLst/>
              <a:cxnLst/>
              <a:rect r="r" b="b" t="t" l="l"/>
              <a:pathLst>
                <a:path h="308460" w="2706943">
                  <a:moveTo>
                    <a:pt x="37663" y="0"/>
                  </a:moveTo>
                  <a:lnTo>
                    <a:pt x="2669280" y="0"/>
                  </a:lnTo>
                  <a:cubicBezTo>
                    <a:pt x="2690081" y="0"/>
                    <a:pt x="2706943" y="16862"/>
                    <a:pt x="2706943" y="37663"/>
                  </a:cubicBezTo>
                  <a:lnTo>
                    <a:pt x="2706943" y="270797"/>
                  </a:lnTo>
                  <a:cubicBezTo>
                    <a:pt x="2706943" y="280786"/>
                    <a:pt x="2702975" y="290366"/>
                    <a:pt x="2695912" y="297429"/>
                  </a:cubicBezTo>
                  <a:cubicBezTo>
                    <a:pt x="2688848" y="304492"/>
                    <a:pt x="2679269" y="308460"/>
                    <a:pt x="2669280" y="308460"/>
                  </a:cubicBezTo>
                  <a:lnTo>
                    <a:pt x="37663" y="308460"/>
                  </a:lnTo>
                  <a:cubicBezTo>
                    <a:pt x="27674" y="308460"/>
                    <a:pt x="18094" y="304492"/>
                    <a:pt x="11031" y="297429"/>
                  </a:cubicBezTo>
                  <a:cubicBezTo>
                    <a:pt x="3968" y="290366"/>
                    <a:pt x="0" y="280786"/>
                    <a:pt x="0" y="270797"/>
                  </a:cubicBezTo>
                  <a:lnTo>
                    <a:pt x="0" y="37663"/>
                  </a:lnTo>
                  <a:cubicBezTo>
                    <a:pt x="0" y="27674"/>
                    <a:pt x="3968" y="18094"/>
                    <a:pt x="11031" y="11031"/>
                  </a:cubicBezTo>
                  <a:cubicBezTo>
                    <a:pt x="18094" y="3968"/>
                    <a:pt x="27674" y="0"/>
                    <a:pt x="37663" y="0"/>
                  </a:cubicBezTo>
                  <a:close/>
                </a:path>
              </a:pathLst>
            </a:custGeom>
            <a:solidFill>
              <a:srgbClr val="F6F4E7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6943" cy="327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905033" y="6161472"/>
            <a:ext cx="737069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39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Will It Rain On My Parade?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C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381" y="1984524"/>
            <a:ext cx="15117238" cy="7273776"/>
            <a:chOff x="0" y="0"/>
            <a:chExt cx="8772469" cy="4220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72469" cy="4220941"/>
            </a:xfrm>
            <a:custGeom>
              <a:avLst/>
              <a:gdLst/>
              <a:ahLst/>
              <a:cxnLst/>
              <a:rect r="r" b="b" t="t" l="l"/>
              <a:pathLst>
                <a:path h="4220941" w="8772469">
                  <a:moveTo>
                    <a:pt x="51213" y="0"/>
                  </a:moveTo>
                  <a:lnTo>
                    <a:pt x="8721257" y="0"/>
                  </a:lnTo>
                  <a:cubicBezTo>
                    <a:pt x="8749540" y="0"/>
                    <a:pt x="8772469" y="22929"/>
                    <a:pt x="8772469" y="51213"/>
                  </a:cubicBezTo>
                  <a:lnTo>
                    <a:pt x="8772469" y="4169729"/>
                  </a:lnTo>
                  <a:cubicBezTo>
                    <a:pt x="8772469" y="4198013"/>
                    <a:pt x="8749540" y="4220941"/>
                    <a:pt x="8721257" y="4220941"/>
                  </a:cubicBezTo>
                  <a:lnTo>
                    <a:pt x="51213" y="4220941"/>
                  </a:lnTo>
                  <a:cubicBezTo>
                    <a:pt x="37630" y="4220941"/>
                    <a:pt x="24604" y="4215546"/>
                    <a:pt x="15000" y="4205941"/>
                  </a:cubicBezTo>
                  <a:cubicBezTo>
                    <a:pt x="5396" y="4196337"/>
                    <a:pt x="0" y="4183311"/>
                    <a:pt x="0" y="4169729"/>
                  </a:cubicBezTo>
                  <a:lnTo>
                    <a:pt x="0" y="51213"/>
                  </a:lnTo>
                  <a:cubicBezTo>
                    <a:pt x="0" y="22929"/>
                    <a:pt x="22929" y="0"/>
                    <a:pt x="51213" y="0"/>
                  </a:cubicBezTo>
                  <a:close/>
                </a:path>
              </a:pathLst>
            </a:custGeom>
            <a:solidFill>
              <a:srgbClr val="BED2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8772469" cy="4373341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1072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16128" y="466033"/>
            <a:ext cx="5276526" cy="2370403"/>
          </a:xfrm>
          <a:custGeom>
            <a:avLst/>
            <a:gdLst/>
            <a:ahLst/>
            <a:cxnLst/>
            <a:rect r="r" b="b" t="t" l="l"/>
            <a:pathLst>
              <a:path h="2370403" w="5276526">
                <a:moveTo>
                  <a:pt x="0" y="0"/>
                </a:moveTo>
                <a:lnTo>
                  <a:pt x="5276525" y="0"/>
                </a:lnTo>
                <a:lnTo>
                  <a:pt x="5276525" y="2370404"/>
                </a:lnTo>
                <a:lnTo>
                  <a:pt x="0" y="2370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65758" y="2684037"/>
            <a:ext cx="10609180" cy="130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b="true" sz="7599">
                <a:solidFill>
                  <a:srgbClr val="000000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CHALLENGE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718180" y="6083869"/>
            <a:ext cx="5072421" cy="3578362"/>
          </a:xfrm>
          <a:custGeom>
            <a:avLst/>
            <a:gdLst/>
            <a:ahLst/>
            <a:cxnLst/>
            <a:rect r="r" b="b" t="t" l="l"/>
            <a:pathLst>
              <a:path h="3578362" w="5072421">
                <a:moveTo>
                  <a:pt x="0" y="0"/>
                </a:moveTo>
                <a:lnTo>
                  <a:pt x="5072421" y="0"/>
                </a:lnTo>
                <a:lnTo>
                  <a:pt x="5072421" y="3578363"/>
                </a:lnTo>
                <a:lnTo>
                  <a:pt x="0" y="3578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57187" y="9398071"/>
            <a:ext cx="141714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&lt;By KASTWO/&gt;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18166" y="5239367"/>
            <a:ext cx="10304363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Create an applicati</a:t>
            </a:r>
            <a:r>
              <a:rPr lang="en-US" sz="24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on with a custom interface that allows users to perform a custom query to determine the probability of “very hot,” “very cold,” “very windy,” “very humid,” or “very uncomfortable” conditions for the specified location and time.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C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381" y="1984524"/>
            <a:ext cx="15117238" cy="6317952"/>
            <a:chOff x="0" y="0"/>
            <a:chExt cx="8772469" cy="36662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72469" cy="3666280"/>
            </a:xfrm>
            <a:custGeom>
              <a:avLst/>
              <a:gdLst/>
              <a:ahLst/>
              <a:cxnLst/>
              <a:rect r="r" b="b" t="t" l="l"/>
              <a:pathLst>
                <a:path h="3666280" w="8772469">
                  <a:moveTo>
                    <a:pt x="51213" y="0"/>
                  </a:moveTo>
                  <a:lnTo>
                    <a:pt x="8721257" y="0"/>
                  </a:lnTo>
                  <a:cubicBezTo>
                    <a:pt x="8749540" y="0"/>
                    <a:pt x="8772469" y="22929"/>
                    <a:pt x="8772469" y="51213"/>
                  </a:cubicBezTo>
                  <a:lnTo>
                    <a:pt x="8772469" y="3615068"/>
                  </a:lnTo>
                  <a:cubicBezTo>
                    <a:pt x="8772469" y="3628650"/>
                    <a:pt x="8767073" y="3641677"/>
                    <a:pt x="8757469" y="3651281"/>
                  </a:cubicBezTo>
                  <a:cubicBezTo>
                    <a:pt x="8747865" y="3660885"/>
                    <a:pt x="8734839" y="3666280"/>
                    <a:pt x="8721257" y="3666280"/>
                  </a:cubicBezTo>
                  <a:lnTo>
                    <a:pt x="51213" y="3666280"/>
                  </a:lnTo>
                  <a:cubicBezTo>
                    <a:pt x="22929" y="3666280"/>
                    <a:pt x="0" y="3643352"/>
                    <a:pt x="0" y="3615068"/>
                  </a:cubicBezTo>
                  <a:lnTo>
                    <a:pt x="0" y="51213"/>
                  </a:lnTo>
                  <a:cubicBezTo>
                    <a:pt x="0" y="22929"/>
                    <a:pt x="22929" y="0"/>
                    <a:pt x="51213" y="0"/>
                  </a:cubicBezTo>
                  <a:close/>
                </a:path>
              </a:pathLst>
            </a:custGeom>
            <a:solidFill>
              <a:srgbClr val="BED2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8772469" cy="3818681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1072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34602" y="5143500"/>
            <a:ext cx="3359656" cy="3359656"/>
          </a:xfrm>
          <a:custGeom>
            <a:avLst/>
            <a:gdLst/>
            <a:ahLst/>
            <a:cxnLst/>
            <a:rect r="r" b="b" t="t" l="l"/>
            <a:pathLst>
              <a:path h="3359656" w="3359656">
                <a:moveTo>
                  <a:pt x="0" y="0"/>
                </a:moveTo>
                <a:lnTo>
                  <a:pt x="3359656" y="0"/>
                </a:lnTo>
                <a:lnTo>
                  <a:pt x="3359656" y="3359656"/>
                </a:lnTo>
                <a:lnTo>
                  <a:pt x="0" y="3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20189">
            <a:off x="15595156" y="3523104"/>
            <a:ext cx="1266219" cy="1395632"/>
          </a:xfrm>
          <a:custGeom>
            <a:avLst/>
            <a:gdLst/>
            <a:ahLst/>
            <a:cxnLst/>
            <a:rect r="r" b="b" t="t" l="l"/>
            <a:pathLst>
              <a:path h="1395632" w="1266219">
                <a:moveTo>
                  <a:pt x="0" y="0"/>
                </a:moveTo>
                <a:lnTo>
                  <a:pt x="1266219" y="0"/>
                </a:lnTo>
                <a:lnTo>
                  <a:pt x="1266219" y="1395632"/>
                </a:lnTo>
                <a:lnTo>
                  <a:pt x="0" y="13956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7333" y="1436631"/>
            <a:ext cx="1751604" cy="1407652"/>
          </a:xfrm>
          <a:custGeom>
            <a:avLst/>
            <a:gdLst/>
            <a:ahLst/>
            <a:cxnLst/>
            <a:rect r="r" b="b" t="t" l="l"/>
            <a:pathLst>
              <a:path h="1407652" w="1751604">
                <a:moveTo>
                  <a:pt x="0" y="0"/>
                </a:moveTo>
                <a:lnTo>
                  <a:pt x="1751604" y="0"/>
                </a:lnTo>
                <a:lnTo>
                  <a:pt x="1751604" y="1407653"/>
                </a:lnTo>
                <a:lnTo>
                  <a:pt x="0" y="14076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31525" y="2968109"/>
            <a:ext cx="12173375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true">
                <a:solidFill>
                  <a:srgbClr val="000000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METEOSCOPE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31525" y="5189773"/>
            <a:ext cx="9850468" cy="131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An application for accurate analysis of meteorological data.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9843" y="8994140"/>
            <a:ext cx="141714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&lt;By KASTWO/&gt;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AE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9418548" cy="4775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8548" cy="4775602"/>
            </a:xfrm>
            <a:custGeom>
              <a:avLst/>
              <a:gdLst/>
              <a:ahLst/>
              <a:cxnLst/>
              <a:rect r="r" b="b" t="t" l="l"/>
              <a:pathLst>
                <a:path h="4775602" w="9418548">
                  <a:moveTo>
                    <a:pt x="47700" y="0"/>
                  </a:moveTo>
                  <a:lnTo>
                    <a:pt x="9370849" y="0"/>
                  </a:lnTo>
                  <a:cubicBezTo>
                    <a:pt x="9383499" y="0"/>
                    <a:pt x="9395632" y="5025"/>
                    <a:pt x="9404577" y="13971"/>
                  </a:cubicBezTo>
                  <a:cubicBezTo>
                    <a:pt x="9413523" y="22916"/>
                    <a:pt x="9418548" y="35049"/>
                    <a:pt x="9418548" y="47700"/>
                  </a:cubicBezTo>
                  <a:lnTo>
                    <a:pt x="9418548" y="4727902"/>
                  </a:lnTo>
                  <a:cubicBezTo>
                    <a:pt x="9418548" y="4740553"/>
                    <a:pt x="9413523" y="4752685"/>
                    <a:pt x="9404577" y="4761631"/>
                  </a:cubicBezTo>
                  <a:cubicBezTo>
                    <a:pt x="9395632" y="4770577"/>
                    <a:pt x="9383499" y="4775602"/>
                    <a:pt x="9370849" y="4775602"/>
                  </a:cubicBezTo>
                  <a:lnTo>
                    <a:pt x="47700" y="4775602"/>
                  </a:lnTo>
                  <a:cubicBezTo>
                    <a:pt x="35049" y="4775602"/>
                    <a:pt x="22916" y="4770577"/>
                    <a:pt x="13971" y="4761631"/>
                  </a:cubicBezTo>
                  <a:cubicBezTo>
                    <a:pt x="5025" y="4752685"/>
                    <a:pt x="0" y="4740553"/>
                    <a:pt x="0" y="4727902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9418548" cy="4908952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988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5186" y="2695771"/>
            <a:ext cx="4852129" cy="6163076"/>
            <a:chOff x="0" y="0"/>
            <a:chExt cx="2815670" cy="35764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5670" cy="3576407"/>
            </a:xfrm>
            <a:custGeom>
              <a:avLst/>
              <a:gdLst/>
              <a:ahLst/>
              <a:cxnLst/>
              <a:rect r="r" b="b" t="t" l="l"/>
              <a:pathLst>
                <a:path h="3576407" w="2815670">
                  <a:moveTo>
                    <a:pt x="79779" y="0"/>
                  </a:moveTo>
                  <a:lnTo>
                    <a:pt x="2735891" y="0"/>
                  </a:lnTo>
                  <a:cubicBezTo>
                    <a:pt x="2757050" y="0"/>
                    <a:pt x="2777342" y="8405"/>
                    <a:pt x="2792303" y="23367"/>
                  </a:cubicBezTo>
                  <a:cubicBezTo>
                    <a:pt x="2807265" y="38328"/>
                    <a:pt x="2815670" y="58620"/>
                    <a:pt x="2815670" y="79779"/>
                  </a:cubicBezTo>
                  <a:lnTo>
                    <a:pt x="2815670" y="3496628"/>
                  </a:lnTo>
                  <a:cubicBezTo>
                    <a:pt x="2815670" y="3517787"/>
                    <a:pt x="2807265" y="3538079"/>
                    <a:pt x="2792303" y="3553040"/>
                  </a:cubicBezTo>
                  <a:cubicBezTo>
                    <a:pt x="2777342" y="3568002"/>
                    <a:pt x="2757050" y="3576407"/>
                    <a:pt x="2735891" y="3576407"/>
                  </a:cubicBezTo>
                  <a:lnTo>
                    <a:pt x="79779" y="3576407"/>
                  </a:lnTo>
                  <a:cubicBezTo>
                    <a:pt x="58620" y="3576407"/>
                    <a:pt x="38328" y="3568002"/>
                    <a:pt x="23367" y="3553040"/>
                  </a:cubicBezTo>
                  <a:cubicBezTo>
                    <a:pt x="8405" y="3538079"/>
                    <a:pt x="0" y="3517787"/>
                    <a:pt x="0" y="3496628"/>
                  </a:cubicBezTo>
                  <a:lnTo>
                    <a:pt x="0" y="79779"/>
                  </a:lnTo>
                  <a:cubicBezTo>
                    <a:pt x="0" y="58620"/>
                    <a:pt x="8405" y="38328"/>
                    <a:pt x="23367" y="23367"/>
                  </a:cubicBezTo>
                  <a:cubicBezTo>
                    <a:pt x="38328" y="8405"/>
                    <a:pt x="58620" y="0"/>
                    <a:pt x="79779" y="0"/>
                  </a:cubicBezTo>
                  <a:close/>
                </a:path>
              </a:pathLst>
            </a:custGeom>
            <a:solidFill>
              <a:srgbClr val="BED2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52400"/>
              <a:ext cx="2815670" cy="3728807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10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718506" y="2686904"/>
            <a:ext cx="4852129" cy="6171943"/>
            <a:chOff x="0" y="0"/>
            <a:chExt cx="2815670" cy="35815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15670" cy="3581553"/>
            </a:xfrm>
            <a:custGeom>
              <a:avLst/>
              <a:gdLst/>
              <a:ahLst/>
              <a:cxnLst/>
              <a:rect r="r" b="b" t="t" l="l"/>
              <a:pathLst>
                <a:path h="3581553" w="2815670">
                  <a:moveTo>
                    <a:pt x="79779" y="0"/>
                  </a:moveTo>
                  <a:lnTo>
                    <a:pt x="2735891" y="0"/>
                  </a:lnTo>
                  <a:cubicBezTo>
                    <a:pt x="2757050" y="0"/>
                    <a:pt x="2777342" y="8405"/>
                    <a:pt x="2792303" y="23367"/>
                  </a:cubicBezTo>
                  <a:cubicBezTo>
                    <a:pt x="2807265" y="38328"/>
                    <a:pt x="2815670" y="58620"/>
                    <a:pt x="2815670" y="79779"/>
                  </a:cubicBezTo>
                  <a:lnTo>
                    <a:pt x="2815670" y="3501774"/>
                  </a:lnTo>
                  <a:cubicBezTo>
                    <a:pt x="2815670" y="3522933"/>
                    <a:pt x="2807265" y="3543225"/>
                    <a:pt x="2792303" y="3558186"/>
                  </a:cubicBezTo>
                  <a:cubicBezTo>
                    <a:pt x="2777342" y="3573147"/>
                    <a:pt x="2757050" y="3581553"/>
                    <a:pt x="2735891" y="3581553"/>
                  </a:cubicBezTo>
                  <a:lnTo>
                    <a:pt x="79779" y="3581553"/>
                  </a:lnTo>
                  <a:cubicBezTo>
                    <a:pt x="58620" y="3581553"/>
                    <a:pt x="38328" y="3573147"/>
                    <a:pt x="23367" y="3558186"/>
                  </a:cubicBezTo>
                  <a:cubicBezTo>
                    <a:pt x="8405" y="3543225"/>
                    <a:pt x="0" y="3522933"/>
                    <a:pt x="0" y="3501774"/>
                  </a:cubicBezTo>
                  <a:lnTo>
                    <a:pt x="0" y="79779"/>
                  </a:lnTo>
                  <a:cubicBezTo>
                    <a:pt x="0" y="58620"/>
                    <a:pt x="8405" y="38328"/>
                    <a:pt x="23367" y="23367"/>
                  </a:cubicBezTo>
                  <a:cubicBezTo>
                    <a:pt x="38328" y="8405"/>
                    <a:pt x="58620" y="0"/>
                    <a:pt x="79779" y="0"/>
                  </a:cubicBezTo>
                  <a:close/>
                </a:path>
              </a:pathLst>
            </a:custGeom>
            <a:solidFill>
              <a:srgbClr val="BED2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52400"/>
              <a:ext cx="2815670" cy="3733953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10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970685" y="2686904"/>
            <a:ext cx="4852129" cy="6171943"/>
            <a:chOff x="0" y="0"/>
            <a:chExt cx="2815670" cy="35815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15670" cy="3581553"/>
            </a:xfrm>
            <a:custGeom>
              <a:avLst/>
              <a:gdLst/>
              <a:ahLst/>
              <a:cxnLst/>
              <a:rect r="r" b="b" t="t" l="l"/>
              <a:pathLst>
                <a:path h="3581553" w="2815670">
                  <a:moveTo>
                    <a:pt x="79779" y="0"/>
                  </a:moveTo>
                  <a:lnTo>
                    <a:pt x="2735891" y="0"/>
                  </a:lnTo>
                  <a:cubicBezTo>
                    <a:pt x="2757050" y="0"/>
                    <a:pt x="2777342" y="8405"/>
                    <a:pt x="2792303" y="23367"/>
                  </a:cubicBezTo>
                  <a:cubicBezTo>
                    <a:pt x="2807265" y="38328"/>
                    <a:pt x="2815670" y="58620"/>
                    <a:pt x="2815670" y="79779"/>
                  </a:cubicBezTo>
                  <a:lnTo>
                    <a:pt x="2815670" y="3501774"/>
                  </a:lnTo>
                  <a:cubicBezTo>
                    <a:pt x="2815670" y="3522933"/>
                    <a:pt x="2807265" y="3543225"/>
                    <a:pt x="2792303" y="3558186"/>
                  </a:cubicBezTo>
                  <a:cubicBezTo>
                    <a:pt x="2777342" y="3573147"/>
                    <a:pt x="2757050" y="3581553"/>
                    <a:pt x="2735891" y="3581553"/>
                  </a:cubicBezTo>
                  <a:lnTo>
                    <a:pt x="79779" y="3581553"/>
                  </a:lnTo>
                  <a:cubicBezTo>
                    <a:pt x="58620" y="3581553"/>
                    <a:pt x="38328" y="3573147"/>
                    <a:pt x="23367" y="3558186"/>
                  </a:cubicBezTo>
                  <a:cubicBezTo>
                    <a:pt x="8405" y="3543225"/>
                    <a:pt x="0" y="3522933"/>
                    <a:pt x="0" y="3501774"/>
                  </a:cubicBezTo>
                  <a:lnTo>
                    <a:pt x="0" y="79779"/>
                  </a:lnTo>
                  <a:cubicBezTo>
                    <a:pt x="0" y="58620"/>
                    <a:pt x="8405" y="38328"/>
                    <a:pt x="23367" y="23367"/>
                  </a:cubicBezTo>
                  <a:cubicBezTo>
                    <a:pt x="38328" y="8405"/>
                    <a:pt x="58620" y="0"/>
                    <a:pt x="79779" y="0"/>
                  </a:cubicBezTo>
                  <a:close/>
                </a:path>
              </a:pathLst>
            </a:custGeom>
            <a:solidFill>
              <a:srgbClr val="BED2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52400"/>
              <a:ext cx="2815670" cy="3733953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105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30358" y="3013619"/>
            <a:ext cx="4121785" cy="1084443"/>
            <a:chOff x="0" y="0"/>
            <a:chExt cx="828650" cy="21801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28650" cy="218018"/>
            </a:xfrm>
            <a:custGeom>
              <a:avLst/>
              <a:gdLst/>
              <a:ahLst/>
              <a:cxnLst/>
              <a:rect r="r" b="b" t="t" l="l"/>
              <a:pathLst>
                <a:path h="218018" w="828650">
                  <a:moveTo>
                    <a:pt x="73253" y="0"/>
                  </a:moveTo>
                  <a:lnTo>
                    <a:pt x="755396" y="0"/>
                  </a:lnTo>
                  <a:cubicBezTo>
                    <a:pt x="795853" y="0"/>
                    <a:pt x="828650" y="32797"/>
                    <a:pt x="828650" y="73253"/>
                  </a:cubicBezTo>
                  <a:lnTo>
                    <a:pt x="828650" y="144765"/>
                  </a:lnTo>
                  <a:cubicBezTo>
                    <a:pt x="828650" y="185221"/>
                    <a:pt x="795853" y="218018"/>
                    <a:pt x="755396" y="218018"/>
                  </a:cubicBezTo>
                  <a:lnTo>
                    <a:pt x="73253" y="218018"/>
                  </a:lnTo>
                  <a:cubicBezTo>
                    <a:pt x="32797" y="218018"/>
                    <a:pt x="0" y="185221"/>
                    <a:pt x="0" y="144765"/>
                  </a:cubicBezTo>
                  <a:lnTo>
                    <a:pt x="0" y="73253"/>
                  </a:lnTo>
                  <a:cubicBezTo>
                    <a:pt x="0" y="32797"/>
                    <a:pt x="32797" y="0"/>
                    <a:pt x="73253" y="0"/>
                  </a:cubicBezTo>
                  <a:close/>
                </a:path>
              </a:pathLst>
            </a:custGeom>
            <a:solidFill>
              <a:srgbClr val="E8ECD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28650" cy="246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9"/>
                </a:lnSpc>
              </a:pPr>
              <a:r>
                <a:rPr lang="en-US" b="true" sz="2599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1. Fast and accurate forecasts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83678" y="3004752"/>
            <a:ext cx="4121785" cy="1084443"/>
            <a:chOff x="0" y="0"/>
            <a:chExt cx="828650" cy="2180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28650" cy="218018"/>
            </a:xfrm>
            <a:custGeom>
              <a:avLst/>
              <a:gdLst/>
              <a:ahLst/>
              <a:cxnLst/>
              <a:rect r="r" b="b" t="t" l="l"/>
              <a:pathLst>
                <a:path h="218018" w="828650">
                  <a:moveTo>
                    <a:pt x="73253" y="0"/>
                  </a:moveTo>
                  <a:lnTo>
                    <a:pt x="755396" y="0"/>
                  </a:lnTo>
                  <a:cubicBezTo>
                    <a:pt x="795853" y="0"/>
                    <a:pt x="828650" y="32797"/>
                    <a:pt x="828650" y="73253"/>
                  </a:cubicBezTo>
                  <a:lnTo>
                    <a:pt x="828650" y="144765"/>
                  </a:lnTo>
                  <a:cubicBezTo>
                    <a:pt x="828650" y="185221"/>
                    <a:pt x="795853" y="218018"/>
                    <a:pt x="755396" y="218018"/>
                  </a:cubicBezTo>
                  <a:lnTo>
                    <a:pt x="73253" y="218018"/>
                  </a:lnTo>
                  <a:cubicBezTo>
                    <a:pt x="32797" y="218018"/>
                    <a:pt x="0" y="185221"/>
                    <a:pt x="0" y="144765"/>
                  </a:cubicBezTo>
                  <a:lnTo>
                    <a:pt x="0" y="73253"/>
                  </a:lnTo>
                  <a:cubicBezTo>
                    <a:pt x="0" y="32797"/>
                    <a:pt x="32797" y="0"/>
                    <a:pt x="73253" y="0"/>
                  </a:cubicBezTo>
                  <a:close/>
                </a:path>
              </a:pathLst>
            </a:custGeom>
            <a:solidFill>
              <a:srgbClr val="E8ECD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28650" cy="246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9"/>
                </a:lnSpc>
              </a:pPr>
              <a:r>
                <a:rPr lang="en-US" b="true" sz="2599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2. Search by city and date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335857" y="3004752"/>
            <a:ext cx="4121785" cy="1084443"/>
            <a:chOff x="0" y="0"/>
            <a:chExt cx="828650" cy="21801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28650" cy="218018"/>
            </a:xfrm>
            <a:custGeom>
              <a:avLst/>
              <a:gdLst/>
              <a:ahLst/>
              <a:cxnLst/>
              <a:rect r="r" b="b" t="t" l="l"/>
              <a:pathLst>
                <a:path h="218018" w="828650">
                  <a:moveTo>
                    <a:pt x="73253" y="0"/>
                  </a:moveTo>
                  <a:lnTo>
                    <a:pt x="755396" y="0"/>
                  </a:lnTo>
                  <a:cubicBezTo>
                    <a:pt x="795853" y="0"/>
                    <a:pt x="828650" y="32797"/>
                    <a:pt x="828650" y="73253"/>
                  </a:cubicBezTo>
                  <a:lnTo>
                    <a:pt x="828650" y="144765"/>
                  </a:lnTo>
                  <a:cubicBezTo>
                    <a:pt x="828650" y="185221"/>
                    <a:pt x="795853" y="218018"/>
                    <a:pt x="755396" y="218018"/>
                  </a:cubicBezTo>
                  <a:lnTo>
                    <a:pt x="73253" y="218018"/>
                  </a:lnTo>
                  <a:cubicBezTo>
                    <a:pt x="32797" y="218018"/>
                    <a:pt x="0" y="185221"/>
                    <a:pt x="0" y="144765"/>
                  </a:cubicBezTo>
                  <a:lnTo>
                    <a:pt x="0" y="73253"/>
                  </a:lnTo>
                  <a:cubicBezTo>
                    <a:pt x="0" y="32797"/>
                    <a:pt x="32797" y="0"/>
                    <a:pt x="73253" y="0"/>
                  </a:cubicBezTo>
                  <a:close/>
                </a:path>
              </a:pathLst>
            </a:custGeom>
            <a:solidFill>
              <a:srgbClr val="E8ECD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828650" cy="246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9"/>
                </a:lnSpc>
              </a:pPr>
              <a:r>
                <a:rPr lang="en-US" sz="2599" b="true">
                  <a:solidFill>
                    <a:srgbClr val="000000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3. Smart proposal</a:t>
              </a:r>
            </a:p>
            <a:p>
              <a:pPr algn="ctr">
                <a:lnSpc>
                  <a:spcPts val="337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651238" y="6185528"/>
            <a:ext cx="2480024" cy="2498192"/>
          </a:xfrm>
          <a:custGeom>
            <a:avLst/>
            <a:gdLst/>
            <a:ahLst/>
            <a:cxnLst/>
            <a:rect r="r" b="b" t="t" l="l"/>
            <a:pathLst>
              <a:path h="2498192" w="2480024">
                <a:moveTo>
                  <a:pt x="0" y="0"/>
                </a:moveTo>
                <a:lnTo>
                  <a:pt x="2480024" y="0"/>
                </a:lnTo>
                <a:lnTo>
                  <a:pt x="2480024" y="2498192"/>
                </a:lnTo>
                <a:lnTo>
                  <a:pt x="0" y="249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704235" y="5882195"/>
            <a:ext cx="2134107" cy="2649569"/>
          </a:xfrm>
          <a:custGeom>
            <a:avLst/>
            <a:gdLst/>
            <a:ahLst/>
            <a:cxnLst/>
            <a:rect r="r" b="b" t="t" l="l"/>
            <a:pathLst>
              <a:path h="2649569" w="2134107">
                <a:moveTo>
                  <a:pt x="0" y="0"/>
                </a:moveTo>
                <a:lnTo>
                  <a:pt x="2134108" y="0"/>
                </a:lnTo>
                <a:lnTo>
                  <a:pt x="2134108" y="2649569"/>
                </a:lnTo>
                <a:lnTo>
                  <a:pt x="0" y="2649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186794" y="6071001"/>
            <a:ext cx="1914411" cy="2612720"/>
          </a:xfrm>
          <a:custGeom>
            <a:avLst/>
            <a:gdLst/>
            <a:ahLst/>
            <a:cxnLst/>
            <a:rect r="r" b="b" t="t" l="l"/>
            <a:pathLst>
              <a:path h="2612720" w="1914411">
                <a:moveTo>
                  <a:pt x="0" y="0"/>
                </a:moveTo>
                <a:lnTo>
                  <a:pt x="1914412" y="0"/>
                </a:lnTo>
                <a:lnTo>
                  <a:pt x="1914412" y="2612719"/>
                </a:lnTo>
                <a:lnTo>
                  <a:pt x="0" y="2612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073445" y="1470660"/>
            <a:ext cx="12141110" cy="1739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600" b="true">
                <a:solidFill>
                  <a:srgbClr val="000000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Features</a:t>
            </a:r>
          </a:p>
          <a:p>
            <a:pPr algn="ctr">
              <a:lnSpc>
                <a:spcPts val="660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7083678" y="4624895"/>
            <a:ext cx="4121785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Interactive map with real-time location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335857" y="4624895"/>
            <a:ext cx="4121785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Offers activities conducive to weather conditions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30358" y="4707661"/>
            <a:ext cx="4121785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Forecasts available for today and 2 weeks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405673" y="9645354"/>
            <a:ext cx="141714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&lt;By KASTWO/&gt;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C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250174" y="834273"/>
            <a:ext cx="3964244" cy="1780879"/>
          </a:xfrm>
          <a:custGeom>
            <a:avLst/>
            <a:gdLst/>
            <a:ahLst/>
            <a:cxnLst/>
            <a:rect r="r" b="b" t="t" l="l"/>
            <a:pathLst>
              <a:path h="1780879" w="3964244">
                <a:moveTo>
                  <a:pt x="3964244" y="0"/>
                </a:moveTo>
                <a:lnTo>
                  <a:pt x="0" y="0"/>
                </a:lnTo>
                <a:lnTo>
                  <a:pt x="0" y="1780879"/>
                </a:lnTo>
                <a:lnTo>
                  <a:pt x="3964244" y="1780879"/>
                </a:lnTo>
                <a:lnTo>
                  <a:pt x="39642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5381" y="1984524"/>
            <a:ext cx="15117238" cy="6317952"/>
            <a:chOff x="0" y="0"/>
            <a:chExt cx="8772469" cy="36662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72469" cy="3666280"/>
            </a:xfrm>
            <a:custGeom>
              <a:avLst/>
              <a:gdLst/>
              <a:ahLst/>
              <a:cxnLst/>
              <a:rect r="r" b="b" t="t" l="l"/>
              <a:pathLst>
                <a:path h="3666280" w="8772469">
                  <a:moveTo>
                    <a:pt x="51213" y="0"/>
                  </a:moveTo>
                  <a:lnTo>
                    <a:pt x="8721257" y="0"/>
                  </a:lnTo>
                  <a:cubicBezTo>
                    <a:pt x="8749540" y="0"/>
                    <a:pt x="8772469" y="22929"/>
                    <a:pt x="8772469" y="51213"/>
                  </a:cubicBezTo>
                  <a:lnTo>
                    <a:pt x="8772469" y="3615068"/>
                  </a:lnTo>
                  <a:cubicBezTo>
                    <a:pt x="8772469" y="3628650"/>
                    <a:pt x="8767073" y="3641677"/>
                    <a:pt x="8757469" y="3651281"/>
                  </a:cubicBezTo>
                  <a:cubicBezTo>
                    <a:pt x="8747865" y="3660885"/>
                    <a:pt x="8734839" y="3666280"/>
                    <a:pt x="8721257" y="3666280"/>
                  </a:cubicBezTo>
                  <a:lnTo>
                    <a:pt x="51213" y="3666280"/>
                  </a:lnTo>
                  <a:cubicBezTo>
                    <a:pt x="22929" y="3666280"/>
                    <a:pt x="0" y="3643352"/>
                    <a:pt x="0" y="3615068"/>
                  </a:cubicBezTo>
                  <a:lnTo>
                    <a:pt x="0" y="51213"/>
                  </a:lnTo>
                  <a:cubicBezTo>
                    <a:pt x="0" y="22929"/>
                    <a:pt x="22929" y="0"/>
                    <a:pt x="51213" y="0"/>
                  </a:cubicBezTo>
                  <a:close/>
                </a:path>
              </a:pathLst>
            </a:custGeom>
            <a:solidFill>
              <a:srgbClr val="BED2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8772469" cy="3818681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10722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05991" y="2615152"/>
            <a:ext cx="2427506" cy="2237720"/>
          </a:xfrm>
          <a:custGeom>
            <a:avLst/>
            <a:gdLst/>
            <a:ahLst/>
            <a:cxnLst/>
            <a:rect r="r" b="b" t="t" l="l"/>
            <a:pathLst>
              <a:path h="2237720" w="2427506">
                <a:moveTo>
                  <a:pt x="0" y="0"/>
                </a:moveTo>
                <a:lnTo>
                  <a:pt x="2427507" y="0"/>
                </a:lnTo>
                <a:lnTo>
                  <a:pt x="2427507" y="2237720"/>
                </a:lnTo>
                <a:lnTo>
                  <a:pt x="0" y="22377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71612" y="5926375"/>
            <a:ext cx="2065047" cy="2376101"/>
          </a:xfrm>
          <a:custGeom>
            <a:avLst/>
            <a:gdLst/>
            <a:ahLst/>
            <a:cxnLst/>
            <a:rect r="r" b="b" t="t" l="l"/>
            <a:pathLst>
              <a:path h="2376101" w="2065047">
                <a:moveTo>
                  <a:pt x="0" y="0"/>
                </a:moveTo>
                <a:lnTo>
                  <a:pt x="2065048" y="0"/>
                </a:lnTo>
                <a:lnTo>
                  <a:pt x="2065048" y="2376101"/>
                </a:lnTo>
                <a:lnTo>
                  <a:pt x="0" y="23761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990038" y="2492411"/>
            <a:ext cx="2029288" cy="2651089"/>
          </a:xfrm>
          <a:custGeom>
            <a:avLst/>
            <a:gdLst/>
            <a:ahLst/>
            <a:cxnLst/>
            <a:rect r="r" b="b" t="t" l="l"/>
            <a:pathLst>
              <a:path h="2651089" w="2029288">
                <a:moveTo>
                  <a:pt x="0" y="0"/>
                </a:moveTo>
                <a:lnTo>
                  <a:pt x="2029288" y="0"/>
                </a:lnTo>
                <a:lnTo>
                  <a:pt x="2029288" y="2651089"/>
                </a:lnTo>
                <a:lnTo>
                  <a:pt x="0" y="26510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33498" y="3326024"/>
            <a:ext cx="8621005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Target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9572" y="5591994"/>
            <a:ext cx="4545385" cy="126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2"/>
              </a:lnSpc>
            </a:pPr>
            <a:r>
              <a:rPr lang="en-US" sz="26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Travel</a:t>
            </a:r>
            <a:r>
              <a:rPr lang="en-US" sz="26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ers, hikers, outdoor enthusiasts</a:t>
            </a:r>
          </a:p>
          <a:p>
            <a:pPr algn="ctr">
              <a:lnSpc>
                <a:spcPts val="330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410295" y="4707382"/>
            <a:ext cx="4384437" cy="84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2"/>
              </a:lnSpc>
            </a:pPr>
            <a:r>
              <a:rPr lang="en-US" sz="26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</a:t>
            </a:r>
            <a:r>
              <a:rPr lang="en-US" sz="26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ogistics and agricultural companies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63273" y="5591994"/>
            <a:ext cx="6239346" cy="126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2"/>
              </a:lnSpc>
            </a:pPr>
            <a:r>
              <a:rPr lang="en-US" sz="26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U</a:t>
            </a:r>
            <a:r>
              <a:rPr lang="en-US" sz="2600" b="true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sers seeking accurate and fast local forecasts</a:t>
            </a:r>
          </a:p>
          <a:p>
            <a:pPr algn="ctr">
              <a:lnSpc>
                <a:spcPts val="330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859651" y="9111932"/>
            <a:ext cx="141714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&lt;By KASTWO/&gt;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C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9418548" cy="4775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8548" cy="4775602"/>
            </a:xfrm>
            <a:custGeom>
              <a:avLst/>
              <a:gdLst/>
              <a:ahLst/>
              <a:cxnLst/>
              <a:rect r="r" b="b" t="t" l="l"/>
              <a:pathLst>
                <a:path h="4775602" w="9418548">
                  <a:moveTo>
                    <a:pt x="47700" y="0"/>
                  </a:moveTo>
                  <a:lnTo>
                    <a:pt x="9370849" y="0"/>
                  </a:lnTo>
                  <a:cubicBezTo>
                    <a:pt x="9383499" y="0"/>
                    <a:pt x="9395632" y="5025"/>
                    <a:pt x="9404577" y="13971"/>
                  </a:cubicBezTo>
                  <a:cubicBezTo>
                    <a:pt x="9413523" y="22916"/>
                    <a:pt x="9418548" y="35049"/>
                    <a:pt x="9418548" y="47700"/>
                  </a:cubicBezTo>
                  <a:lnTo>
                    <a:pt x="9418548" y="4727902"/>
                  </a:lnTo>
                  <a:cubicBezTo>
                    <a:pt x="9418548" y="4740553"/>
                    <a:pt x="9413523" y="4752685"/>
                    <a:pt x="9404577" y="4761631"/>
                  </a:cubicBezTo>
                  <a:cubicBezTo>
                    <a:pt x="9395632" y="4770577"/>
                    <a:pt x="9383499" y="4775602"/>
                    <a:pt x="9370849" y="4775602"/>
                  </a:cubicBezTo>
                  <a:lnTo>
                    <a:pt x="47700" y="4775602"/>
                  </a:lnTo>
                  <a:cubicBezTo>
                    <a:pt x="35049" y="4775602"/>
                    <a:pt x="22916" y="4770577"/>
                    <a:pt x="13971" y="4761631"/>
                  </a:cubicBezTo>
                  <a:cubicBezTo>
                    <a:pt x="5025" y="4752685"/>
                    <a:pt x="0" y="4740553"/>
                    <a:pt x="0" y="4727902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33350"/>
              <a:ext cx="9418548" cy="4908952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97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9521" y="557327"/>
            <a:ext cx="8168959" cy="1625156"/>
            <a:chOff x="0" y="0"/>
            <a:chExt cx="1030053" cy="2049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30053" cy="204922"/>
            </a:xfrm>
            <a:custGeom>
              <a:avLst/>
              <a:gdLst/>
              <a:ahLst/>
              <a:cxnLst/>
              <a:rect r="r" b="b" t="t" l="l"/>
              <a:pathLst>
                <a:path h="204922" w="1030053">
                  <a:moveTo>
                    <a:pt x="36961" y="0"/>
                  </a:moveTo>
                  <a:lnTo>
                    <a:pt x="993092" y="0"/>
                  </a:lnTo>
                  <a:cubicBezTo>
                    <a:pt x="1013505" y="0"/>
                    <a:pt x="1030053" y="16548"/>
                    <a:pt x="1030053" y="36961"/>
                  </a:cubicBezTo>
                  <a:lnTo>
                    <a:pt x="1030053" y="167961"/>
                  </a:lnTo>
                  <a:cubicBezTo>
                    <a:pt x="1030053" y="177763"/>
                    <a:pt x="1026159" y="187164"/>
                    <a:pt x="1019227" y="194096"/>
                  </a:cubicBezTo>
                  <a:cubicBezTo>
                    <a:pt x="1012296" y="201028"/>
                    <a:pt x="1002895" y="204922"/>
                    <a:pt x="993092" y="204922"/>
                  </a:cubicBezTo>
                  <a:lnTo>
                    <a:pt x="36961" y="204922"/>
                  </a:lnTo>
                  <a:cubicBezTo>
                    <a:pt x="27159" y="204922"/>
                    <a:pt x="17757" y="201028"/>
                    <a:pt x="10826" y="194096"/>
                  </a:cubicBezTo>
                  <a:cubicBezTo>
                    <a:pt x="3894" y="187164"/>
                    <a:pt x="0" y="177763"/>
                    <a:pt x="0" y="167961"/>
                  </a:cubicBezTo>
                  <a:lnTo>
                    <a:pt x="0" y="36961"/>
                  </a:lnTo>
                  <a:cubicBezTo>
                    <a:pt x="0" y="27159"/>
                    <a:pt x="3894" y="17757"/>
                    <a:pt x="10826" y="10826"/>
                  </a:cubicBezTo>
                  <a:cubicBezTo>
                    <a:pt x="17757" y="3894"/>
                    <a:pt x="27159" y="0"/>
                    <a:pt x="36961" y="0"/>
                  </a:cubicBezTo>
                  <a:close/>
                </a:path>
              </a:pathLst>
            </a:custGeom>
            <a:solidFill>
              <a:srgbClr val="E8ECDA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030053" cy="233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91595" y="2402226"/>
            <a:ext cx="12696482" cy="6269179"/>
          </a:xfrm>
          <a:custGeom>
            <a:avLst/>
            <a:gdLst/>
            <a:ahLst/>
            <a:cxnLst/>
            <a:rect r="r" b="b" t="t" l="l"/>
            <a:pathLst>
              <a:path h="6269179" w="12696482">
                <a:moveTo>
                  <a:pt x="0" y="0"/>
                </a:moveTo>
                <a:lnTo>
                  <a:pt x="12696482" y="0"/>
                </a:lnTo>
                <a:lnTo>
                  <a:pt x="12696482" y="6269179"/>
                </a:lnTo>
                <a:lnTo>
                  <a:pt x="0" y="6269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90681" y="8805116"/>
            <a:ext cx="141714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&lt;By KASTWO/&gt;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1894" y="961918"/>
            <a:ext cx="7784213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true">
                <a:solidFill>
                  <a:srgbClr val="000000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VISUALIZATION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AE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381" y="2139595"/>
            <a:ext cx="15117238" cy="6317952"/>
            <a:chOff x="0" y="0"/>
            <a:chExt cx="8772469" cy="36662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72469" cy="3666280"/>
            </a:xfrm>
            <a:custGeom>
              <a:avLst/>
              <a:gdLst/>
              <a:ahLst/>
              <a:cxnLst/>
              <a:rect r="r" b="b" t="t" l="l"/>
              <a:pathLst>
                <a:path h="3666280" w="8772469">
                  <a:moveTo>
                    <a:pt x="51213" y="0"/>
                  </a:moveTo>
                  <a:lnTo>
                    <a:pt x="8721257" y="0"/>
                  </a:lnTo>
                  <a:cubicBezTo>
                    <a:pt x="8749540" y="0"/>
                    <a:pt x="8772469" y="22929"/>
                    <a:pt x="8772469" y="51213"/>
                  </a:cubicBezTo>
                  <a:lnTo>
                    <a:pt x="8772469" y="3615068"/>
                  </a:lnTo>
                  <a:cubicBezTo>
                    <a:pt x="8772469" y="3628650"/>
                    <a:pt x="8767073" y="3641677"/>
                    <a:pt x="8757469" y="3651281"/>
                  </a:cubicBezTo>
                  <a:cubicBezTo>
                    <a:pt x="8747865" y="3660885"/>
                    <a:pt x="8734839" y="3666280"/>
                    <a:pt x="8721257" y="3666280"/>
                  </a:cubicBezTo>
                  <a:lnTo>
                    <a:pt x="51213" y="3666280"/>
                  </a:lnTo>
                  <a:cubicBezTo>
                    <a:pt x="22929" y="3666280"/>
                    <a:pt x="0" y="3643352"/>
                    <a:pt x="0" y="3615068"/>
                  </a:cubicBezTo>
                  <a:lnTo>
                    <a:pt x="0" y="51213"/>
                  </a:lnTo>
                  <a:cubicBezTo>
                    <a:pt x="0" y="22929"/>
                    <a:pt x="22929" y="0"/>
                    <a:pt x="51213" y="0"/>
                  </a:cubicBezTo>
                  <a:close/>
                </a:path>
              </a:pathLst>
            </a:custGeom>
            <a:solidFill>
              <a:srgbClr val="F5F5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8772469" cy="3818681"/>
            </a:xfrm>
            <a:prstGeom prst="rect">
              <a:avLst/>
            </a:prstGeom>
          </p:spPr>
          <p:txBody>
            <a:bodyPr anchor="ctr" rtlCol="false" tIns="38907" lIns="38907" bIns="38907" rIns="38907"/>
            <a:lstStyle/>
            <a:p>
              <a:pPr algn="ctr">
                <a:lnSpc>
                  <a:spcPts val="1072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76533" y="1028700"/>
            <a:ext cx="5982767" cy="2924077"/>
          </a:xfrm>
          <a:custGeom>
            <a:avLst/>
            <a:gdLst/>
            <a:ahLst/>
            <a:cxnLst/>
            <a:rect r="r" b="b" t="t" l="l"/>
            <a:pathLst>
              <a:path h="2924077" w="5982767">
                <a:moveTo>
                  <a:pt x="0" y="0"/>
                </a:moveTo>
                <a:lnTo>
                  <a:pt x="5982767" y="0"/>
                </a:lnTo>
                <a:lnTo>
                  <a:pt x="5982767" y="2924077"/>
                </a:lnTo>
                <a:lnTo>
                  <a:pt x="0" y="2924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01671" y="3334925"/>
            <a:ext cx="7784213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true">
                <a:solidFill>
                  <a:srgbClr val="000000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METEOSCOPE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01671" y="5086350"/>
            <a:ext cx="1368465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Don't let the weather decide for you anymore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6800" y="7087298"/>
            <a:ext cx="141714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&lt;By KASTWO/&gt;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7347" y="6646526"/>
            <a:ext cx="126266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&lt; THANK YOU FOR YOUR ATTENTION/&gt;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DAG07yMmVoQ</dc:identifier>
  <dcterms:modified xsi:type="dcterms:W3CDTF">2011-08-01T06:04:30Z</dcterms:modified>
  <cp:revision>1</cp:revision>
  <dc:title>Drawing Inferences</dc:title>
</cp:coreProperties>
</file>