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5" r:id="rId20"/>
    <p:sldId id="276" r:id="rId21"/>
  </p:sldIdLst>
  <p:sldSz cx="9144000" cy="6858000" type="screen4x3"/>
  <p:notesSz cx="6858000" cy="9144000"/>
  <p:defaultText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78" d="100"/>
          <a:sy n="78" d="100"/>
        </p:scale>
        <p:origin x="-1592"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22F9D0-D1FE-9F40-AA78-4595162CC941}"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s-ES_tradnl"/>
        </a:p>
      </dgm:t>
    </dgm:pt>
    <dgm:pt modelId="{0EDB1356-7B97-B04D-92AD-2A29FA0764D7}">
      <dgm:prSet phldrT="[Texto]"/>
      <dgm:spPr/>
      <dgm:t>
        <a:bodyPr/>
        <a:lstStyle/>
        <a:p>
          <a:r>
            <a:rPr lang="es-ES_tradnl" dirty="0" smtClean="0"/>
            <a:t>SGML</a:t>
          </a:r>
          <a:endParaRPr lang="es-ES_tradnl" dirty="0"/>
        </a:p>
      </dgm:t>
    </dgm:pt>
    <dgm:pt modelId="{F68824F3-069B-154D-B47F-1EC2B41CADA9}" type="parTrans" cxnId="{E2F04E58-C769-5341-BF9B-F36D85157322}">
      <dgm:prSet/>
      <dgm:spPr/>
      <dgm:t>
        <a:bodyPr/>
        <a:lstStyle/>
        <a:p>
          <a:endParaRPr lang="es-ES_tradnl"/>
        </a:p>
      </dgm:t>
    </dgm:pt>
    <dgm:pt modelId="{EA3FCD64-D338-1741-85C6-544C673AE52F}" type="sibTrans" cxnId="{E2F04E58-C769-5341-BF9B-F36D85157322}">
      <dgm:prSet/>
      <dgm:spPr/>
      <dgm:t>
        <a:bodyPr/>
        <a:lstStyle/>
        <a:p>
          <a:endParaRPr lang="es-ES_tradnl"/>
        </a:p>
      </dgm:t>
    </dgm:pt>
    <dgm:pt modelId="{EA6D3BF1-191B-3A42-89D3-EEFF885D54E4}">
      <dgm:prSet phldrT="[Texto]"/>
      <dgm:spPr/>
      <dgm:t>
        <a:bodyPr/>
        <a:lstStyle/>
        <a:p>
          <a:r>
            <a:rPr lang="es-ES_tradnl" dirty="0" smtClean="0"/>
            <a:t>HTML</a:t>
          </a:r>
          <a:endParaRPr lang="es-ES_tradnl" dirty="0"/>
        </a:p>
      </dgm:t>
    </dgm:pt>
    <dgm:pt modelId="{26254057-5650-9C49-8429-0F84795C969F}" type="parTrans" cxnId="{83FD984E-1E91-5547-8719-CAFBF7ADF42E}">
      <dgm:prSet/>
      <dgm:spPr/>
      <dgm:t>
        <a:bodyPr/>
        <a:lstStyle/>
        <a:p>
          <a:endParaRPr lang="es-ES_tradnl"/>
        </a:p>
      </dgm:t>
    </dgm:pt>
    <dgm:pt modelId="{33AA8336-1F9A-4744-B655-72F5AD47E18E}" type="sibTrans" cxnId="{83FD984E-1E91-5547-8719-CAFBF7ADF42E}">
      <dgm:prSet/>
      <dgm:spPr/>
      <dgm:t>
        <a:bodyPr/>
        <a:lstStyle/>
        <a:p>
          <a:endParaRPr lang="es-ES_tradnl"/>
        </a:p>
      </dgm:t>
    </dgm:pt>
    <dgm:pt modelId="{079698B0-22EE-2B48-BEA6-71DE9C94FC36}">
      <dgm:prSet phldrT="[Texto]"/>
      <dgm:spPr/>
      <dgm:t>
        <a:bodyPr/>
        <a:lstStyle/>
        <a:p>
          <a:r>
            <a:rPr lang="es-ES_tradnl" dirty="0" smtClean="0"/>
            <a:t>XML</a:t>
          </a:r>
          <a:endParaRPr lang="es-ES_tradnl" dirty="0"/>
        </a:p>
      </dgm:t>
    </dgm:pt>
    <dgm:pt modelId="{EC601D50-8193-0442-BE0E-AC1F657343B5}" type="parTrans" cxnId="{046A3A96-2040-3A41-9E9F-B3EE9CAD6A99}">
      <dgm:prSet/>
      <dgm:spPr/>
      <dgm:t>
        <a:bodyPr/>
        <a:lstStyle/>
        <a:p>
          <a:endParaRPr lang="es-ES_tradnl"/>
        </a:p>
      </dgm:t>
    </dgm:pt>
    <dgm:pt modelId="{1E401B0F-FF89-3343-95BB-1BEE4A6DCDF5}" type="sibTrans" cxnId="{046A3A96-2040-3A41-9E9F-B3EE9CAD6A99}">
      <dgm:prSet/>
      <dgm:spPr/>
      <dgm:t>
        <a:bodyPr/>
        <a:lstStyle/>
        <a:p>
          <a:endParaRPr lang="es-ES_tradnl"/>
        </a:p>
      </dgm:t>
    </dgm:pt>
    <dgm:pt modelId="{04392517-1824-9543-8F67-239360917FC9}">
      <dgm:prSet phldrT="[Texto]"/>
      <dgm:spPr/>
      <dgm:t>
        <a:bodyPr/>
        <a:lstStyle/>
        <a:p>
          <a:r>
            <a:rPr lang="es-ES_tradnl" dirty="0" smtClean="0"/>
            <a:t>XHTML</a:t>
          </a:r>
          <a:endParaRPr lang="es-ES_tradnl" dirty="0"/>
        </a:p>
      </dgm:t>
    </dgm:pt>
    <dgm:pt modelId="{5B3885BD-E96A-9F4C-894A-37592272F7BA}" type="parTrans" cxnId="{E06DB980-8F19-B24A-B7D7-ADFFDEAAFDF0}">
      <dgm:prSet/>
      <dgm:spPr/>
      <dgm:t>
        <a:bodyPr/>
        <a:lstStyle/>
        <a:p>
          <a:endParaRPr lang="es-ES_tradnl"/>
        </a:p>
      </dgm:t>
    </dgm:pt>
    <dgm:pt modelId="{C7CF61B5-172F-4D45-BB25-07534D2E5EC3}" type="sibTrans" cxnId="{E06DB980-8F19-B24A-B7D7-ADFFDEAAFDF0}">
      <dgm:prSet/>
      <dgm:spPr/>
      <dgm:t>
        <a:bodyPr/>
        <a:lstStyle/>
        <a:p>
          <a:endParaRPr lang="es-ES_tradnl"/>
        </a:p>
      </dgm:t>
    </dgm:pt>
    <dgm:pt modelId="{1A4552E8-2AE6-C945-A7D5-4DDE7D63B07C}" type="pres">
      <dgm:prSet presAssocID="{A322F9D0-D1FE-9F40-AA78-4595162CC941}" presName="hierChild1" presStyleCnt="0">
        <dgm:presLayoutVars>
          <dgm:chPref val="1"/>
          <dgm:dir/>
          <dgm:animOne val="branch"/>
          <dgm:animLvl val="lvl"/>
          <dgm:resizeHandles/>
        </dgm:presLayoutVars>
      </dgm:prSet>
      <dgm:spPr/>
      <dgm:t>
        <a:bodyPr/>
        <a:lstStyle/>
        <a:p>
          <a:endParaRPr lang="es-ES"/>
        </a:p>
      </dgm:t>
    </dgm:pt>
    <dgm:pt modelId="{0644CDE5-D555-C64E-863E-45220C50B520}" type="pres">
      <dgm:prSet presAssocID="{0EDB1356-7B97-B04D-92AD-2A29FA0764D7}" presName="hierRoot1" presStyleCnt="0"/>
      <dgm:spPr/>
    </dgm:pt>
    <dgm:pt modelId="{63B45E56-C1EF-764E-8018-1916FB8FABE1}" type="pres">
      <dgm:prSet presAssocID="{0EDB1356-7B97-B04D-92AD-2A29FA0764D7}" presName="composite" presStyleCnt="0"/>
      <dgm:spPr/>
    </dgm:pt>
    <dgm:pt modelId="{B4BF4FD3-A06A-F14C-8EDA-9346778F1025}" type="pres">
      <dgm:prSet presAssocID="{0EDB1356-7B97-B04D-92AD-2A29FA0764D7}" presName="background" presStyleLbl="node0" presStyleIdx="0" presStyleCnt="1"/>
      <dgm:spPr/>
    </dgm:pt>
    <dgm:pt modelId="{6322CB02-E7D0-A04C-965D-1F3F77B60BA9}" type="pres">
      <dgm:prSet presAssocID="{0EDB1356-7B97-B04D-92AD-2A29FA0764D7}" presName="text" presStyleLbl="fgAcc0" presStyleIdx="0" presStyleCnt="1">
        <dgm:presLayoutVars>
          <dgm:chPref val="3"/>
        </dgm:presLayoutVars>
      </dgm:prSet>
      <dgm:spPr/>
      <dgm:t>
        <a:bodyPr/>
        <a:lstStyle/>
        <a:p>
          <a:endParaRPr lang="es-ES"/>
        </a:p>
      </dgm:t>
    </dgm:pt>
    <dgm:pt modelId="{1A50EDCF-FE18-F44F-BFBD-B0BDD0D36D08}" type="pres">
      <dgm:prSet presAssocID="{0EDB1356-7B97-B04D-92AD-2A29FA0764D7}" presName="hierChild2" presStyleCnt="0"/>
      <dgm:spPr/>
    </dgm:pt>
    <dgm:pt modelId="{E7395198-BC18-6D47-A78C-0D8B11685FB0}" type="pres">
      <dgm:prSet presAssocID="{26254057-5650-9C49-8429-0F84795C969F}" presName="Name10" presStyleLbl="parChTrans1D2" presStyleIdx="0" presStyleCnt="2"/>
      <dgm:spPr/>
      <dgm:t>
        <a:bodyPr/>
        <a:lstStyle/>
        <a:p>
          <a:endParaRPr lang="es-ES"/>
        </a:p>
      </dgm:t>
    </dgm:pt>
    <dgm:pt modelId="{D2EC0BD4-85D5-A443-8BC3-5A5F08C16773}" type="pres">
      <dgm:prSet presAssocID="{EA6D3BF1-191B-3A42-89D3-EEFF885D54E4}" presName="hierRoot2" presStyleCnt="0"/>
      <dgm:spPr/>
    </dgm:pt>
    <dgm:pt modelId="{624BD649-6E9D-2247-9F77-658F8DFD626D}" type="pres">
      <dgm:prSet presAssocID="{EA6D3BF1-191B-3A42-89D3-EEFF885D54E4}" presName="composite2" presStyleCnt="0"/>
      <dgm:spPr/>
    </dgm:pt>
    <dgm:pt modelId="{183409C7-DDE6-5844-8508-BA4D4C5A5DB8}" type="pres">
      <dgm:prSet presAssocID="{EA6D3BF1-191B-3A42-89D3-EEFF885D54E4}" presName="background2" presStyleLbl="node2" presStyleIdx="0" presStyleCnt="2"/>
      <dgm:spPr/>
    </dgm:pt>
    <dgm:pt modelId="{22FB7ADB-8AF2-E645-8EA8-BD7CB9DBA0A5}" type="pres">
      <dgm:prSet presAssocID="{EA6D3BF1-191B-3A42-89D3-EEFF885D54E4}" presName="text2" presStyleLbl="fgAcc2" presStyleIdx="0" presStyleCnt="2">
        <dgm:presLayoutVars>
          <dgm:chPref val="3"/>
        </dgm:presLayoutVars>
      </dgm:prSet>
      <dgm:spPr/>
      <dgm:t>
        <a:bodyPr/>
        <a:lstStyle/>
        <a:p>
          <a:endParaRPr lang="es-ES"/>
        </a:p>
      </dgm:t>
    </dgm:pt>
    <dgm:pt modelId="{D6E8848C-A0EA-654D-970B-5354464FBE20}" type="pres">
      <dgm:prSet presAssocID="{EA6D3BF1-191B-3A42-89D3-EEFF885D54E4}" presName="hierChild3" presStyleCnt="0"/>
      <dgm:spPr/>
    </dgm:pt>
    <dgm:pt modelId="{47895FBC-E633-FB4C-95D3-B22CB46EEBF9}" type="pres">
      <dgm:prSet presAssocID="{EC601D50-8193-0442-BE0E-AC1F657343B5}" presName="Name10" presStyleLbl="parChTrans1D2" presStyleIdx="1" presStyleCnt="2"/>
      <dgm:spPr/>
      <dgm:t>
        <a:bodyPr/>
        <a:lstStyle/>
        <a:p>
          <a:endParaRPr lang="es-ES"/>
        </a:p>
      </dgm:t>
    </dgm:pt>
    <dgm:pt modelId="{733E5E8E-8D6A-7240-9B96-44492FF404A2}" type="pres">
      <dgm:prSet presAssocID="{079698B0-22EE-2B48-BEA6-71DE9C94FC36}" presName="hierRoot2" presStyleCnt="0"/>
      <dgm:spPr/>
    </dgm:pt>
    <dgm:pt modelId="{9BDB6680-F37C-784C-AB55-70DF9680777C}" type="pres">
      <dgm:prSet presAssocID="{079698B0-22EE-2B48-BEA6-71DE9C94FC36}" presName="composite2" presStyleCnt="0"/>
      <dgm:spPr/>
    </dgm:pt>
    <dgm:pt modelId="{12DB5B56-F14A-4A48-9277-3718DEF412B9}" type="pres">
      <dgm:prSet presAssocID="{079698B0-22EE-2B48-BEA6-71DE9C94FC36}" presName="background2" presStyleLbl="node2" presStyleIdx="1" presStyleCnt="2"/>
      <dgm:spPr/>
    </dgm:pt>
    <dgm:pt modelId="{28EF6852-81ED-1044-B08D-9C7A094F27AB}" type="pres">
      <dgm:prSet presAssocID="{079698B0-22EE-2B48-BEA6-71DE9C94FC36}" presName="text2" presStyleLbl="fgAcc2" presStyleIdx="1" presStyleCnt="2">
        <dgm:presLayoutVars>
          <dgm:chPref val="3"/>
        </dgm:presLayoutVars>
      </dgm:prSet>
      <dgm:spPr/>
      <dgm:t>
        <a:bodyPr/>
        <a:lstStyle/>
        <a:p>
          <a:endParaRPr lang="es-ES"/>
        </a:p>
      </dgm:t>
    </dgm:pt>
    <dgm:pt modelId="{074B9E72-5BE4-E144-93F9-90767414BB30}" type="pres">
      <dgm:prSet presAssocID="{079698B0-22EE-2B48-BEA6-71DE9C94FC36}" presName="hierChild3" presStyleCnt="0"/>
      <dgm:spPr/>
    </dgm:pt>
    <dgm:pt modelId="{E56D49BD-CFA8-D243-B762-9B90DEFFA426}" type="pres">
      <dgm:prSet presAssocID="{5B3885BD-E96A-9F4C-894A-37592272F7BA}" presName="Name17" presStyleLbl="parChTrans1D3" presStyleIdx="0" presStyleCnt="1"/>
      <dgm:spPr/>
      <dgm:t>
        <a:bodyPr/>
        <a:lstStyle/>
        <a:p>
          <a:endParaRPr lang="es-ES"/>
        </a:p>
      </dgm:t>
    </dgm:pt>
    <dgm:pt modelId="{63AFCBF8-8BB5-874B-B70D-2972C686154F}" type="pres">
      <dgm:prSet presAssocID="{04392517-1824-9543-8F67-239360917FC9}" presName="hierRoot3" presStyleCnt="0"/>
      <dgm:spPr/>
    </dgm:pt>
    <dgm:pt modelId="{5518868F-5D50-8644-A8C4-D467049A927F}" type="pres">
      <dgm:prSet presAssocID="{04392517-1824-9543-8F67-239360917FC9}" presName="composite3" presStyleCnt="0"/>
      <dgm:spPr/>
    </dgm:pt>
    <dgm:pt modelId="{54A49262-5C50-9443-B471-3F9491E66B22}" type="pres">
      <dgm:prSet presAssocID="{04392517-1824-9543-8F67-239360917FC9}" presName="background3" presStyleLbl="node3" presStyleIdx="0" presStyleCnt="1"/>
      <dgm:spPr/>
    </dgm:pt>
    <dgm:pt modelId="{AE31282F-33A5-BD45-B49D-621D9DC16FD9}" type="pres">
      <dgm:prSet presAssocID="{04392517-1824-9543-8F67-239360917FC9}" presName="text3" presStyleLbl="fgAcc3" presStyleIdx="0" presStyleCnt="1">
        <dgm:presLayoutVars>
          <dgm:chPref val="3"/>
        </dgm:presLayoutVars>
      </dgm:prSet>
      <dgm:spPr/>
      <dgm:t>
        <a:bodyPr/>
        <a:lstStyle/>
        <a:p>
          <a:endParaRPr lang="es-ES"/>
        </a:p>
      </dgm:t>
    </dgm:pt>
    <dgm:pt modelId="{2C99C34D-64BF-2344-8201-45EB1C915F5A}" type="pres">
      <dgm:prSet presAssocID="{04392517-1824-9543-8F67-239360917FC9}" presName="hierChild4" presStyleCnt="0"/>
      <dgm:spPr/>
    </dgm:pt>
  </dgm:ptLst>
  <dgm:cxnLst>
    <dgm:cxn modelId="{420530C9-DE8F-0B4B-AC05-B4364ECA367F}" type="presOf" srcId="{0EDB1356-7B97-B04D-92AD-2A29FA0764D7}" destId="{6322CB02-E7D0-A04C-965D-1F3F77B60BA9}" srcOrd="0" destOrd="0" presId="urn:microsoft.com/office/officeart/2005/8/layout/hierarchy1"/>
    <dgm:cxn modelId="{36BDC959-CE0F-3646-AD7D-3208C38F171A}" type="presOf" srcId="{5B3885BD-E96A-9F4C-894A-37592272F7BA}" destId="{E56D49BD-CFA8-D243-B762-9B90DEFFA426}" srcOrd="0" destOrd="0" presId="urn:microsoft.com/office/officeart/2005/8/layout/hierarchy1"/>
    <dgm:cxn modelId="{1611D5F5-FD75-8F4B-8400-926FA084EFD7}" type="presOf" srcId="{EA6D3BF1-191B-3A42-89D3-EEFF885D54E4}" destId="{22FB7ADB-8AF2-E645-8EA8-BD7CB9DBA0A5}" srcOrd="0" destOrd="0" presId="urn:microsoft.com/office/officeart/2005/8/layout/hierarchy1"/>
    <dgm:cxn modelId="{BE978667-ECB9-D848-BB56-23A714879346}" type="presOf" srcId="{A322F9D0-D1FE-9F40-AA78-4595162CC941}" destId="{1A4552E8-2AE6-C945-A7D5-4DDE7D63B07C}" srcOrd="0" destOrd="0" presId="urn:microsoft.com/office/officeart/2005/8/layout/hierarchy1"/>
    <dgm:cxn modelId="{49F206C1-D86B-B64A-AC25-F19918DC72C7}" type="presOf" srcId="{079698B0-22EE-2B48-BEA6-71DE9C94FC36}" destId="{28EF6852-81ED-1044-B08D-9C7A094F27AB}" srcOrd="0" destOrd="0" presId="urn:microsoft.com/office/officeart/2005/8/layout/hierarchy1"/>
    <dgm:cxn modelId="{96365D05-99EA-7D43-9E56-8B7E9FE1C08E}" type="presOf" srcId="{04392517-1824-9543-8F67-239360917FC9}" destId="{AE31282F-33A5-BD45-B49D-621D9DC16FD9}" srcOrd="0" destOrd="0" presId="urn:microsoft.com/office/officeart/2005/8/layout/hierarchy1"/>
    <dgm:cxn modelId="{E2F04E58-C769-5341-BF9B-F36D85157322}" srcId="{A322F9D0-D1FE-9F40-AA78-4595162CC941}" destId="{0EDB1356-7B97-B04D-92AD-2A29FA0764D7}" srcOrd="0" destOrd="0" parTransId="{F68824F3-069B-154D-B47F-1EC2B41CADA9}" sibTransId="{EA3FCD64-D338-1741-85C6-544C673AE52F}"/>
    <dgm:cxn modelId="{E06DB980-8F19-B24A-B7D7-ADFFDEAAFDF0}" srcId="{079698B0-22EE-2B48-BEA6-71DE9C94FC36}" destId="{04392517-1824-9543-8F67-239360917FC9}" srcOrd="0" destOrd="0" parTransId="{5B3885BD-E96A-9F4C-894A-37592272F7BA}" sibTransId="{C7CF61B5-172F-4D45-BB25-07534D2E5EC3}"/>
    <dgm:cxn modelId="{AF3CFCAE-B3E0-2545-8B78-596D94831782}" type="presOf" srcId="{EC601D50-8193-0442-BE0E-AC1F657343B5}" destId="{47895FBC-E633-FB4C-95D3-B22CB46EEBF9}" srcOrd="0" destOrd="0" presId="urn:microsoft.com/office/officeart/2005/8/layout/hierarchy1"/>
    <dgm:cxn modelId="{738F2D68-67D2-8E4E-B35B-1AEB7EDED63D}" type="presOf" srcId="{26254057-5650-9C49-8429-0F84795C969F}" destId="{E7395198-BC18-6D47-A78C-0D8B11685FB0}" srcOrd="0" destOrd="0" presId="urn:microsoft.com/office/officeart/2005/8/layout/hierarchy1"/>
    <dgm:cxn modelId="{83FD984E-1E91-5547-8719-CAFBF7ADF42E}" srcId="{0EDB1356-7B97-B04D-92AD-2A29FA0764D7}" destId="{EA6D3BF1-191B-3A42-89D3-EEFF885D54E4}" srcOrd="0" destOrd="0" parTransId="{26254057-5650-9C49-8429-0F84795C969F}" sibTransId="{33AA8336-1F9A-4744-B655-72F5AD47E18E}"/>
    <dgm:cxn modelId="{046A3A96-2040-3A41-9E9F-B3EE9CAD6A99}" srcId="{0EDB1356-7B97-B04D-92AD-2A29FA0764D7}" destId="{079698B0-22EE-2B48-BEA6-71DE9C94FC36}" srcOrd="1" destOrd="0" parTransId="{EC601D50-8193-0442-BE0E-AC1F657343B5}" sibTransId="{1E401B0F-FF89-3343-95BB-1BEE4A6DCDF5}"/>
    <dgm:cxn modelId="{7657378B-F822-124B-8171-5A4A535006B8}" type="presParOf" srcId="{1A4552E8-2AE6-C945-A7D5-4DDE7D63B07C}" destId="{0644CDE5-D555-C64E-863E-45220C50B520}" srcOrd="0" destOrd="0" presId="urn:microsoft.com/office/officeart/2005/8/layout/hierarchy1"/>
    <dgm:cxn modelId="{7CFCAF81-2FB2-A644-B053-7892314EF2BC}" type="presParOf" srcId="{0644CDE5-D555-C64E-863E-45220C50B520}" destId="{63B45E56-C1EF-764E-8018-1916FB8FABE1}" srcOrd="0" destOrd="0" presId="urn:microsoft.com/office/officeart/2005/8/layout/hierarchy1"/>
    <dgm:cxn modelId="{538214DE-9691-3F4F-868E-8ED2ADBDD95A}" type="presParOf" srcId="{63B45E56-C1EF-764E-8018-1916FB8FABE1}" destId="{B4BF4FD3-A06A-F14C-8EDA-9346778F1025}" srcOrd="0" destOrd="0" presId="urn:microsoft.com/office/officeart/2005/8/layout/hierarchy1"/>
    <dgm:cxn modelId="{8B23D5F8-3433-4447-B5E5-8A1D1BF38EAF}" type="presParOf" srcId="{63B45E56-C1EF-764E-8018-1916FB8FABE1}" destId="{6322CB02-E7D0-A04C-965D-1F3F77B60BA9}" srcOrd="1" destOrd="0" presId="urn:microsoft.com/office/officeart/2005/8/layout/hierarchy1"/>
    <dgm:cxn modelId="{C97BD4F4-8695-CA4A-9ED6-87AEE91F0ED3}" type="presParOf" srcId="{0644CDE5-D555-C64E-863E-45220C50B520}" destId="{1A50EDCF-FE18-F44F-BFBD-B0BDD0D36D08}" srcOrd="1" destOrd="0" presId="urn:microsoft.com/office/officeart/2005/8/layout/hierarchy1"/>
    <dgm:cxn modelId="{F08D22FE-4A84-3C4A-8001-3049E6126B34}" type="presParOf" srcId="{1A50EDCF-FE18-F44F-BFBD-B0BDD0D36D08}" destId="{E7395198-BC18-6D47-A78C-0D8B11685FB0}" srcOrd="0" destOrd="0" presId="urn:microsoft.com/office/officeart/2005/8/layout/hierarchy1"/>
    <dgm:cxn modelId="{76423173-04F3-B84B-8D55-8574BBEF7954}" type="presParOf" srcId="{1A50EDCF-FE18-F44F-BFBD-B0BDD0D36D08}" destId="{D2EC0BD4-85D5-A443-8BC3-5A5F08C16773}" srcOrd="1" destOrd="0" presId="urn:microsoft.com/office/officeart/2005/8/layout/hierarchy1"/>
    <dgm:cxn modelId="{F6FE289A-78AD-5747-820D-D23A3EEB4E14}" type="presParOf" srcId="{D2EC0BD4-85D5-A443-8BC3-5A5F08C16773}" destId="{624BD649-6E9D-2247-9F77-658F8DFD626D}" srcOrd="0" destOrd="0" presId="urn:microsoft.com/office/officeart/2005/8/layout/hierarchy1"/>
    <dgm:cxn modelId="{3E76C9F6-17BF-F44C-947C-1AECBF96366F}" type="presParOf" srcId="{624BD649-6E9D-2247-9F77-658F8DFD626D}" destId="{183409C7-DDE6-5844-8508-BA4D4C5A5DB8}" srcOrd="0" destOrd="0" presId="urn:microsoft.com/office/officeart/2005/8/layout/hierarchy1"/>
    <dgm:cxn modelId="{C951A4FB-2F18-7049-975E-72B58D1958C1}" type="presParOf" srcId="{624BD649-6E9D-2247-9F77-658F8DFD626D}" destId="{22FB7ADB-8AF2-E645-8EA8-BD7CB9DBA0A5}" srcOrd="1" destOrd="0" presId="urn:microsoft.com/office/officeart/2005/8/layout/hierarchy1"/>
    <dgm:cxn modelId="{6CB1D4EF-72CB-4944-8A66-CA3715F01919}" type="presParOf" srcId="{D2EC0BD4-85D5-A443-8BC3-5A5F08C16773}" destId="{D6E8848C-A0EA-654D-970B-5354464FBE20}" srcOrd="1" destOrd="0" presId="urn:microsoft.com/office/officeart/2005/8/layout/hierarchy1"/>
    <dgm:cxn modelId="{1620DEC7-FCE1-E147-A2BF-664161D1ED6A}" type="presParOf" srcId="{1A50EDCF-FE18-F44F-BFBD-B0BDD0D36D08}" destId="{47895FBC-E633-FB4C-95D3-B22CB46EEBF9}" srcOrd="2" destOrd="0" presId="urn:microsoft.com/office/officeart/2005/8/layout/hierarchy1"/>
    <dgm:cxn modelId="{0D9AB0B2-3548-3C40-BB12-9E17E587DEEB}" type="presParOf" srcId="{1A50EDCF-FE18-F44F-BFBD-B0BDD0D36D08}" destId="{733E5E8E-8D6A-7240-9B96-44492FF404A2}" srcOrd="3" destOrd="0" presId="urn:microsoft.com/office/officeart/2005/8/layout/hierarchy1"/>
    <dgm:cxn modelId="{DAAE7FEF-B04B-0644-BEC7-88207ED2C797}" type="presParOf" srcId="{733E5E8E-8D6A-7240-9B96-44492FF404A2}" destId="{9BDB6680-F37C-784C-AB55-70DF9680777C}" srcOrd="0" destOrd="0" presId="urn:microsoft.com/office/officeart/2005/8/layout/hierarchy1"/>
    <dgm:cxn modelId="{5BABF136-9D13-6B46-A729-58F83ACBE55F}" type="presParOf" srcId="{9BDB6680-F37C-784C-AB55-70DF9680777C}" destId="{12DB5B56-F14A-4A48-9277-3718DEF412B9}" srcOrd="0" destOrd="0" presId="urn:microsoft.com/office/officeart/2005/8/layout/hierarchy1"/>
    <dgm:cxn modelId="{2EA63AD0-07E5-794E-B74F-B53793821054}" type="presParOf" srcId="{9BDB6680-F37C-784C-AB55-70DF9680777C}" destId="{28EF6852-81ED-1044-B08D-9C7A094F27AB}" srcOrd="1" destOrd="0" presId="urn:microsoft.com/office/officeart/2005/8/layout/hierarchy1"/>
    <dgm:cxn modelId="{E7D32EA1-A7C3-B848-AFD7-4EE8C52B3A65}" type="presParOf" srcId="{733E5E8E-8D6A-7240-9B96-44492FF404A2}" destId="{074B9E72-5BE4-E144-93F9-90767414BB30}" srcOrd="1" destOrd="0" presId="urn:microsoft.com/office/officeart/2005/8/layout/hierarchy1"/>
    <dgm:cxn modelId="{F8D49B9D-8B26-3B4E-BD1E-B08E1A8ECCCA}" type="presParOf" srcId="{074B9E72-5BE4-E144-93F9-90767414BB30}" destId="{E56D49BD-CFA8-D243-B762-9B90DEFFA426}" srcOrd="0" destOrd="0" presId="urn:microsoft.com/office/officeart/2005/8/layout/hierarchy1"/>
    <dgm:cxn modelId="{B7F66C78-2F6F-DB41-BAD9-1B2BEC4FF338}" type="presParOf" srcId="{074B9E72-5BE4-E144-93F9-90767414BB30}" destId="{63AFCBF8-8BB5-874B-B70D-2972C686154F}" srcOrd="1" destOrd="0" presId="urn:microsoft.com/office/officeart/2005/8/layout/hierarchy1"/>
    <dgm:cxn modelId="{95908691-C69F-7347-9D7D-8DB258411F55}" type="presParOf" srcId="{63AFCBF8-8BB5-874B-B70D-2972C686154F}" destId="{5518868F-5D50-8644-A8C4-D467049A927F}" srcOrd="0" destOrd="0" presId="urn:microsoft.com/office/officeart/2005/8/layout/hierarchy1"/>
    <dgm:cxn modelId="{3FB66D75-F7A7-6049-8DB2-633661F09376}" type="presParOf" srcId="{5518868F-5D50-8644-A8C4-D467049A927F}" destId="{54A49262-5C50-9443-B471-3F9491E66B22}" srcOrd="0" destOrd="0" presId="urn:microsoft.com/office/officeart/2005/8/layout/hierarchy1"/>
    <dgm:cxn modelId="{3EDF8F34-4D2A-CF4C-82C5-8B41CB5B2AB6}" type="presParOf" srcId="{5518868F-5D50-8644-A8C4-D467049A927F}" destId="{AE31282F-33A5-BD45-B49D-621D9DC16FD9}" srcOrd="1" destOrd="0" presId="urn:microsoft.com/office/officeart/2005/8/layout/hierarchy1"/>
    <dgm:cxn modelId="{A24D55AA-E4DB-0D4A-A92E-8A92D6C23B1C}" type="presParOf" srcId="{63AFCBF8-8BB5-874B-B70D-2972C686154F}" destId="{2C99C34D-64BF-2344-8201-45EB1C915F5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6D49BD-CFA8-D243-B762-9B90DEFFA426}">
      <dsp:nvSpPr>
        <dsp:cNvPr id="0" name=""/>
        <dsp:cNvSpPr/>
      </dsp:nvSpPr>
      <dsp:spPr>
        <a:xfrm>
          <a:off x="2091340" y="2423932"/>
          <a:ext cx="91440" cy="360827"/>
        </a:xfrm>
        <a:custGeom>
          <a:avLst/>
          <a:gdLst/>
          <a:ahLst/>
          <a:cxnLst/>
          <a:rect l="0" t="0" r="0" b="0"/>
          <a:pathLst>
            <a:path>
              <a:moveTo>
                <a:pt x="45720" y="0"/>
              </a:moveTo>
              <a:lnTo>
                <a:pt x="45720" y="360827"/>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7895FBC-E633-FB4C-95D3-B22CB46EEBF9}">
      <dsp:nvSpPr>
        <dsp:cNvPr id="0" name=""/>
        <dsp:cNvSpPr/>
      </dsp:nvSpPr>
      <dsp:spPr>
        <a:xfrm>
          <a:off x="1378873" y="1275280"/>
          <a:ext cx="758186" cy="360827"/>
        </a:xfrm>
        <a:custGeom>
          <a:avLst/>
          <a:gdLst/>
          <a:ahLst/>
          <a:cxnLst/>
          <a:rect l="0" t="0" r="0" b="0"/>
          <a:pathLst>
            <a:path>
              <a:moveTo>
                <a:pt x="0" y="0"/>
              </a:moveTo>
              <a:lnTo>
                <a:pt x="0" y="245893"/>
              </a:lnTo>
              <a:lnTo>
                <a:pt x="758186" y="245893"/>
              </a:lnTo>
              <a:lnTo>
                <a:pt x="758186" y="36082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7395198-BC18-6D47-A78C-0D8B11685FB0}">
      <dsp:nvSpPr>
        <dsp:cNvPr id="0" name=""/>
        <dsp:cNvSpPr/>
      </dsp:nvSpPr>
      <dsp:spPr>
        <a:xfrm>
          <a:off x="620687" y="1275280"/>
          <a:ext cx="758186" cy="360827"/>
        </a:xfrm>
        <a:custGeom>
          <a:avLst/>
          <a:gdLst/>
          <a:ahLst/>
          <a:cxnLst/>
          <a:rect l="0" t="0" r="0" b="0"/>
          <a:pathLst>
            <a:path>
              <a:moveTo>
                <a:pt x="758186" y="0"/>
              </a:moveTo>
              <a:lnTo>
                <a:pt x="758186" y="245893"/>
              </a:lnTo>
              <a:lnTo>
                <a:pt x="0" y="245893"/>
              </a:lnTo>
              <a:lnTo>
                <a:pt x="0" y="36082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BF4FD3-A06A-F14C-8EDA-9346778F1025}">
      <dsp:nvSpPr>
        <dsp:cNvPr id="0" name=""/>
        <dsp:cNvSpPr/>
      </dsp:nvSpPr>
      <dsp:spPr>
        <a:xfrm>
          <a:off x="758539" y="487455"/>
          <a:ext cx="1240668" cy="787824"/>
        </a:xfrm>
        <a:prstGeom prst="roundRect">
          <a:avLst>
            <a:gd name="adj" fmla="val 10000"/>
          </a:avLst>
        </a:prstGeom>
        <a:gradFill rotWithShape="0">
          <a:gsLst>
            <a:gs pos="0">
              <a:schemeClr val="accent1">
                <a:hueOff val="0"/>
                <a:satOff val="0"/>
                <a:lumOff val="0"/>
                <a:alphaOff val="0"/>
                <a:shade val="70000"/>
                <a:satMod val="120000"/>
              </a:schemeClr>
            </a:gs>
            <a:gs pos="35000">
              <a:schemeClr val="accent1">
                <a:hueOff val="0"/>
                <a:satOff val="0"/>
                <a:lumOff val="0"/>
                <a:alphaOff val="0"/>
                <a:shade val="100000"/>
                <a:satMod val="150000"/>
              </a:schemeClr>
            </a:gs>
            <a:gs pos="70000">
              <a:schemeClr val="accent1">
                <a:hueOff val="0"/>
                <a:satOff val="0"/>
                <a:lumOff val="0"/>
                <a:alphaOff val="0"/>
                <a:tint val="100000"/>
                <a:shade val="100000"/>
                <a:satMod val="200000"/>
                <a:greenMod val="100000"/>
              </a:schemeClr>
            </a:gs>
            <a:gs pos="100000">
              <a:schemeClr val="accent1">
                <a:hueOff val="0"/>
                <a:satOff val="0"/>
                <a:lumOff val="0"/>
                <a:alphaOff val="0"/>
                <a:tint val="100000"/>
                <a:shade val="100000"/>
                <a:satMod val="250000"/>
                <a:greenMod val="100000"/>
              </a:schemeClr>
            </a:gs>
          </a:gsLst>
          <a:lin ang="16200000" scaled="1"/>
        </a:gradFill>
        <a:ln>
          <a:noFill/>
        </a:ln>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dsp:spPr>
      <dsp:style>
        <a:lnRef idx="0">
          <a:scrgbClr r="0" g="0" b="0"/>
        </a:lnRef>
        <a:fillRef idx="3">
          <a:scrgbClr r="0" g="0" b="0"/>
        </a:fillRef>
        <a:effectRef idx="2">
          <a:scrgbClr r="0" g="0" b="0"/>
        </a:effectRef>
        <a:fontRef idx="minor">
          <a:schemeClr val="lt1"/>
        </a:fontRef>
      </dsp:style>
    </dsp:sp>
    <dsp:sp modelId="{6322CB02-E7D0-A04C-965D-1F3F77B60BA9}">
      <dsp:nvSpPr>
        <dsp:cNvPr id="0" name=""/>
        <dsp:cNvSpPr/>
      </dsp:nvSpPr>
      <dsp:spPr>
        <a:xfrm>
          <a:off x="896391" y="618415"/>
          <a:ext cx="1240668" cy="7878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ES_tradnl" sz="2500" kern="1200" dirty="0" smtClean="0"/>
            <a:t>SGML</a:t>
          </a:r>
          <a:endParaRPr lang="es-ES_tradnl" sz="2500" kern="1200" dirty="0"/>
        </a:p>
      </dsp:txBody>
      <dsp:txXfrm>
        <a:off x="919466" y="641490"/>
        <a:ext cx="1194518" cy="741674"/>
      </dsp:txXfrm>
    </dsp:sp>
    <dsp:sp modelId="{183409C7-DDE6-5844-8508-BA4D4C5A5DB8}">
      <dsp:nvSpPr>
        <dsp:cNvPr id="0" name=""/>
        <dsp:cNvSpPr/>
      </dsp:nvSpPr>
      <dsp:spPr>
        <a:xfrm>
          <a:off x="353" y="1636108"/>
          <a:ext cx="1240668" cy="787824"/>
        </a:xfrm>
        <a:prstGeom prst="roundRect">
          <a:avLst>
            <a:gd name="adj" fmla="val 10000"/>
          </a:avLst>
        </a:prstGeom>
        <a:gradFill rotWithShape="0">
          <a:gsLst>
            <a:gs pos="0">
              <a:schemeClr val="accent1">
                <a:hueOff val="0"/>
                <a:satOff val="0"/>
                <a:lumOff val="0"/>
                <a:alphaOff val="0"/>
                <a:shade val="70000"/>
                <a:satMod val="120000"/>
              </a:schemeClr>
            </a:gs>
            <a:gs pos="35000">
              <a:schemeClr val="accent1">
                <a:hueOff val="0"/>
                <a:satOff val="0"/>
                <a:lumOff val="0"/>
                <a:alphaOff val="0"/>
                <a:shade val="100000"/>
                <a:satMod val="150000"/>
              </a:schemeClr>
            </a:gs>
            <a:gs pos="70000">
              <a:schemeClr val="accent1">
                <a:hueOff val="0"/>
                <a:satOff val="0"/>
                <a:lumOff val="0"/>
                <a:alphaOff val="0"/>
                <a:tint val="100000"/>
                <a:shade val="100000"/>
                <a:satMod val="200000"/>
                <a:greenMod val="100000"/>
              </a:schemeClr>
            </a:gs>
            <a:gs pos="100000">
              <a:schemeClr val="accent1">
                <a:hueOff val="0"/>
                <a:satOff val="0"/>
                <a:lumOff val="0"/>
                <a:alphaOff val="0"/>
                <a:tint val="100000"/>
                <a:shade val="100000"/>
                <a:satMod val="250000"/>
                <a:greenMod val="100000"/>
              </a:schemeClr>
            </a:gs>
          </a:gsLst>
          <a:lin ang="16200000" scaled="1"/>
        </a:gradFill>
        <a:ln>
          <a:noFill/>
        </a:ln>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dsp:spPr>
      <dsp:style>
        <a:lnRef idx="0">
          <a:scrgbClr r="0" g="0" b="0"/>
        </a:lnRef>
        <a:fillRef idx="3">
          <a:scrgbClr r="0" g="0" b="0"/>
        </a:fillRef>
        <a:effectRef idx="2">
          <a:scrgbClr r="0" g="0" b="0"/>
        </a:effectRef>
        <a:fontRef idx="minor">
          <a:schemeClr val="lt1"/>
        </a:fontRef>
      </dsp:style>
    </dsp:sp>
    <dsp:sp modelId="{22FB7ADB-8AF2-E645-8EA8-BD7CB9DBA0A5}">
      <dsp:nvSpPr>
        <dsp:cNvPr id="0" name=""/>
        <dsp:cNvSpPr/>
      </dsp:nvSpPr>
      <dsp:spPr>
        <a:xfrm>
          <a:off x="138205" y="1767067"/>
          <a:ext cx="1240668" cy="7878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ES_tradnl" sz="2500" kern="1200" dirty="0" smtClean="0"/>
            <a:t>HTML</a:t>
          </a:r>
          <a:endParaRPr lang="es-ES_tradnl" sz="2500" kern="1200" dirty="0"/>
        </a:p>
      </dsp:txBody>
      <dsp:txXfrm>
        <a:off x="161280" y="1790142"/>
        <a:ext cx="1194518" cy="741674"/>
      </dsp:txXfrm>
    </dsp:sp>
    <dsp:sp modelId="{12DB5B56-F14A-4A48-9277-3718DEF412B9}">
      <dsp:nvSpPr>
        <dsp:cNvPr id="0" name=""/>
        <dsp:cNvSpPr/>
      </dsp:nvSpPr>
      <dsp:spPr>
        <a:xfrm>
          <a:off x="1516726" y="1636108"/>
          <a:ext cx="1240668" cy="787824"/>
        </a:xfrm>
        <a:prstGeom prst="roundRect">
          <a:avLst>
            <a:gd name="adj" fmla="val 10000"/>
          </a:avLst>
        </a:prstGeom>
        <a:gradFill rotWithShape="0">
          <a:gsLst>
            <a:gs pos="0">
              <a:schemeClr val="accent1">
                <a:hueOff val="0"/>
                <a:satOff val="0"/>
                <a:lumOff val="0"/>
                <a:alphaOff val="0"/>
                <a:shade val="70000"/>
                <a:satMod val="120000"/>
              </a:schemeClr>
            </a:gs>
            <a:gs pos="35000">
              <a:schemeClr val="accent1">
                <a:hueOff val="0"/>
                <a:satOff val="0"/>
                <a:lumOff val="0"/>
                <a:alphaOff val="0"/>
                <a:shade val="100000"/>
                <a:satMod val="150000"/>
              </a:schemeClr>
            </a:gs>
            <a:gs pos="70000">
              <a:schemeClr val="accent1">
                <a:hueOff val="0"/>
                <a:satOff val="0"/>
                <a:lumOff val="0"/>
                <a:alphaOff val="0"/>
                <a:tint val="100000"/>
                <a:shade val="100000"/>
                <a:satMod val="200000"/>
                <a:greenMod val="100000"/>
              </a:schemeClr>
            </a:gs>
            <a:gs pos="100000">
              <a:schemeClr val="accent1">
                <a:hueOff val="0"/>
                <a:satOff val="0"/>
                <a:lumOff val="0"/>
                <a:alphaOff val="0"/>
                <a:tint val="100000"/>
                <a:shade val="100000"/>
                <a:satMod val="250000"/>
                <a:greenMod val="100000"/>
              </a:schemeClr>
            </a:gs>
          </a:gsLst>
          <a:lin ang="16200000" scaled="1"/>
        </a:gradFill>
        <a:ln>
          <a:noFill/>
        </a:ln>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dsp:spPr>
      <dsp:style>
        <a:lnRef idx="0">
          <a:scrgbClr r="0" g="0" b="0"/>
        </a:lnRef>
        <a:fillRef idx="3">
          <a:scrgbClr r="0" g="0" b="0"/>
        </a:fillRef>
        <a:effectRef idx="2">
          <a:scrgbClr r="0" g="0" b="0"/>
        </a:effectRef>
        <a:fontRef idx="minor">
          <a:schemeClr val="lt1"/>
        </a:fontRef>
      </dsp:style>
    </dsp:sp>
    <dsp:sp modelId="{28EF6852-81ED-1044-B08D-9C7A094F27AB}">
      <dsp:nvSpPr>
        <dsp:cNvPr id="0" name=""/>
        <dsp:cNvSpPr/>
      </dsp:nvSpPr>
      <dsp:spPr>
        <a:xfrm>
          <a:off x="1654578" y="1767067"/>
          <a:ext cx="1240668" cy="7878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ES_tradnl" sz="2500" kern="1200" dirty="0" smtClean="0"/>
            <a:t>XML</a:t>
          </a:r>
          <a:endParaRPr lang="es-ES_tradnl" sz="2500" kern="1200" dirty="0"/>
        </a:p>
      </dsp:txBody>
      <dsp:txXfrm>
        <a:off x="1677653" y="1790142"/>
        <a:ext cx="1194518" cy="741674"/>
      </dsp:txXfrm>
    </dsp:sp>
    <dsp:sp modelId="{54A49262-5C50-9443-B471-3F9491E66B22}">
      <dsp:nvSpPr>
        <dsp:cNvPr id="0" name=""/>
        <dsp:cNvSpPr/>
      </dsp:nvSpPr>
      <dsp:spPr>
        <a:xfrm>
          <a:off x="1516726" y="2784760"/>
          <a:ext cx="1240668" cy="787824"/>
        </a:xfrm>
        <a:prstGeom prst="roundRect">
          <a:avLst>
            <a:gd name="adj" fmla="val 10000"/>
          </a:avLst>
        </a:prstGeom>
        <a:gradFill rotWithShape="0">
          <a:gsLst>
            <a:gs pos="0">
              <a:schemeClr val="accent1">
                <a:hueOff val="0"/>
                <a:satOff val="0"/>
                <a:lumOff val="0"/>
                <a:alphaOff val="0"/>
                <a:shade val="70000"/>
                <a:satMod val="120000"/>
              </a:schemeClr>
            </a:gs>
            <a:gs pos="35000">
              <a:schemeClr val="accent1">
                <a:hueOff val="0"/>
                <a:satOff val="0"/>
                <a:lumOff val="0"/>
                <a:alphaOff val="0"/>
                <a:shade val="100000"/>
                <a:satMod val="150000"/>
              </a:schemeClr>
            </a:gs>
            <a:gs pos="70000">
              <a:schemeClr val="accent1">
                <a:hueOff val="0"/>
                <a:satOff val="0"/>
                <a:lumOff val="0"/>
                <a:alphaOff val="0"/>
                <a:tint val="100000"/>
                <a:shade val="100000"/>
                <a:satMod val="200000"/>
                <a:greenMod val="100000"/>
              </a:schemeClr>
            </a:gs>
            <a:gs pos="100000">
              <a:schemeClr val="accent1">
                <a:hueOff val="0"/>
                <a:satOff val="0"/>
                <a:lumOff val="0"/>
                <a:alphaOff val="0"/>
                <a:tint val="100000"/>
                <a:shade val="100000"/>
                <a:satMod val="250000"/>
                <a:greenMod val="100000"/>
              </a:schemeClr>
            </a:gs>
          </a:gsLst>
          <a:lin ang="16200000" scaled="1"/>
        </a:gradFill>
        <a:ln>
          <a:noFill/>
        </a:ln>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dsp:spPr>
      <dsp:style>
        <a:lnRef idx="0">
          <a:scrgbClr r="0" g="0" b="0"/>
        </a:lnRef>
        <a:fillRef idx="3">
          <a:scrgbClr r="0" g="0" b="0"/>
        </a:fillRef>
        <a:effectRef idx="2">
          <a:scrgbClr r="0" g="0" b="0"/>
        </a:effectRef>
        <a:fontRef idx="minor">
          <a:schemeClr val="lt1"/>
        </a:fontRef>
      </dsp:style>
    </dsp:sp>
    <dsp:sp modelId="{AE31282F-33A5-BD45-B49D-621D9DC16FD9}">
      <dsp:nvSpPr>
        <dsp:cNvPr id="0" name=""/>
        <dsp:cNvSpPr/>
      </dsp:nvSpPr>
      <dsp:spPr>
        <a:xfrm>
          <a:off x="1654578" y="2915719"/>
          <a:ext cx="1240668" cy="7878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ES_tradnl" sz="2500" kern="1200" dirty="0" smtClean="0"/>
            <a:t>XHTML</a:t>
          </a:r>
          <a:endParaRPr lang="es-ES_tradnl" sz="2500" kern="1200" dirty="0"/>
        </a:p>
      </dsp:txBody>
      <dsp:txXfrm>
        <a:off x="1677653" y="2938794"/>
        <a:ext cx="1194518" cy="74167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86953" y="268288"/>
            <a:ext cx="5669280" cy="3900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400" y="4208929"/>
            <a:ext cx="5458968" cy="10486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accent1"/>
                </a:solidFill>
                <a:latin typeface="+mj-lt"/>
                <a:ea typeface="+mj-ea"/>
                <a:cs typeface="+mj-cs"/>
              </a:defRPr>
            </a:lvl1pPr>
          </a:lstStyle>
          <a:p>
            <a:r>
              <a:rPr lang="es-ES_tradnl" smtClean="0"/>
              <a:t>Clic para editar título</a:t>
            </a:r>
            <a:endParaRPr/>
          </a:p>
        </p:txBody>
      </p:sp>
      <p:sp>
        <p:nvSpPr>
          <p:cNvPr id="3" name="Subtitle 2"/>
          <p:cNvSpPr>
            <a:spLocks noGrp="1"/>
          </p:cNvSpPr>
          <p:nvPr>
            <p:ph type="subTitle" idx="1"/>
          </p:nvPr>
        </p:nvSpPr>
        <p:spPr>
          <a:xfrm>
            <a:off x="3200400" y="5257800"/>
            <a:ext cx="5458968" cy="621792"/>
          </a:xfrm>
        </p:spPr>
        <p:txBody>
          <a:bodyPr vert="horz" lIns="91440" tIns="45720" rIns="91440" bIns="45720" rtlCol="0">
            <a:normAutofit/>
          </a:bodyPr>
          <a:lstStyle>
            <a:lvl1pPr marL="0" indent="0" algn="l" defTabSz="914400" rtl="0" eaLnBrk="1" latinLnBrk="0" hangingPunct="1">
              <a:spcBef>
                <a:spcPts val="1800"/>
              </a:spcBef>
              <a:buClr>
                <a:schemeClr val="accent1"/>
              </a:buClr>
              <a:buSzPct val="100000"/>
              <a:buFont typeface="Wingdings 2" pitchFamily="18" charset="2"/>
              <a:buNone/>
              <a:defRPr sz="1600" kern="120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a:p>
        </p:txBody>
      </p:sp>
      <p:sp>
        <p:nvSpPr>
          <p:cNvPr id="4" name="Date Placeholder 3"/>
          <p:cNvSpPr>
            <a:spLocks noGrp="1"/>
          </p:cNvSpPr>
          <p:nvPr>
            <p:ph type="dt" sz="half" idx="10"/>
          </p:nvPr>
        </p:nvSpPr>
        <p:spPr>
          <a:xfrm>
            <a:off x="3276600" y="390525"/>
            <a:ext cx="5504688" cy="365125"/>
          </a:xfrm>
        </p:spPr>
        <p:txBody>
          <a:bodyPr vert="horz" lIns="91440" tIns="45720" rIns="91440" bIns="45720" rtlCol="0" anchor="ctr"/>
          <a:lstStyle>
            <a:lvl1pPr marL="0" algn="r" defTabSz="914400" rtl="0" eaLnBrk="1" latinLnBrk="0" hangingPunct="1">
              <a:defRPr sz="2200" b="0" kern="1200" baseline="0">
                <a:solidFill>
                  <a:schemeClr val="bg1"/>
                </a:solidFill>
                <a:latin typeface="+mn-lt"/>
                <a:ea typeface="+mn-ea"/>
                <a:cs typeface="+mn-cs"/>
              </a:defRPr>
            </a:lvl1pPr>
          </a:lstStyle>
          <a:p>
            <a:fld id="{581E5829-0909-4A96-8B65-FFCCC89CAE02}" type="datetimeFigureOut">
              <a:rPr lang="es-ES" smtClean="0"/>
              <a:pPr/>
              <a:t>28/09/17</a:t>
            </a:fld>
            <a:endParaRPr/>
          </a:p>
        </p:txBody>
      </p:sp>
      <p:sp>
        <p:nvSpPr>
          <p:cNvPr id="5" name="Footer Placeholder 4"/>
          <p:cNvSpPr>
            <a:spLocks noGrp="1"/>
          </p:cNvSpPr>
          <p:nvPr>
            <p:ph type="ftr" sz="quarter" idx="11"/>
          </p:nvPr>
        </p:nvSpPr>
        <p:spPr>
          <a:xfrm>
            <a:off x="3218688" y="6356350"/>
            <a:ext cx="4736592" cy="365125"/>
          </a:xfrm>
        </p:spPr>
        <p:txBody>
          <a:bodyPr vert="horz" lIns="91440" tIns="45720" rIns="91440" bIns="45720" rtlCol="0" anchor="ctr"/>
          <a:lstStyle>
            <a:lvl1pPr marL="0" algn="l" defTabSz="914400" rtl="0" eaLnBrk="1" latinLnBrk="0" hangingPunct="1">
              <a:defRPr sz="1100" b="1" kern="1200">
                <a:solidFill>
                  <a:schemeClr val="tx2">
                    <a:lumMod val="60000"/>
                    <a:lumOff val="40000"/>
                  </a:schemeClr>
                </a:solidFill>
                <a:latin typeface="+mn-lt"/>
                <a:ea typeface="+mn-ea"/>
                <a:cs typeface="+mn-cs"/>
              </a:defRPr>
            </a:lvl1pPr>
          </a:lstStyle>
          <a:p>
            <a:endParaRPr/>
          </a:p>
        </p:txBody>
      </p:sp>
      <p:sp>
        <p:nvSpPr>
          <p:cNvPr id="6" name="Slide Number Placeholder 5"/>
          <p:cNvSpPr>
            <a:spLocks noGrp="1"/>
          </p:cNvSpPr>
          <p:nvPr>
            <p:ph type="sldNum" sz="quarter" idx="12"/>
          </p:nvPr>
        </p:nvSpPr>
        <p:spPr>
          <a:xfrm>
            <a:off x="8256494"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09D441ED-22D9-48D6-AD92-DEFB122789E0}" type="slidenum">
              <a:rPr smtClean="0"/>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objetos">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s-ES_tradnl" smtClean="0"/>
              <a:t>Clic para editar título</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5" name="Date Placeholder 4"/>
          <p:cNvSpPr>
            <a:spLocks noGrp="1"/>
          </p:cNvSpPr>
          <p:nvPr>
            <p:ph type="dt" sz="half" idx="10"/>
          </p:nvPr>
        </p:nvSpPr>
        <p:spPr/>
        <p:txBody>
          <a:bodyPr/>
          <a:lstStyle/>
          <a:p>
            <a:fld id="{5120D744-A176-4DCB-9147-2AE7B7E87481}" type="datetimeFigureOut">
              <a:rPr lang="es-ES" smtClean="0"/>
              <a:pPr/>
              <a:t>28/09/17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FFF1679-83E0-4571-98D7-4BB535B5F505}" type="slidenum">
              <a:rPr smtClean="0"/>
              <a:pPr/>
              <a:t>‹#›</a:t>
            </a:fld>
            <a:endParaRPr/>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10" name="Content Placeholder 2"/>
          <p:cNvSpPr>
            <a:spLocks noGrp="1"/>
          </p:cNvSpPr>
          <p:nvPr>
            <p:ph sz="half" idx="14"/>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objetos">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s-ES_tradnl" smtClean="0"/>
              <a:t>Clic para editar título</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5" name="Date Placeholder 4"/>
          <p:cNvSpPr>
            <a:spLocks noGrp="1"/>
          </p:cNvSpPr>
          <p:nvPr>
            <p:ph type="dt" sz="half" idx="10"/>
          </p:nvPr>
        </p:nvSpPr>
        <p:spPr/>
        <p:txBody>
          <a:bodyPr/>
          <a:lstStyle/>
          <a:p>
            <a:fld id="{5120D744-A176-4DCB-9147-2AE7B7E87481}" type="datetimeFigureOut">
              <a:rPr lang="es-ES" smtClean="0"/>
              <a:pPr/>
              <a:t>28/09/17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FFF1679-83E0-4571-98D7-4BB535B5F505}" type="slidenum">
              <a:rPr smtClean="0"/>
              <a:pPr/>
              <a:t>‹#›</a:t>
            </a:fld>
            <a:endParaRPr/>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11" name="Content Placeholder 2"/>
          <p:cNvSpPr>
            <a:spLocks noGrp="1"/>
          </p:cNvSpPr>
          <p:nvPr>
            <p:ph sz="half" idx="14"/>
          </p:nvPr>
        </p:nvSpPr>
        <p:spPr>
          <a:xfrm>
            <a:off x="45720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12" name="Content Placeholder 2"/>
          <p:cNvSpPr>
            <a:spLocks noGrp="1"/>
          </p:cNvSpPr>
          <p:nvPr>
            <p:ph sz="half" idx="15"/>
          </p:nvPr>
        </p:nvSpPr>
        <p:spPr>
          <a:xfrm>
            <a:off x="45720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6" name="Rectangle 5"/>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s-ES_tradnl" smtClean="0"/>
              <a:t>Clic para editar título</a:t>
            </a:r>
            <a:endParaRPr/>
          </a:p>
        </p:txBody>
      </p:sp>
      <p:sp>
        <p:nvSpPr>
          <p:cNvPr id="3" name="Date Placeholder 2"/>
          <p:cNvSpPr>
            <a:spLocks noGrp="1"/>
          </p:cNvSpPr>
          <p:nvPr>
            <p:ph type="dt" sz="half" idx="10"/>
          </p:nvPr>
        </p:nvSpPr>
        <p:spPr/>
        <p:txBody>
          <a:bodyPr/>
          <a:lstStyle/>
          <a:p>
            <a:fld id="{5120D744-A176-4DCB-9147-2AE7B7E87481}" type="datetimeFigureOut">
              <a:rPr lang="es-ES" smtClean="0"/>
              <a:pPr/>
              <a:t>28/09/17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3FFF1679-83E0-4571-98D7-4BB535B5F505}" type="slidenum">
              <a:rPr smtClean="0"/>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Rectangle 4"/>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20D744-A176-4DCB-9147-2AE7B7E87481}" type="datetimeFigureOut">
              <a:rPr lang="es-ES" smtClean="0"/>
              <a:pPr/>
              <a:t>28/09/17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3FFF1679-83E0-4571-98D7-4BB535B5F505}" type="slidenum">
              <a:rPr smtClean="0"/>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es-ES_tradnl" smtClean="0"/>
              <a:t>Clic para editar título</a:t>
            </a:r>
            <a:endParaRPr/>
          </a:p>
        </p:txBody>
      </p:sp>
      <p:sp>
        <p:nvSpPr>
          <p:cNvPr id="3" name="Content Placeholder 2"/>
          <p:cNvSpPr>
            <a:spLocks noGrp="1"/>
          </p:cNvSpPr>
          <p:nvPr>
            <p:ph idx="1"/>
          </p:nvPr>
        </p:nvSpPr>
        <p:spPr>
          <a:xfrm>
            <a:off x="4762052" y="990600"/>
            <a:ext cx="3566160" cy="513556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5120D744-A176-4DCB-9147-2AE7B7E87481}" type="datetimeFigureOut">
              <a:rPr lang="es-ES" smtClean="0"/>
              <a:pPr/>
              <a:t>28/09/17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FFF1679-83E0-4571-98D7-4BB535B5F505}" type="slidenum">
              <a:rPr smtClean="0"/>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n con título">
    <p:spTree>
      <p:nvGrpSpPr>
        <p:cNvPr id="1" name=""/>
        <p:cNvGrpSpPr/>
        <p:nvPr/>
      </p:nvGrpSpPr>
      <p:grpSpPr>
        <a:xfrm>
          <a:off x="0" y="0"/>
          <a:ext cx="0" cy="0"/>
          <a:chOff x="0" y="0"/>
          <a:chExt cx="0" cy="0"/>
        </a:xfrm>
      </p:grpSpPr>
      <p:sp>
        <p:nvSpPr>
          <p:cNvPr id="8" name="Rectangle 7"/>
          <p:cNvSpPr/>
          <p:nvPr/>
        </p:nvSpPr>
        <p:spPr>
          <a:xfrm>
            <a:off x="4746811" y="268288"/>
            <a:ext cx="4114800"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es-ES_tradnl" smtClean="0"/>
              <a:t>Clic para editar título</a:t>
            </a:r>
            <a:endParaRPr/>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a:xfrm>
            <a:off x="161365" y="6124014"/>
            <a:ext cx="1752600" cy="365125"/>
          </a:xfrm>
        </p:spPr>
        <p:txBody>
          <a:bodyPr/>
          <a:lstStyle>
            <a:lvl1pPr algn="l">
              <a:defRPr/>
            </a:lvl1pPr>
          </a:lstStyle>
          <a:p>
            <a:fld id="{5120D744-A176-4DCB-9147-2AE7B7E87481}" type="datetimeFigureOut">
              <a:rPr lang="es-ES" smtClean="0"/>
              <a:pPr/>
              <a:t>28/09/17</a:t>
            </a:fld>
            <a:endParaRPr/>
          </a:p>
        </p:txBody>
      </p:sp>
      <p:sp>
        <p:nvSpPr>
          <p:cNvPr id="6" name="Footer Placeholder 5"/>
          <p:cNvSpPr>
            <a:spLocks noGrp="1"/>
          </p:cNvSpPr>
          <p:nvPr>
            <p:ph type="ftr" sz="quarter" idx="11"/>
          </p:nvPr>
        </p:nvSpPr>
        <p:spPr>
          <a:xfrm>
            <a:off x="174812" y="6356350"/>
            <a:ext cx="3863788" cy="365125"/>
          </a:xfrm>
        </p:spPr>
        <p:txBody>
          <a:bodyPr/>
          <a:lstStyle/>
          <a:p>
            <a:endParaRPr/>
          </a:p>
        </p:txBody>
      </p:sp>
      <p:sp>
        <p:nvSpPr>
          <p:cNvPr id="7" name="Slide Number Placeholder 6"/>
          <p:cNvSpPr>
            <a:spLocks noGrp="1"/>
          </p:cNvSpPr>
          <p:nvPr>
            <p:ph type="sldNum" sz="quarter" idx="12"/>
          </p:nvPr>
        </p:nvSpPr>
        <p:spPr/>
        <p:txBody>
          <a:bodyPr/>
          <a:lstStyle/>
          <a:p>
            <a:fld id="{3FFF1679-83E0-4571-98D7-4BB535B5F505}" type="slidenum">
              <a:rPr smtClean="0"/>
              <a:pPr/>
              <a:t>‹#›</a:t>
            </a:fld>
            <a:endParaRPr/>
          </a:p>
        </p:txBody>
      </p:sp>
      <p:sp>
        <p:nvSpPr>
          <p:cNvPr id="10" name="Picture Placeholder 9"/>
          <p:cNvSpPr>
            <a:spLocks noGrp="1"/>
          </p:cNvSpPr>
          <p:nvPr>
            <p:ph type="pic" sz="quarter" idx="13"/>
          </p:nvPr>
        </p:nvSpPr>
        <p:spPr>
          <a:xfrm>
            <a:off x="4760258" y="990600"/>
            <a:ext cx="4096512" cy="5611813"/>
          </a:xfrm>
        </p:spPr>
        <p:txBody>
          <a:bodyPr/>
          <a:lstStyle>
            <a:lvl1pPr>
              <a:buNone/>
              <a:defRPr/>
            </a:lvl1pPr>
          </a:lstStyle>
          <a:p>
            <a:r>
              <a:rPr lang="es-ES_tradnl" smtClean="0"/>
              <a:t>Haga clic en el icono para agregar una imagen</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n encima del título">
    <p:spTree>
      <p:nvGrpSpPr>
        <p:cNvPr id="1" name=""/>
        <p:cNvGrpSpPr/>
        <p:nvPr/>
      </p:nvGrpSpPr>
      <p:grpSpPr>
        <a:xfrm>
          <a:off x="0" y="0"/>
          <a:ext cx="0" cy="0"/>
          <a:chOff x="0" y="0"/>
          <a:chExt cx="0" cy="0"/>
        </a:xfrm>
      </p:grpSpPr>
      <p:sp>
        <p:nvSpPr>
          <p:cNvPr id="8" name="Rectangle 7"/>
          <p:cNvSpPr/>
          <p:nvPr/>
        </p:nvSpPr>
        <p:spPr>
          <a:xfrm>
            <a:off x="7216775" y="268288"/>
            <a:ext cx="1639457"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es-ES_tradnl" smtClean="0"/>
              <a:t>Clic para editar título</a:t>
            </a:r>
            <a:endParaRPr/>
          </a:p>
        </p:txBody>
      </p:sp>
      <p:sp>
        <p:nvSpPr>
          <p:cNvPr id="3" name="Picture Placeholder 2"/>
          <p:cNvSpPr>
            <a:spLocks noGrp="1"/>
          </p:cNvSpPr>
          <p:nvPr>
            <p:ph type="pic" idx="1"/>
          </p:nvPr>
        </p:nvSpPr>
        <p:spPr>
          <a:xfrm>
            <a:off x="269874" y="268288"/>
            <a:ext cx="6858000"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Haga clic en el icono para agregar una imagen</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5120D744-A176-4DCB-9147-2AE7B7E87481}" type="datetimeFigureOut">
              <a:rPr lang="es-ES" smtClean="0"/>
              <a:pPr/>
              <a:t>28/09/17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4 imágenes con título">
    <p:spTree>
      <p:nvGrpSpPr>
        <p:cNvPr id="1" name=""/>
        <p:cNvGrpSpPr/>
        <p:nvPr/>
      </p:nvGrpSpPr>
      <p:grpSpPr>
        <a:xfrm>
          <a:off x="0" y="0"/>
          <a:ext cx="0" cy="0"/>
          <a:chOff x="0" y="0"/>
          <a:chExt cx="0" cy="0"/>
        </a:xfrm>
      </p:grpSpPr>
      <p:sp>
        <p:nvSpPr>
          <p:cNvPr id="8" name="Rectangle 7"/>
          <p:cNvSpPr/>
          <p:nvPr/>
        </p:nvSpPr>
        <p:spPr>
          <a:xfrm>
            <a:off x="8135471" y="268288"/>
            <a:ext cx="720761"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es-ES_tradnl" smtClean="0"/>
              <a:t>Clic para editar título</a:t>
            </a:r>
            <a:endParaRPr/>
          </a:p>
        </p:txBody>
      </p:sp>
      <p:sp>
        <p:nvSpPr>
          <p:cNvPr id="3" name="Picture Placeholder 2"/>
          <p:cNvSpPr>
            <a:spLocks noGrp="1"/>
          </p:cNvSpPr>
          <p:nvPr>
            <p:ph type="pic" idx="1"/>
          </p:nvPr>
        </p:nvSpPr>
        <p:spPr>
          <a:xfrm>
            <a:off x="269874" y="268288"/>
            <a:ext cx="3006726"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Haga clic en el icono para agregar una imagen</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5120D744-A176-4DCB-9147-2AE7B7E87481}" type="datetimeFigureOut">
              <a:rPr lang="es-ES" smtClean="0"/>
              <a:pPr/>
              <a:t>28/09/17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FFF1679-83E0-4571-98D7-4BB535B5F505}" type="slidenum">
              <a:rPr smtClean="0"/>
              <a:pPr/>
              <a:t>‹#›</a:t>
            </a:fld>
            <a:endParaRPr/>
          </a:p>
        </p:txBody>
      </p:sp>
      <p:sp>
        <p:nvSpPr>
          <p:cNvPr id="10" name="Picture Placeholder 2"/>
          <p:cNvSpPr>
            <a:spLocks noGrp="1"/>
          </p:cNvSpPr>
          <p:nvPr>
            <p:ph type="pic" idx="13"/>
          </p:nvPr>
        </p:nvSpPr>
        <p:spPr>
          <a:xfrm>
            <a:off x="3352800" y="268288"/>
            <a:ext cx="47019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Haga clic en el icono para agregar una imagen</a:t>
            </a:r>
            <a:endParaRPr/>
          </a:p>
        </p:txBody>
      </p:sp>
      <p:sp>
        <p:nvSpPr>
          <p:cNvPr id="11" name="Picture Placeholder 2"/>
          <p:cNvSpPr>
            <a:spLocks noGrp="1"/>
          </p:cNvSpPr>
          <p:nvPr>
            <p:ph type="pic" idx="14"/>
          </p:nvPr>
        </p:nvSpPr>
        <p:spPr>
          <a:xfrm>
            <a:off x="33528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Haga clic en el icono para agregar una imagen</a:t>
            </a:r>
            <a:endParaRPr/>
          </a:p>
        </p:txBody>
      </p:sp>
      <p:sp>
        <p:nvSpPr>
          <p:cNvPr id="12" name="Picture Placeholder 2"/>
          <p:cNvSpPr>
            <a:spLocks noGrp="1"/>
          </p:cNvSpPr>
          <p:nvPr>
            <p:ph type="pic" idx="15"/>
          </p:nvPr>
        </p:nvSpPr>
        <p:spPr>
          <a:xfrm>
            <a:off x="57505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Haga clic en el icono para agregar una imagen</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s-ES_tradnl" smtClean="0"/>
              <a:t>Clic para editar título</a:t>
            </a:r>
            <a:endParaRPr/>
          </a:p>
        </p:txBody>
      </p:sp>
      <p:sp>
        <p:nvSpPr>
          <p:cNvPr id="3" name="Vertical Text Placeholder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4" name="Date Placeholder 3"/>
          <p:cNvSpPr>
            <a:spLocks noGrp="1"/>
          </p:cNvSpPr>
          <p:nvPr>
            <p:ph type="dt" sz="half" idx="10"/>
          </p:nvPr>
        </p:nvSpPr>
        <p:spPr/>
        <p:txBody>
          <a:bodyPr/>
          <a:lstStyle/>
          <a:p>
            <a:fld id="{5120D744-A176-4DCB-9147-2AE7B7E87481}" type="datetimeFigureOut">
              <a:rPr lang="es-ES" smtClean="0"/>
              <a:pPr/>
              <a:t>28/09/17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smtClean="0"/>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543799" y="1035424"/>
            <a:ext cx="1322295" cy="5090739"/>
          </a:xfrm>
        </p:spPr>
        <p:txBody>
          <a:bodyPr vert="eaVert" anchor="t" anchorCtr="0"/>
          <a:lstStyle/>
          <a:p>
            <a:r>
              <a:rPr lang="es-ES_tradnl" smtClean="0"/>
              <a:t>Clic para editar título</a:t>
            </a:r>
            <a:endParaRPr/>
          </a:p>
        </p:txBody>
      </p:sp>
      <p:sp>
        <p:nvSpPr>
          <p:cNvPr id="3" name="Vertical Text Placeholder 2"/>
          <p:cNvSpPr>
            <a:spLocks noGrp="1"/>
          </p:cNvSpPr>
          <p:nvPr>
            <p:ph type="body" orient="vert" idx="1"/>
          </p:nvPr>
        </p:nvSpPr>
        <p:spPr>
          <a:xfrm>
            <a:off x="457200" y="1035424"/>
            <a:ext cx="6019800" cy="5109789"/>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4" name="Date Placeholder 3"/>
          <p:cNvSpPr>
            <a:spLocks noGrp="1"/>
          </p:cNvSpPr>
          <p:nvPr>
            <p:ph type="dt" sz="half" idx="10"/>
          </p:nvPr>
        </p:nvSpPr>
        <p:spPr/>
        <p:txBody>
          <a:bodyPr/>
          <a:lstStyle/>
          <a:p>
            <a:fld id="{5120D744-A176-4DCB-9147-2AE7B7E87481}" type="datetimeFigureOut">
              <a:rPr lang="es-ES" smtClean="0"/>
              <a:pPr/>
              <a:t>28/09/17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smtClean="0"/>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s-ES_tradnl" smtClean="0"/>
              <a:t>Clic para editar título</a:t>
            </a:r>
            <a:endParaRPr/>
          </a:p>
        </p:txBody>
      </p:sp>
      <p:sp>
        <p:nvSpPr>
          <p:cNvPr id="3" name="Content Placeholder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4" name="Date Placeholder 3"/>
          <p:cNvSpPr>
            <a:spLocks noGrp="1"/>
          </p:cNvSpPr>
          <p:nvPr>
            <p:ph type="dt" sz="half" idx="10"/>
          </p:nvPr>
        </p:nvSpPr>
        <p:spPr>
          <a:xfrm>
            <a:off x="7212106" y="6356350"/>
            <a:ext cx="1752600" cy="365125"/>
          </a:xfrm>
        </p:spPr>
        <p:txBody>
          <a:bodyPr/>
          <a:lstStyle/>
          <a:p>
            <a:fld id="{5120D744-A176-4DCB-9147-2AE7B7E87481}" type="datetimeFigureOut">
              <a:rPr lang="es-ES" smtClean="0"/>
              <a:pPr/>
              <a:t>28/09/17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smtClean="0"/>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apositiva de título con imagen">
    <p:spTree>
      <p:nvGrpSpPr>
        <p:cNvPr id="1" name=""/>
        <p:cNvGrpSpPr/>
        <p:nvPr/>
      </p:nvGrpSpPr>
      <p:grpSpPr>
        <a:xfrm>
          <a:off x="0" y="0"/>
          <a:ext cx="0" cy="0"/>
          <a:chOff x="0" y="0"/>
          <a:chExt cx="0" cy="0"/>
        </a:xfrm>
      </p:grpSpPr>
      <p:sp>
        <p:nvSpPr>
          <p:cNvPr id="7" name="Rectangle 6"/>
          <p:cNvSpPr/>
          <p:nvPr/>
        </p:nvSpPr>
        <p:spPr>
          <a:xfrm>
            <a:off x="3186953" y="268288"/>
            <a:ext cx="5669280" cy="2560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399" y="4171950"/>
            <a:ext cx="5457919" cy="1085850"/>
          </a:xfrm>
        </p:spPr>
        <p:txBody>
          <a:bodyPr>
            <a:normAutofit/>
          </a:bodyPr>
          <a:lstStyle>
            <a:lvl1pPr>
              <a:defRPr sz="4600"/>
            </a:lvl1pPr>
          </a:lstStyle>
          <a:p>
            <a:r>
              <a:rPr lang="es-ES_tradnl" smtClean="0"/>
              <a:t>Clic para editar título</a:t>
            </a:r>
            <a:endParaRPr/>
          </a:p>
        </p:txBody>
      </p:sp>
      <p:sp>
        <p:nvSpPr>
          <p:cNvPr id="3" name="Subtitle 2"/>
          <p:cNvSpPr>
            <a:spLocks noGrp="1"/>
          </p:cNvSpPr>
          <p:nvPr>
            <p:ph type="subTitle" idx="1"/>
          </p:nvPr>
        </p:nvSpPr>
        <p:spPr>
          <a:xfrm>
            <a:off x="3200401" y="5257799"/>
            <a:ext cx="5457918" cy="618565"/>
          </a:xfrm>
        </p:spPr>
        <p:txBody>
          <a:bodyPr>
            <a:normAutofit/>
          </a:bodyPr>
          <a:lstStyle>
            <a:lvl1pPr marL="0" indent="0" algn="l">
              <a:buNone/>
              <a:defRPr sz="16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a:p>
        </p:txBody>
      </p:sp>
      <p:sp>
        <p:nvSpPr>
          <p:cNvPr id="4" name="Date Placeholder 3"/>
          <p:cNvSpPr>
            <a:spLocks noGrp="1"/>
          </p:cNvSpPr>
          <p:nvPr>
            <p:ph type="dt" sz="half" idx="10"/>
          </p:nvPr>
        </p:nvSpPr>
        <p:spPr>
          <a:xfrm>
            <a:off x="3276600" y="389965"/>
            <a:ext cx="5499847" cy="365125"/>
          </a:xfrm>
        </p:spPr>
        <p:txBody>
          <a:bodyPr/>
          <a:lstStyle>
            <a:lvl1pPr>
              <a:defRPr sz="2200" b="0" baseline="0">
                <a:solidFill>
                  <a:schemeClr val="bg1"/>
                </a:solidFill>
              </a:defRPr>
            </a:lvl1pPr>
          </a:lstStyle>
          <a:p>
            <a:fld id="{5120D744-A176-4DCB-9147-2AE7B7E87481}" type="datetimeFigureOut">
              <a:rPr lang="es-ES" smtClean="0"/>
              <a:pPr/>
              <a:t>28/09/17</a:t>
            </a:fld>
            <a:endParaRPr/>
          </a:p>
        </p:txBody>
      </p:sp>
      <p:sp>
        <p:nvSpPr>
          <p:cNvPr id="5" name="Footer Placeholder 4"/>
          <p:cNvSpPr>
            <a:spLocks noGrp="1"/>
          </p:cNvSpPr>
          <p:nvPr>
            <p:ph type="ftr" sz="quarter" idx="11"/>
          </p:nvPr>
        </p:nvSpPr>
        <p:spPr>
          <a:xfrm>
            <a:off x="3213847" y="6356350"/>
            <a:ext cx="4734112" cy="365125"/>
          </a:xfrm>
        </p:spPr>
        <p:txBody>
          <a:bodyPr/>
          <a:lstStyle/>
          <a:p>
            <a:endParaRPr/>
          </a:p>
        </p:txBody>
      </p:sp>
      <p:sp>
        <p:nvSpPr>
          <p:cNvPr id="6" name="Slide Number Placeholder 5"/>
          <p:cNvSpPr>
            <a:spLocks noGrp="1"/>
          </p:cNvSpPr>
          <p:nvPr>
            <p:ph type="sldNum" sz="quarter" idx="12"/>
          </p:nvPr>
        </p:nvSpPr>
        <p:spPr>
          <a:xfrm>
            <a:off x="8265459"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8AF02B71-8991-4516-A01E-F1A9ACD28BDC}" type="slidenum">
              <a:rPr/>
              <a:pPr/>
              <a:t>‹#›</a:t>
            </a:fld>
            <a:endParaRPr/>
          </a:p>
        </p:txBody>
      </p:sp>
      <p:sp>
        <p:nvSpPr>
          <p:cNvPr id="9" name="Picture Placeholder 8"/>
          <p:cNvSpPr>
            <a:spLocks noGrp="1"/>
          </p:cNvSpPr>
          <p:nvPr>
            <p:ph type="pic" sz="quarter" idx="13"/>
          </p:nvPr>
        </p:nvSpPr>
        <p:spPr>
          <a:xfrm>
            <a:off x="3200400" y="2877671"/>
            <a:ext cx="5646867" cy="1280160"/>
          </a:xfrm>
        </p:spPr>
        <p:txBody>
          <a:bodyPr/>
          <a:lstStyle>
            <a:lvl1pPr>
              <a:buNone/>
              <a:defRPr/>
            </a:lvl1pPr>
          </a:lstStyle>
          <a:p>
            <a:r>
              <a:rPr lang="es-ES_tradnl" smtClean="0"/>
              <a:t>Haga clic en el icono para agregar una imagen</a:t>
            </a:r>
            <a:endParaRPr/>
          </a:p>
        </p:txBody>
      </p:sp>
      <p:sp>
        <p:nvSpPr>
          <p:cNvPr id="10" name="Rectangle 9"/>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ítulo, objetos e imagen">
    <p:spTree>
      <p:nvGrpSpPr>
        <p:cNvPr id="1" name=""/>
        <p:cNvGrpSpPr/>
        <p:nvPr/>
      </p:nvGrpSpPr>
      <p:grpSpPr>
        <a:xfrm>
          <a:off x="0" y="0"/>
          <a:ext cx="0" cy="0"/>
          <a:chOff x="0" y="0"/>
          <a:chExt cx="0" cy="0"/>
        </a:xfrm>
      </p:grpSpPr>
      <p:sp>
        <p:nvSpPr>
          <p:cNvPr id="7" name="Rectangle 6"/>
          <p:cNvSpPr/>
          <p:nvPr/>
        </p:nvSpPr>
        <p:spPr>
          <a:xfrm>
            <a:off x="269875"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178423" y="914400"/>
            <a:ext cx="6508377" cy="1143000"/>
          </a:xfrm>
        </p:spPr>
        <p:txBody>
          <a:bodyPr/>
          <a:lstStyle/>
          <a:p>
            <a:r>
              <a:rPr lang="es-ES_tradnl" smtClean="0"/>
              <a:t>Clic para editar título</a:t>
            </a:r>
            <a:endParaRPr/>
          </a:p>
        </p:txBody>
      </p:sp>
      <p:sp>
        <p:nvSpPr>
          <p:cNvPr id="3" name="Content Placeholder 2"/>
          <p:cNvSpPr>
            <a:spLocks noGrp="1"/>
          </p:cNvSpPr>
          <p:nvPr>
            <p:ph idx="1"/>
          </p:nvPr>
        </p:nvSpPr>
        <p:spPr>
          <a:xfrm>
            <a:off x="2178423" y="2209800"/>
            <a:ext cx="6508377" cy="3916363"/>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4" name="Date Placeholder 3"/>
          <p:cNvSpPr>
            <a:spLocks noGrp="1"/>
          </p:cNvSpPr>
          <p:nvPr>
            <p:ph type="dt" sz="half" idx="10"/>
          </p:nvPr>
        </p:nvSpPr>
        <p:spPr>
          <a:xfrm>
            <a:off x="7212106" y="6356350"/>
            <a:ext cx="1752600" cy="365125"/>
          </a:xfrm>
        </p:spPr>
        <p:txBody>
          <a:bodyPr/>
          <a:lstStyle/>
          <a:p>
            <a:fld id="{5120D744-A176-4DCB-9147-2AE7B7E87481}" type="datetimeFigureOut">
              <a:rPr lang="es-ES" smtClean="0"/>
              <a:pPr/>
              <a:t>28/09/17</a:t>
            </a:fld>
            <a:endParaRPr/>
          </a:p>
        </p:txBody>
      </p:sp>
      <p:sp>
        <p:nvSpPr>
          <p:cNvPr id="5" name="Footer Placeholder 4"/>
          <p:cNvSpPr>
            <a:spLocks noGrp="1"/>
          </p:cNvSpPr>
          <p:nvPr>
            <p:ph type="ftr" sz="quarter" idx="11"/>
          </p:nvPr>
        </p:nvSpPr>
        <p:spPr>
          <a:xfrm>
            <a:off x="2178423" y="6356350"/>
            <a:ext cx="4926852" cy="365125"/>
          </a:xfrm>
        </p:spPr>
        <p:txBody>
          <a:bodyPr/>
          <a:lstStyle/>
          <a:p>
            <a:endParaRPr/>
          </a:p>
        </p:txBody>
      </p:sp>
      <p:sp>
        <p:nvSpPr>
          <p:cNvPr id="6" name="Slide Number Placeholder 5"/>
          <p:cNvSpPr>
            <a:spLocks noGrp="1"/>
          </p:cNvSpPr>
          <p:nvPr>
            <p:ph type="sldNum" sz="quarter" idx="12"/>
          </p:nvPr>
        </p:nvSpPr>
        <p:spPr>
          <a:xfrm>
            <a:off x="331694" y="361016"/>
            <a:ext cx="506506" cy="365125"/>
          </a:xfrm>
        </p:spPr>
        <p:txBody>
          <a:bodyPr/>
          <a:lstStyle/>
          <a:p>
            <a:fld id="{3FFF1679-83E0-4571-98D7-4BB535B5F505}" type="slidenum">
              <a:rPr smtClean="0"/>
              <a:pPr/>
              <a:t>‹#›</a:t>
            </a:fld>
            <a:endParaRPr/>
          </a:p>
        </p:txBody>
      </p:sp>
      <p:sp>
        <p:nvSpPr>
          <p:cNvPr id="9" name="Picture Placeholder 8"/>
          <p:cNvSpPr>
            <a:spLocks noGrp="1"/>
          </p:cNvSpPr>
          <p:nvPr>
            <p:ph type="pic" sz="quarter" idx="13"/>
          </p:nvPr>
        </p:nvSpPr>
        <p:spPr>
          <a:xfrm>
            <a:off x="269875" y="1976718"/>
            <a:ext cx="1645920" cy="4625788"/>
          </a:xfrm>
        </p:spPr>
        <p:txBody>
          <a:bodyPr/>
          <a:lstStyle>
            <a:lvl1pPr>
              <a:buNone/>
              <a:defRPr/>
            </a:lvl1pPr>
          </a:lstStyle>
          <a:p>
            <a:r>
              <a:rPr lang="es-ES_tradnl" smtClean="0"/>
              <a:t>Haga clic en el icono para agregar una imagen</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7758952" y="268288"/>
            <a:ext cx="1099073" cy="635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09801" y="3429000"/>
            <a:ext cx="4966446" cy="1398494"/>
          </a:xfrm>
        </p:spPr>
        <p:txBody>
          <a:bodyPr anchor="b" anchorCtr="0"/>
          <a:lstStyle>
            <a:lvl1pPr algn="r">
              <a:defRPr sz="4600" b="0" cap="none" baseline="0"/>
            </a:lvl1pPr>
          </a:lstStyle>
          <a:p>
            <a:r>
              <a:rPr lang="es-ES_tradnl" smtClean="0"/>
              <a:t>Clic para editar título</a:t>
            </a:r>
            <a:endParaRPr/>
          </a:p>
        </p:txBody>
      </p:sp>
      <p:sp>
        <p:nvSpPr>
          <p:cNvPr id="3" name="Text Placeholder 2"/>
          <p:cNvSpPr>
            <a:spLocks noGrp="1"/>
          </p:cNvSpPr>
          <p:nvPr>
            <p:ph type="body" idx="1"/>
          </p:nvPr>
        </p:nvSpPr>
        <p:spPr>
          <a:xfrm>
            <a:off x="2209801" y="4824414"/>
            <a:ext cx="4966446" cy="1320800"/>
          </a:xfrm>
        </p:spPr>
        <p:txBody>
          <a:bodyPr anchor="t" anchorCtr="0">
            <a:normAutofit/>
          </a:bodyPr>
          <a:lstStyle>
            <a:lvl1pPr marL="0" indent="0" algn="r">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Date Placeholder 3"/>
          <p:cNvSpPr>
            <a:spLocks noGrp="1"/>
          </p:cNvSpPr>
          <p:nvPr>
            <p:ph type="dt" sz="half" idx="10"/>
          </p:nvPr>
        </p:nvSpPr>
        <p:spPr>
          <a:xfrm>
            <a:off x="5562600" y="6356350"/>
            <a:ext cx="1622612" cy="365125"/>
          </a:xfrm>
        </p:spPr>
        <p:txBody>
          <a:bodyPr/>
          <a:lstStyle/>
          <a:p>
            <a:fld id="{5120D744-A176-4DCB-9147-2AE7B7E87481}" type="datetimeFigureOut">
              <a:rPr lang="es-ES" smtClean="0"/>
              <a:pPr/>
              <a:t>28/09/17</a:t>
            </a:fld>
            <a:endParaRPr/>
          </a:p>
        </p:txBody>
      </p:sp>
      <p:sp>
        <p:nvSpPr>
          <p:cNvPr id="5" name="Footer Placeholder 4"/>
          <p:cNvSpPr>
            <a:spLocks noGrp="1"/>
          </p:cNvSpPr>
          <p:nvPr>
            <p:ph type="ftr" sz="quarter" idx="11"/>
          </p:nvPr>
        </p:nvSpPr>
        <p:spPr>
          <a:xfrm>
            <a:off x="174812" y="6356350"/>
            <a:ext cx="5311588" cy="365125"/>
          </a:xfrm>
        </p:spPr>
        <p:txBody>
          <a:bodyPr/>
          <a:lstStyle/>
          <a:p>
            <a:endParaRPr/>
          </a:p>
        </p:txBody>
      </p:sp>
      <p:sp>
        <p:nvSpPr>
          <p:cNvPr id="6" name="Slide Number Placeholder 5"/>
          <p:cNvSpPr>
            <a:spLocks noGrp="1"/>
          </p:cNvSpPr>
          <p:nvPr>
            <p:ph type="sldNum" sz="quarter" idx="12"/>
          </p:nvPr>
        </p:nvSpPr>
        <p:spPr/>
        <p:txBody>
          <a:bodyPr/>
          <a:lstStyle/>
          <a:p>
            <a:fld id="{09D441ED-22D9-48D6-AD92-DEFB122789E0}" type="slidenum">
              <a:rPr smtClean="0"/>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ción con imagen">
    <p:spTree>
      <p:nvGrpSpPr>
        <p:cNvPr id="1" name=""/>
        <p:cNvGrpSpPr/>
        <p:nvPr/>
      </p:nvGrpSpPr>
      <p:grpSpPr>
        <a:xfrm>
          <a:off x="0" y="0"/>
          <a:ext cx="0" cy="0"/>
          <a:chOff x="0" y="0"/>
          <a:chExt cx="0" cy="0"/>
        </a:xfrm>
      </p:grpSpPr>
      <p:sp>
        <p:nvSpPr>
          <p:cNvPr id="7" name="Rectangle 6"/>
          <p:cNvSpPr/>
          <p:nvPr/>
        </p:nvSpPr>
        <p:spPr>
          <a:xfrm>
            <a:off x="269875" y="4773706"/>
            <a:ext cx="2971800" cy="18445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720354" y="3429001"/>
            <a:ext cx="4966446" cy="1398494"/>
          </a:xfrm>
        </p:spPr>
        <p:txBody>
          <a:bodyPr anchor="b" anchorCtr="0"/>
          <a:lstStyle>
            <a:lvl1pPr algn="r">
              <a:defRPr sz="4600" b="0" cap="none" baseline="0"/>
            </a:lvl1pPr>
          </a:lstStyle>
          <a:p>
            <a:r>
              <a:rPr lang="es-ES_tradnl" smtClean="0"/>
              <a:t>Clic para editar título</a:t>
            </a:r>
            <a:endParaRPr/>
          </a:p>
        </p:txBody>
      </p:sp>
      <p:sp>
        <p:nvSpPr>
          <p:cNvPr id="3" name="Text Placeholder 2"/>
          <p:cNvSpPr>
            <a:spLocks noGrp="1"/>
          </p:cNvSpPr>
          <p:nvPr>
            <p:ph type="body" idx="1"/>
          </p:nvPr>
        </p:nvSpPr>
        <p:spPr>
          <a:xfrm>
            <a:off x="3720354" y="4824414"/>
            <a:ext cx="4966446" cy="1320800"/>
          </a:xfrm>
        </p:spPr>
        <p:txBody>
          <a:bodyPr anchor="t" anchorCtr="0">
            <a:normAutofit/>
          </a:bodyPr>
          <a:lstStyle>
            <a:lvl1pPr marL="0" indent="0" algn="r">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6" name="Slide Number Placeholder 5"/>
          <p:cNvSpPr>
            <a:spLocks noGrp="1"/>
          </p:cNvSpPr>
          <p:nvPr>
            <p:ph type="sldNum" sz="quarter" idx="12"/>
          </p:nvPr>
        </p:nvSpPr>
        <p:spPr>
          <a:xfrm>
            <a:off x="351212" y="6104965"/>
            <a:ext cx="506506" cy="365125"/>
          </a:xfrm>
        </p:spPr>
        <p:txBody>
          <a:bodyPr/>
          <a:lstStyle/>
          <a:p>
            <a:fld id="{3FFF1679-83E0-4571-98D7-4BB535B5F505}" type="slidenum">
              <a:rPr smtClean="0"/>
              <a:pPr/>
              <a:t>‹#›</a:t>
            </a:fld>
            <a:endParaRPr/>
          </a:p>
        </p:txBody>
      </p:sp>
      <p:sp>
        <p:nvSpPr>
          <p:cNvPr id="9" name="Picture Placeholder 8"/>
          <p:cNvSpPr>
            <a:spLocks noGrp="1"/>
          </p:cNvSpPr>
          <p:nvPr>
            <p:ph type="pic" sz="quarter" idx="13"/>
          </p:nvPr>
        </p:nvSpPr>
        <p:spPr>
          <a:xfrm>
            <a:off x="269874" y="268288"/>
            <a:ext cx="2971800" cy="4438650"/>
          </a:xfrm>
        </p:spPr>
        <p:txBody>
          <a:bodyPr/>
          <a:lstStyle>
            <a:lvl1pPr>
              <a:buNone/>
              <a:defRPr/>
            </a:lvl1pPr>
          </a:lstStyle>
          <a:p>
            <a:r>
              <a:rPr lang="es-ES_tradnl" smtClean="0"/>
              <a:t>Haga clic en el icono para agregar una imagen</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s-ES_tradnl" smtClean="0"/>
              <a:t>Clic para editar título</a:t>
            </a:r>
            <a:endParaRPr/>
          </a:p>
        </p:txBody>
      </p:sp>
      <p:sp>
        <p:nvSpPr>
          <p:cNvPr id="3" name="Content Placeholder 2"/>
          <p:cNvSpPr>
            <a:spLocks noGrp="1"/>
          </p:cNvSpPr>
          <p:nvPr>
            <p:ph sz="half" idx="1"/>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4" name="Content Placeholder 3"/>
          <p:cNvSpPr>
            <a:spLocks noGrp="1"/>
          </p:cNvSpPr>
          <p:nvPr>
            <p:ph sz="half" idx="2"/>
          </p:nvPr>
        </p:nvSpPr>
        <p:spPr>
          <a:xfrm>
            <a:off x="428244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5" name="Date Placeholder 4"/>
          <p:cNvSpPr>
            <a:spLocks noGrp="1"/>
          </p:cNvSpPr>
          <p:nvPr>
            <p:ph type="dt" sz="half" idx="10"/>
          </p:nvPr>
        </p:nvSpPr>
        <p:spPr/>
        <p:txBody>
          <a:bodyPr/>
          <a:lstStyle/>
          <a:p>
            <a:fld id="{5120D744-A176-4DCB-9147-2AE7B7E87481}" type="datetimeFigureOut">
              <a:rPr lang="es-ES" smtClean="0"/>
              <a:pPr/>
              <a:t>28/09/17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FFF1679-83E0-4571-98D7-4BB535B5F505}" type="slidenum">
              <a:rPr smtClean="0"/>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88352" cy="1143000"/>
          </a:xfrm>
        </p:spPr>
        <p:txBody>
          <a:bodyPr/>
          <a:lstStyle>
            <a:lvl1pPr>
              <a:defRPr/>
            </a:lvl1pPr>
          </a:lstStyle>
          <a:p>
            <a:r>
              <a:rPr lang="es-ES_tradnl" smtClean="0"/>
              <a:t>Clic para editar título</a:t>
            </a:r>
            <a:endParaRPr/>
          </a:p>
        </p:txBody>
      </p:sp>
      <p:sp>
        <p:nvSpPr>
          <p:cNvPr id="3" name="Text Placeholder 2"/>
          <p:cNvSpPr>
            <a:spLocks noGrp="1"/>
          </p:cNvSpPr>
          <p:nvPr>
            <p:ph type="body" idx="1"/>
          </p:nvPr>
        </p:nvSpPr>
        <p:spPr>
          <a:xfrm>
            <a:off x="457200" y="2054132"/>
            <a:ext cx="3566160" cy="639762"/>
          </a:xfrm>
        </p:spPr>
        <p:txBody>
          <a:bodyPr anchor="b">
            <a:noAutofit/>
          </a:bodyPr>
          <a:lstStyle>
            <a:lvl1pPr marL="0" indent="0" algn="ctr">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Content Placeholder 3"/>
          <p:cNvSpPr>
            <a:spLocks noGrp="1"/>
          </p:cNvSpPr>
          <p:nvPr>
            <p:ph sz="half" idx="2"/>
          </p:nvPr>
        </p:nvSpPr>
        <p:spPr>
          <a:xfrm>
            <a:off x="457200"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5" name="Text Placeholder 4"/>
          <p:cNvSpPr>
            <a:spLocks noGrp="1"/>
          </p:cNvSpPr>
          <p:nvPr>
            <p:ph type="body" sz="quarter" idx="3"/>
          </p:nvPr>
        </p:nvSpPr>
        <p:spPr>
          <a:xfrm>
            <a:off x="4279391" y="2054132"/>
            <a:ext cx="3566160" cy="639762"/>
          </a:xfrm>
        </p:spPr>
        <p:txBody>
          <a:bodyPr anchor="b">
            <a:noAutofit/>
          </a:bodyPr>
          <a:lstStyle>
            <a:lvl1pPr marL="0" indent="0" algn="ctr">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Content Placeholder 5"/>
          <p:cNvSpPr>
            <a:spLocks noGrp="1"/>
          </p:cNvSpPr>
          <p:nvPr>
            <p:ph sz="quarter" idx="4"/>
          </p:nvPr>
        </p:nvSpPr>
        <p:spPr>
          <a:xfrm>
            <a:off x="4279391"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7" name="Date Placeholder 6"/>
          <p:cNvSpPr>
            <a:spLocks noGrp="1"/>
          </p:cNvSpPr>
          <p:nvPr>
            <p:ph type="dt" sz="half" idx="10"/>
          </p:nvPr>
        </p:nvSpPr>
        <p:spPr/>
        <p:txBody>
          <a:bodyPr/>
          <a:lstStyle/>
          <a:p>
            <a:fld id="{5120D744-A176-4DCB-9147-2AE7B7E87481}" type="datetimeFigureOut">
              <a:rPr lang="es-ES" smtClean="0"/>
              <a:pPr/>
              <a:t>28/09/17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3FFF1679-83E0-4571-98D7-4BB535B5F505}" type="slidenum">
              <a:rPr smtClean="0"/>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objetos, superior e inferior">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es-ES_tradnl" smtClean="0"/>
              <a:t>Clic para editar título</a:t>
            </a:r>
            <a:endParaRPr/>
          </a:p>
        </p:txBody>
      </p:sp>
      <p:sp>
        <p:nvSpPr>
          <p:cNvPr id="3" name="Content Placeholder 2"/>
          <p:cNvSpPr>
            <a:spLocks noGrp="1"/>
          </p:cNvSpPr>
          <p:nvPr>
            <p:ph sz="half" idx="1"/>
          </p:nvPr>
        </p:nvSpPr>
        <p:spPr>
          <a:xfrm>
            <a:off x="457199" y="2214562"/>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5" name="Date Placeholder 4"/>
          <p:cNvSpPr>
            <a:spLocks noGrp="1"/>
          </p:cNvSpPr>
          <p:nvPr>
            <p:ph type="dt" sz="half" idx="10"/>
          </p:nvPr>
        </p:nvSpPr>
        <p:spPr/>
        <p:txBody>
          <a:bodyPr/>
          <a:lstStyle/>
          <a:p>
            <a:fld id="{5120D744-A176-4DCB-9147-2AE7B7E87481}" type="datetimeFigureOut">
              <a:rPr lang="es-ES" smtClean="0"/>
              <a:pPr/>
              <a:t>28/09/17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FFF1679-83E0-4571-98D7-4BB535B5F505}" type="slidenum">
              <a:rPr smtClean="0"/>
              <a:pPr/>
              <a:t>‹#›</a:t>
            </a:fld>
            <a:endParaRPr/>
          </a:p>
        </p:txBody>
      </p:sp>
      <p:sp>
        <p:nvSpPr>
          <p:cNvPr id="9" name="Content Placeholder 2"/>
          <p:cNvSpPr>
            <a:spLocks noGrp="1"/>
          </p:cNvSpPr>
          <p:nvPr>
            <p:ph sz="half" idx="13"/>
          </p:nvPr>
        </p:nvSpPr>
        <p:spPr>
          <a:xfrm>
            <a:off x="457199" y="4224973"/>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914400"/>
            <a:ext cx="6508377" cy="1143000"/>
          </a:xfrm>
          <a:prstGeom prst="rect">
            <a:avLst/>
          </a:prstGeom>
        </p:spPr>
        <p:txBody>
          <a:bodyPr vert="horz" lIns="91440" tIns="45720" rIns="91440" bIns="45720" rtlCol="0" anchor="b" anchorCtr="0">
            <a:noAutofit/>
          </a:bodyPr>
          <a:lstStyle/>
          <a:p>
            <a:r>
              <a:rPr lang="es-ES_tradnl" smtClean="0"/>
              <a:t>Clic para editar título</a:t>
            </a:r>
            <a:endParaRPr/>
          </a:p>
        </p:txBody>
      </p:sp>
      <p:sp>
        <p:nvSpPr>
          <p:cNvPr id="3" name="Text Placeholder 2"/>
          <p:cNvSpPr>
            <a:spLocks noGrp="1"/>
          </p:cNvSpPr>
          <p:nvPr>
            <p:ph type="body" idx="1"/>
          </p:nvPr>
        </p:nvSpPr>
        <p:spPr>
          <a:xfrm>
            <a:off x="457199" y="2209800"/>
            <a:ext cx="6508377" cy="3916363"/>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4" name="Date Placeholder 3"/>
          <p:cNvSpPr>
            <a:spLocks noGrp="1"/>
          </p:cNvSpPr>
          <p:nvPr>
            <p:ph type="dt" sz="half" idx="2"/>
          </p:nvPr>
        </p:nvSpPr>
        <p:spPr>
          <a:xfrm>
            <a:off x="7198659" y="6356350"/>
            <a:ext cx="1752600" cy="365125"/>
          </a:xfrm>
          <a:prstGeom prst="rect">
            <a:avLst/>
          </a:prstGeom>
        </p:spPr>
        <p:txBody>
          <a:bodyPr vert="horz" lIns="91440" tIns="45720" rIns="91440" bIns="45720" rtlCol="0" anchor="ctr"/>
          <a:lstStyle>
            <a:lvl1pPr algn="r">
              <a:defRPr sz="1100" b="1">
                <a:solidFill>
                  <a:schemeClr val="tx2">
                    <a:lumMod val="60000"/>
                    <a:lumOff val="40000"/>
                  </a:schemeClr>
                </a:solidFill>
              </a:defRPr>
            </a:lvl1pPr>
          </a:lstStyle>
          <a:p>
            <a:fld id="{5120D744-A176-4DCB-9147-2AE7B7E87481}" type="datetimeFigureOut">
              <a:rPr lang="es-ES" smtClean="0"/>
              <a:pPr/>
              <a:t>28/09/17</a:t>
            </a:fld>
            <a:endParaRPr/>
          </a:p>
        </p:txBody>
      </p:sp>
      <p:sp>
        <p:nvSpPr>
          <p:cNvPr id="5" name="Footer Placeholder 4"/>
          <p:cNvSpPr>
            <a:spLocks noGrp="1"/>
          </p:cNvSpPr>
          <p:nvPr>
            <p:ph type="ftr" sz="quarter" idx="3"/>
          </p:nvPr>
        </p:nvSpPr>
        <p:spPr>
          <a:xfrm>
            <a:off x="174812" y="6356350"/>
            <a:ext cx="6007100" cy="365125"/>
          </a:xfrm>
          <a:prstGeom prst="rect">
            <a:avLst/>
          </a:prstGeom>
        </p:spPr>
        <p:txBody>
          <a:bodyPr vert="horz" lIns="91440" tIns="45720" rIns="91440" bIns="45720" rtlCol="0" anchor="ctr"/>
          <a:lstStyle>
            <a:lvl1pPr algn="l">
              <a:defRPr sz="1100" b="1">
                <a:solidFill>
                  <a:schemeClr val="tx2">
                    <a:lumMod val="60000"/>
                    <a:lumOff val="40000"/>
                  </a:schemeClr>
                </a:solidFill>
              </a:defRPr>
            </a:lvl1pPr>
          </a:lstStyle>
          <a:p>
            <a:endParaRPr/>
          </a:p>
        </p:txBody>
      </p:sp>
      <p:sp>
        <p:nvSpPr>
          <p:cNvPr id="6" name="Slide Number Placeholder 5"/>
          <p:cNvSpPr>
            <a:spLocks noGrp="1"/>
          </p:cNvSpPr>
          <p:nvPr>
            <p:ph type="sldNum" sz="quarter" idx="4"/>
          </p:nvPr>
        </p:nvSpPr>
        <p:spPr>
          <a:xfrm>
            <a:off x="8256494" y="361016"/>
            <a:ext cx="506506" cy="365125"/>
          </a:xfrm>
          <a:prstGeom prst="rect">
            <a:avLst/>
          </a:prstGeom>
        </p:spPr>
        <p:txBody>
          <a:bodyPr vert="horz" lIns="91440" tIns="45720" rIns="91440" bIns="45720" rtlCol="0" anchor="ctr"/>
          <a:lstStyle>
            <a:lvl1pPr algn="r">
              <a:defRPr sz="2200" b="1">
                <a:solidFill>
                  <a:schemeClr val="bg1"/>
                </a:solidFill>
              </a:defRPr>
            </a:lvl1pPr>
          </a:lstStyle>
          <a:p>
            <a:fld id="{3FFF1679-83E0-4571-98D7-4BB535B5F505}" type="slidenum">
              <a:rPr smtClean="0"/>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5047316"/>
            <a:ext cx="7973568" cy="1048684"/>
          </a:xfrm>
        </p:spPr>
        <p:txBody>
          <a:bodyPr>
            <a:normAutofit fontScale="90000"/>
          </a:bodyPr>
          <a:lstStyle/>
          <a:p>
            <a:r>
              <a:rPr lang="es-ES_tradnl" dirty="0" smtClean="0"/>
              <a:t> Lenguajes de marcas y sistemas de gestión de información</a:t>
            </a:r>
            <a:endParaRPr lang="es-ES_tradnl" dirty="0"/>
          </a:p>
        </p:txBody>
      </p:sp>
      <p:sp>
        <p:nvSpPr>
          <p:cNvPr id="3" name="Subtítulo 2"/>
          <p:cNvSpPr>
            <a:spLocks noGrp="1"/>
          </p:cNvSpPr>
          <p:nvPr>
            <p:ph type="subTitle" idx="1"/>
          </p:nvPr>
        </p:nvSpPr>
        <p:spPr>
          <a:xfrm>
            <a:off x="3200400" y="6160008"/>
            <a:ext cx="5458968" cy="621792"/>
          </a:xfrm>
        </p:spPr>
        <p:txBody>
          <a:bodyPr/>
          <a:lstStyle/>
          <a:p>
            <a:r>
              <a:rPr lang="es-ES_tradnl" dirty="0" smtClean="0"/>
              <a:t>Características de los lenguajes de Marcas.</a:t>
            </a:r>
            <a:endParaRPr lang="es-ES_tradn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Uso de LM en documentos</a:t>
            </a:r>
            <a:endParaRPr lang="es-ES_tradnl" dirty="0"/>
          </a:p>
        </p:txBody>
      </p:sp>
      <p:sp>
        <p:nvSpPr>
          <p:cNvPr id="3" name="Marcador de contenido 2"/>
          <p:cNvSpPr>
            <a:spLocks noGrp="1"/>
          </p:cNvSpPr>
          <p:nvPr>
            <p:ph idx="1"/>
          </p:nvPr>
        </p:nvSpPr>
        <p:spPr/>
        <p:txBody>
          <a:bodyPr/>
          <a:lstStyle/>
          <a:p>
            <a:r>
              <a:rPr lang="es-ES_tradnl" dirty="0" smtClean="0"/>
              <a:t>Existen tres utilizaciones básicas de los LM</a:t>
            </a:r>
          </a:p>
          <a:p>
            <a:endParaRPr lang="es-ES_tradnl" dirty="0" smtClean="0"/>
          </a:p>
          <a:p>
            <a:pPr lvl="1"/>
            <a:r>
              <a:rPr lang="es-ES_tradnl" dirty="0" smtClean="0"/>
              <a:t>LM para describir el contenido (Bases de datos)</a:t>
            </a:r>
          </a:p>
          <a:p>
            <a:pPr lvl="1"/>
            <a:endParaRPr lang="es-ES_tradnl" dirty="0" smtClean="0"/>
          </a:p>
          <a:p>
            <a:pPr lvl="1"/>
            <a:r>
              <a:rPr lang="es-ES_tradnl" dirty="0" smtClean="0"/>
              <a:t>LM para definir el formato del documento (procesadores de texto)</a:t>
            </a:r>
          </a:p>
          <a:p>
            <a:pPr lvl="1"/>
            <a:endParaRPr lang="es-ES_tradnl" dirty="0" smtClean="0"/>
          </a:p>
          <a:p>
            <a:pPr lvl="1"/>
            <a:r>
              <a:rPr lang="es-ES_tradnl" dirty="0" smtClean="0"/>
              <a:t>LM para las dos cosas a la vez (HTML)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Características de los lenguajes de marcas </a:t>
            </a:r>
            <a:endParaRPr lang="es-ES_tradnl" dirty="0"/>
          </a:p>
        </p:txBody>
      </p:sp>
      <p:sp>
        <p:nvSpPr>
          <p:cNvPr id="3" name="Marcador de contenido 2"/>
          <p:cNvSpPr>
            <a:spLocks noGrp="1"/>
          </p:cNvSpPr>
          <p:nvPr>
            <p:ph idx="1"/>
          </p:nvPr>
        </p:nvSpPr>
        <p:spPr/>
        <p:txBody>
          <a:bodyPr/>
          <a:lstStyle/>
          <a:p>
            <a:r>
              <a:rPr lang="es-ES_tradnl" dirty="0" smtClean="0"/>
              <a:t>Son archivos de texto plano</a:t>
            </a:r>
          </a:p>
          <a:p>
            <a:endParaRPr lang="es-ES_tradnl" dirty="0" smtClean="0"/>
          </a:p>
          <a:p>
            <a:pPr lvl="1"/>
            <a:r>
              <a:rPr lang="es-ES_tradnl" dirty="0" smtClean="0"/>
              <a:t>Los archivos de texto plano están compuestos únicamente por texto sin formato.</a:t>
            </a:r>
          </a:p>
          <a:p>
            <a:pPr lvl="1"/>
            <a:r>
              <a:rPr lang="es-ES_tradnl" dirty="0" smtClean="0"/>
              <a:t>No necesitan de un programa intermediario que los interpreten como los ficheros binarios</a:t>
            </a:r>
          </a:p>
          <a:p>
            <a:pPr lvl="1"/>
            <a:r>
              <a:rPr lang="es-ES_tradnl" dirty="0" smtClean="0"/>
              <a:t>Se pueden editar con un sencillo editor de textos</a:t>
            </a:r>
          </a:p>
          <a:p>
            <a:pPr lvl="1"/>
            <a:r>
              <a:rPr lang="es-ES_tradnl" dirty="0" smtClean="0"/>
              <a:t>Al tratarse solo de texto, son independientes de la plataforma, sistema operativo o programa con el que fueron creados</a:t>
            </a:r>
          </a:p>
          <a:p>
            <a:pPr lvl="1"/>
            <a:endParaRPr lang="es-ES_tradnl"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Características de los lenguajes de marcas </a:t>
            </a:r>
            <a:endParaRPr lang="es-ES_tradnl" dirty="0"/>
          </a:p>
        </p:txBody>
      </p:sp>
      <p:sp>
        <p:nvSpPr>
          <p:cNvPr id="3" name="Marcador de contenido 2"/>
          <p:cNvSpPr>
            <a:spLocks noGrp="1"/>
          </p:cNvSpPr>
          <p:nvPr>
            <p:ph idx="1"/>
          </p:nvPr>
        </p:nvSpPr>
        <p:spPr/>
        <p:txBody>
          <a:bodyPr/>
          <a:lstStyle/>
          <a:p>
            <a:r>
              <a:rPr lang="es-ES_tradnl" dirty="0" smtClean="0"/>
              <a:t>Son compactos</a:t>
            </a:r>
          </a:p>
          <a:p>
            <a:endParaRPr lang="es-ES_tradnl" dirty="0" smtClean="0"/>
          </a:p>
          <a:p>
            <a:pPr lvl="1"/>
            <a:r>
              <a:rPr lang="es-ES_tradnl" dirty="0" smtClean="0"/>
              <a:t>La instrucciones de marcado se entremezclan con el propio contenido en un único archivo</a:t>
            </a:r>
          </a:p>
          <a:p>
            <a:pPr lvl="1"/>
            <a:r>
              <a:rPr lang="es-ES_tradnl" dirty="0" smtClean="0"/>
              <a:t>Las etiquetas describen el formato, la presentación o la semántica de un determinado texto</a:t>
            </a:r>
          </a:p>
          <a:p>
            <a:pPr lvl="1"/>
            <a:endParaRPr lang="es-ES_tradnl"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Características de los lenguajes de marcas </a:t>
            </a:r>
            <a:endParaRPr lang="es-ES_tradnl" dirty="0"/>
          </a:p>
        </p:txBody>
      </p:sp>
      <p:sp>
        <p:nvSpPr>
          <p:cNvPr id="3" name="Marcador de contenido 2"/>
          <p:cNvSpPr>
            <a:spLocks noGrp="1"/>
          </p:cNvSpPr>
          <p:nvPr>
            <p:ph idx="1"/>
          </p:nvPr>
        </p:nvSpPr>
        <p:spPr/>
        <p:txBody>
          <a:bodyPr/>
          <a:lstStyle/>
          <a:p>
            <a:r>
              <a:rPr lang="es-ES_tradnl" dirty="0" smtClean="0"/>
              <a:t>Son flexibles</a:t>
            </a:r>
          </a:p>
          <a:p>
            <a:pPr lvl="1"/>
            <a:endParaRPr lang="es-ES_tradnl" dirty="0" smtClean="0"/>
          </a:p>
          <a:p>
            <a:pPr lvl="1"/>
            <a:r>
              <a:rPr lang="es-ES_tradnl" dirty="0" smtClean="0"/>
              <a:t>Inicialmente se crearon para documento de texto, pero se han extendido a otras áreas como gráficos vectoriales, servicios </a:t>
            </a:r>
            <a:r>
              <a:rPr lang="es-ES_tradnl" dirty="0" err="1" smtClean="0"/>
              <a:t>web</a:t>
            </a:r>
            <a:r>
              <a:rPr lang="es-ES_tradnl" dirty="0" smtClean="0"/>
              <a:t>, …</a:t>
            </a:r>
          </a:p>
          <a:p>
            <a:pPr lvl="1"/>
            <a:endParaRPr lang="es-ES_tradnl"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Clasificación</a:t>
            </a:r>
            <a:endParaRPr lang="es-ES_tradnl" dirty="0"/>
          </a:p>
        </p:txBody>
      </p:sp>
      <p:sp>
        <p:nvSpPr>
          <p:cNvPr id="3" name="Marcador de contenido 2"/>
          <p:cNvSpPr>
            <a:spLocks noGrp="1"/>
          </p:cNvSpPr>
          <p:nvPr>
            <p:ph idx="1"/>
          </p:nvPr>
        </p:nvSpPr>
        <p:spPr/>
        <p:txBody>
          <a:bodyPr/>
          <a:lstStyle/>
          <a:p>
            <a:r>
              <a:rPr lang="es-ES_tradnl" dirty="0" smtClean="0"/>
              <a:t>Se pueden identificar tres tipos de lenguajes de marcas.</a:t>
            </a:r>
          </a:p>
          <a:p>
            <a:pPr lvl="1"/>
            <a:endParaRPr lang="es-ES_tradnl" dirty="0" smtClean="0"/>
          </a:p>
          <a:p>
            <a:pPr lvl="1"/>
            <a:r>
              <a:rPr lang="es-ES_tradnl" dirty="0" smtClean="0"/>
              <a:t>De presentación</a:t>
            </a:r>
          </a:p>
          <a:p>
            <a:pPr lvl="1"/>
            <a:endParaRPr lang="es-ES_tradnl" dirty="0" smtClean="0"/>
          </a:p>
          <a:p>
            <a:pPr lvl="1"/>
            <a:r>
              <a:rPr lang="es-ES_tradnl" dirty="0" smtClean="0"/>
              <a:t>De procedimientos</a:t>
            </a:r>
          </a:p>
          <a:p>
            <a:pPr lvl="1"/>
            <a:endParaRPr lang="es-ES_tradnl" dirty="0" smtClean="0"/>
          </a:p>
          <a:p>
            <a:pPr lvl="1"/>
            <a:r>
              <a:rPr lang="es-ES_tradnl" dirty="0" smtClean="0"/>
              <a:t>Descriptivos o semánticos</a:t>
            </a:r>
            <a:endParaRPr lang="es-ES_tradnl"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199" y="228600"/>
            <a:ext cx="6508377" cy="1143000"/>
          </a:xfrm>
        </p:spPr>
        <p:txBody>
          <a:bodyPr/>
          <a:lstStyle/>
          <a:p>
            <a:r>
              <a:rPr lang="es-ES_tradnl" dirty="0" smtClean="0"/>
              <a:t>LM de presentación</a:t>
            </a:r>
            <a:endParaRPr lang="es-ES_tradnl" dirty="0"/>
          </a:p>
        </p:txBody>
      </p:sp>
      <p:sp>
        <p:nvSpPr>
          <p:cNvPr id="3" name="Marcador de contenido 2"/>
          <p:cNvSpPr>
            <a:spLocks noGrp="1"/>
          </p:cNvSpPr>
          <p:nvPr>
            <p:ph idx="1"/>
          </p:nvPr>
        </p:nvSpPr>
        <p:spPr>
          <a:xfrm>
            <a:off x="457199" y="1371600"/>
            <a:ext cx="6934201" cy="5486400"/>
          </a:xfrm>
        </p:spPr>
        <p:txBody>
          <a:bodyPr/>
          <a:lstStyle/>
          <a:p>
            <a:r>
              <a:rPr lang="es-ES_tradnl" dirty="0" smtClean="0"/>
              <a:t>Se usa para indicar el formato del texto.</a:t>
            </a:r>
          </a:p>
          <a:p>
            <a:r>
              <a:rPr lang="es-ES_tradnl" dirty="0" smtClean="0"/>
              <a:t>Maqueta la presentación de un documento para su lectura (pero no ayuda el procesamiento automático de la información)</a:t>
            </a:r>
          </a:p>
          <a:p>
            <a:r>
              <a:rPr lang="es-ES_tradnl" dirty="0" smtClean="0"/>
              <a:t>Es fácil de procesar, pero complejo de mantener y modificar</a:t>
            </a:r>
          </a:p>
          <a:p>
            <a:r>
              <a:rPr lang="es-ES_tradnl" dirty="0" smtClean="0"/>
              <a:t>La estructura del texto se puede tratar de averiguar buscando “pistas” </a:t>
            </a:r>
            <a:br>
              <a:rPr lang="es-ES_tradnl" dirty="0" smtClean="0"/>
            </a:br>
            <a:r>
              <a:rPr lang="es-ES_tradnl" dirty="0" smtClean="0"/>
              <a:t>(</a:t>
            </a:r>
            <a:r>
              <a:rPr lang="es-ES_tradnl" dirty="0" err="1" smtClean="0"/>
              <a:t>ej</a:t>
            </a:r>
            <a:r>
              <a:rPr lang="es-ES_tradnl" dirty="0" smtClean="0"/>
              <a:t>: un titulo puede ir precedido de varios saltos de línea y estar centrado en la página)</a:t>
            </a:r>
          </a:p>
          <a:p>
            <a:r>
              <a:rPr lang="es-ES_tradnl" dirty="0" smtClean="0"/>
              <a:t>Las marcas se suelen ocultar al usuario, así que “lo que ves es lo que tienes” </a:t>
            </a:r>
            <a:r>
              <a:rPr lang="es-ES_tradnl" dirty="0" err="1" smtClean="0">
                <a:sym typeface="Wingdings"/>
              </a:rPr>
              <a:t></a:t>
            </a:r>
            <a:r>
              <a:rPr lang="es-ES_tradnl" dirty="0" smtClean="0">
                <a:sym typeface="Wingdings"/>
              </a:rPr>
              <a:t> </a:t>
            </a:r>
            <a:r>
              <a:rPr lang="es-ES_tradnl" dirty="0" smtClean="0"/>
              <a:t>WYSIWYG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LM de procedimientos</a:t>
            </a:r>
            <a:endParaRPr lang="es-ES_tradnl" dirty="0"/>
          </a:p>
        </p:txBody>
      </p:sp>
      <p:sp>
        <p:nvSpPr>
          <p:cNvPr id="3" name="Marcador de contenido 2"/>
          <p:cNvSpPr>
            <a:spLocks noGrp="1"/>
          </p:cNvSpPr>
          <p:nvPr>
            <p:ph idx="1"/>
          </p:nvPr>
        </p:nvSpPr>
        <p:spPr/>
        <p:txBody>
          <a:bodyPr/>
          <a:lstStyle/>
          <a:p>
            <a:r>
              <a:rPr lang="es-ES_tradnl" dirty="0" smtClean="0"/>
              <a:t>Orientado también a la presentación, pero se indican los procedimientos que deberá realizar el software de representación</a:t>
            </a:r>
          </a:p>
          <a:p>
            <a:r>
              <a:rPr lang="es-ES_tradnl" dirty="0" smtClean="0"/>
              <a:t>Las marcas son visibles para el usuario que edita el texto.</a:t>
            </a:r>
          </a:p>
          <a:p>
            <a:r>
              <a:rPr lang="es-ES_tradnl" dirty="0" smtClean="0"/>
              <a:t>Antes de un texto al que se quiere dar formato, deberán aparecer una serie de directivas que serán revertidas justo después del texto que se quería modificar.</a:t>
            </a:r>
            <a:endParaRPr lang="es-ES_tradnl"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199" y="914400"/>
            <a:ext cx="6781801" cy="1143000"/>
          </a:xfrm>
        </p:spPr>
        <p:txBody>
          <a:bodyPr/>
          <a:lstStyle/>
          <a:p>
            <a:r>
              <a:rPr lang="es-ES_tradnl" dirty="0" smtClean="0"/>
              <a:t>LM descriptivos o semánticos</a:t>
            </a:r>
            <a:endParaRPr lang="es-ES_tradnl" dirty="0"/>
          </a:p>
        </p:txBody>
      </p:sp>
      <p:sp>
        <p:nvSpPr>
          <p:cNvPr id="3" name="Marcador de contenido 2"/>
          <p:cNvSpPr>
            <a:spLocks noGrp="1"/>
          </p:cNvSpPr>
          <p:nvPr>
            <p:ph idx="1"/>
          </p:nvPr>
        </p:nvSpPr>
        <p:spPr>
          <a:xfrm>
            <a:off x="457199" y="2209800"/>
            <a:ext cx="8305801" cy="3916363"/>
          </a:xfrm>
        </p:spPr>
        <p:txBody>
          <a:bodyPr>
            <a:normAutofit fontScale="92500"/>
          </a:bodyPr>
          <a:lstStyle/>
          <a:p>
            <a:r>
              <a:rPr lang="es-ES_tradnl" dirty="0" smtClean="0"/>
              <a:t>Describen las diferentes partes en las que se estructura el documento pero sin especificar cómo deben representarse.</a:t>
            </a:r>
          </a:p>
          <a:p>
            <a:r>
              <a:rPr lang="es-ES_tradnl" dirty="0" smtClean="0"/>
              <a:t>Los fragmentos de textos se etiquetan por lo que son, no por como deberían aparecer</a:t>
            </a:r>
          </a:p>
          <a:p>
            <a:r>
              <a:rPr lang="es-ES_tradnl" dirty="0" smtClean="0"/>
              <a:t>Más flexible, puesto que añaden información semántica al texto</a:t>
            </a:r>
          </a:p>
          <a:p>
            <a:r>
              <a:rPr lang="es-ES_tradnl" dirty="0" err="1" smtClean="0"/>
              <a:t>Ej</a:t>
            </a:r>
            <a:r>
              <a:rPr lang="es-ES_tradnl" dirty="0" smtClean="0"/>
              <a:t>: poner un texto en cursiva puede indicar “énfasis” o “palabra en otro idioma”. Si simplemente he indicado el texto con &lt;</a:t>
            </a:r>
            <a:r>
              <a:rPr lang="es-ES_tradnl" dirty="0" err="1" smtClean="0"/>
              <a:t>i</a:t>
            </a:r>
            <a:r>
              <a:rPr lang="es-ES_tradnl" dirty="0" smtClean="0"/>
              <a:t>&gt; para que sea cursiva, no sé cual de las dos opciones quería indicar. Si he indicado el texto con una etiqueta más significativa, será luego más sencillo modificar la representación de los dos casos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Principales LM: HTML</a:t>
            </a:r>
            <a:endParaRPr lang="es-ES_tradnl" dirty="0"/>
          </a:p>
        </p:txBody>
      </p:sp>
      <p:sp>
        <p:nvSpPr>
          <p:cNvPr id="3" name="Marcador de contenido 2"/>
          <p:cNvSpPr>
            <a:spLocks noGrp="1"/>
          </p:cNvSpPr>
          <p:nvPr>
            <p:ph idx="1"/>
          </p:nvPr>
        </p:nvSpPr>
        <p:spPr/>
        <p:txBody>
          <a:bodyPr>
            <a:normAutofit fontScale="92500" lnSpcReduction="10000"/>
          </a:bodyPr>
          <a:lstStyle/>
          <a:p>
            <a:r>
              <a:rPr lang="es-ES_tradnl" dirty="0" smtClean="0"/>
              <a:t>Las paginas </a:t>
            </a:r>
            <a:r>
              <a:rPr lang="es-ES_tradnl" dirty="0" err="1" smtClean="0"/>
              <a:t>web</a:t>
            </a:r>
            <a:r>
              <a:rPr lang="es-ES_tradnl" dirty="0" smtClean="0"/>
              <a:t> pueden ser vistas por los usuarios mediante un tipo de aplicación llamada navegador</a:t>
            </a:r>
          </a:p>
          <a:p>
            <a:r>
              <a:rPr lang="es-ES_tradnl" dirty="0" smtClean="0"/>
              <a:t>HTML es el lenguaje usado por los navegadores para mostrar paginas </a:t>
            </a:r>
            <a:r>
              <a:rPr lang="es-ES_tradnl" dirty="0" err="1" smtClean="0"/>
              <a:t>web</a:t>
            </a:r>
            <a:endParaRPr lang="es-ES_tradnl" dirty="0" smtClean="0"/>
          </a:p>
          <a:p>
            <a:r>
              <a:rPr lang="es-ES_tradnl" dirty="0" smtClean="0"/>
              <a:t>HTML es un estándar compuesto por recomendaciones publicadas por el W3C</a:t>
            </a:r>
          </a:p>
          <a:p>
            <a:r>
              <a:rPr lang="es-ES_tradnl" dirty="0" smtClean="0"/>
              <a:t>HTML se creó inicialmente sin tener en cuenta todos los posibles usos que se le iba a dar. Esto ha causado un desarrollo un poco caótico al principio y la generación de distintos estándares.</a:t>
            </a:r>
            <a:endParaRPr lang="es-ES_tradnl"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Principales LM: HTML</a:t>
            </a:r>
            <a:endParaRPr lang="es-ES_tradnl" dirty="0"/>
          </a:p>
        </p:txBody>
      </p:sp>
      <p:sp>
        <p:nvSpPr>
          <p:cNvPr id="3" name="Marcador de contenido 2"/>
          <p:cNvSpPr>
            <a:spLocks noGrp="1"/>
          </p:cNvSpPr>
          <p:nvPr>
            <p:ph idx="1"/>
          </p:nvPr>
        </p:nvSpPr>
        <p:spPr/>
        <p:txBody>
          <a:bodyPr>
            <a:normAutofit/>
          </a:bodyPr>
          <a:lstStyle/>
          <a:p>
            <a:r>
              <a:rPr lang="es-ES_tradnl" dirty="0" smtClean="0"/>
              <a:t>Para resolver los inconvenientes y deficiencias de este lenguaje, se han creado tecnologías accesorias como CSS, </a:t>
            </a:r>
            <a:r>
              <a:rPr lang="es-ES_tradnl" dirty="0" err="1" smtClean="0"/>
              <a:t>Javascript</a:t>
            </a:r>
            <a:r>
              <a:rPr lang="es-ES_tradnl" dirty="0" smtClean="0"/>
              <a:t>, …</a:t>
            </a:r>
          </a:p>
          <a:p>
            <a:r>
              <a:rPr lang="es-ES_tradnl" dirty="0" smtClean="0"/>
              <a:t>Otro problema de HTML ha sido la diversidad de navegadores presentes en el mercado: cada uno interpreta el código HTML de forma un poco distinta.</a:t>
            </a:r>
          </a:p>
          <a:p>
            <a:r>
              <a:rPr lang="es-ES_tradnl" dirty="0" smtClean="0"/>
              <a:t>Los ficheros HTML son texto plano. Para editarlo usaremos bloc de notas de </a:t>
            </a:r>
            <a:r>
              <a:rPr lang="es-ES_tradnl" dirty="0" err="1" smtClean="0"/>
              <a:t>windows</a:t>
            </a:r>
            <a:r>
              <a:rPr lang="es-ES_tradnl" dirty="0" smtClean="0"/>
              <a:t> o </a:t>
            </a:r>
            <a:br>
              <a:rPr lang="es-ES_tradnl" dirty="0" smtClean="0"/>
            </a:br>
            <a:r>
              <a:rPr lang="es-ES_tradnl" dirty="0" err="1" smtClean="0"/>
              <a:t>notepad</a:t>
            </a:r>
            <a:r>
              <a:rPr lang="es-ES_tradnl" dirty="0" smtClean="0"/>
              <a:t>++ (¡¡¡Mucho cuidado con otros editor como el </a:t>
            </a:r>
            <a:r>
              <a:rPr lang="es-ES_tradnl" dirty="0" err="1" smtClean="0"/>
              <a:t>word</a:t>
            </a:r>
            <a:r>
              <a:rPr lang="es-ES_tradnl" dirty="0" smtClean="0"/>
              <a:t> o el </a:t>
            </a:r>
            <a:r>
              <a:rPr lang="es-ES_tradnl" dirty="0" err="1" smtClean="0"/>
              <a:t>wordpad</a:t>
            </a:r>
            <a:r>
              <a:rPr lang="es-ES_tradnl" dirty="0" smtClean="0"/>
              <a:t>!!!)</a:t>
            </a:r>
            <a:endParaRPr lang="es-ES_tradnl"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Lenguajes de marcas	</a:t>
            </a:r>
            <a:endParaRPr lang="es-ES_tradnl" dirty="0"/>
          </a:p>
        </p:txBody>
      </p:sp>
      <p:sp>
        <p:nvSpPr>
          <p:cNvPr id="3" name="Marcador de contenido 2"/>
          <p:cNvSpPr>
            <a:spLocks noGrp="1"/>
          </p:cNvSpPr>
          <p:nvPr>
            <p:ph idx="1"/>
          </p:nvPr>
        </p:nvSpPr>
        <p:spPr>
          <a:xfrm>
            <a:off x="457199" y="1676400"/>
            <a:ext cx="7315201" cy="4449763"/>
          </a:xfrm>
        </p:spPr>
        <p:txBody>
          <a:bodyPr>
            <a:normAutofit/>
          </a:bodyPr>
          <a:lstStyle/>
          <a:p>
            <a:endParaRPr lang="es-ES_tradnl" dirty="0" smtClean="0"/>
          </a:p>
          <a:p>
            <a:r>
              <a:rPr lang="es-ES_tradnl" dirty="0" smtClean="0"/>
              <a:t>Un lenguaje de marcas es una forma de codificar un documento que, junto con el texto, incorpora etiquetas o marcas que contienen información adicional </a:t>
            </a:r>
          </a:p>
          <a:p>
            <a:r>
              <a:rPr lang="es-ES_tradnl" dirty="0" smtClean="0"/>
              <a:t>Esta información adicional puede ser sobre</a:t>
            </a:r>
          </a:p>
          <a:p>
            <a:pPr lvl="1"/>
            <a:r>
              <a:rPr lang="es-ES_tradnl" dirty="0" smtClean="0"/>
              <a:t>Formato</a:t>
            </a:r>
          </a:p>
          <a:p>
            <a:pPr lvl="1"/>
            <a:r>
              <a:rPr lang="es-ES_tradnl" dirty="0" smtClean="0"/>
              <a:t>Estructura</a:t>
            </a:r>
          </a:p>
          <a:p>
            <a:pPr lvl="1"/>
            <a:r>
              <a:rPr lang="es-ES_tradnl" dirty="0" smtClean="0"/>
              <a:t>Semántica</a:t>
            </a:r>
          </a:p>
          <a:p>
            <a:pPr lvl="1"/>
            <a:r>
              <a:rPr lang="es-ES_tradnl" dirty="0" smtClean="0"/>
              <a:t>…</a:t>
            </a:r>
          </a:p>
          <a:p>
            <a:r>
              <a:rPr lang="es-ES_tradnl" dirty="0" smtClean="0"/>
              <a:t>UN LENGUAJE DE MARCAS </a:t>
            </a:r>
            <a:r>
              <a:rPr lang="es-ES_tradnl" b="1" u="sng" dirty="0" smtClean="0"/>
              <a:t>NO</a:t>
            </a:r>
            <a:r>
              <a:rPr lang="es-ES_tradnl" dirty="0" smtClean="0"/>
              <a:t> ES UN LENGUAJE DE PROGRAMACIÓN</a:t>
            </a:r>
          </a:p>
          <a:p>
            <a:endParaRPr lang="es-ES_tradnl" dirty="0" smtClean="0"/>
          </a:p>
          <a:p>
            <a:endParaRPr lang="es-ES_tradnl"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Principales LM: XML</a:t>
            </a:r>
            <a:endParaRPr lang="es-ES_tradnl" dirty="0"/>
          </a:p>
        </p:txBody>
      </p:sp>
      <p:sp>
        <p:nvSpPr>
          <p:cNvPr id="3" name="Marcador de contenido 2"/>
          <p:cNvSpPr>
            <a:spLocks noGrp="1"/>
          </p:cNvSpPr>
          <p:nvPr>
            <p:ph idx="1"/>
          </p:nvPr>
        </p:nvSpPr>
        <p:spPr/>
        <p:txBody>
          <a:bodyPr>
            <a:normAutofit fontScale="92500"/>
          </a:bodyPr>
          <a:lstStyle/>
          <a:p>
            <a:r>
              <a:rPr lang="es-ES_tradnl" dirty="0" smtClean="0"/>
              <a:t>Es una simplificación y adaptación de SGML que permite definir una gramática para lenguajes específicos.</a:t>
            </a:r>
          </a:p>
          <a:p>
            <a:r>
              <a:rPr lang="es-ES_tradnl" dirty="0" smtClean="0"/>
              <a:t>No es un lenguaje en sí, sino una manera de definir muchos lenguajes con diferentes necesidades</a:t>
            </a:r>
          </a:p>
          <a:p>
            <a:r>
              <a:rPr lang="es-ES_tradnl" dirty="0" smtClean="0"/>
              <a:t>XML nace como estándar para el intercambio de información estructurada entre distintas plataformas.</a:t>
            </a:r>
          </a:p>
          <a:p>
            <a:r>
              <a:rPr lang="es-ES_tradnl" dirty="0" smtClean="0"/>
              <a:t>Se puede usar en bases de datos, editores de texto, hojas </a:t>
            </a:r>
            <a:r>
              <a:rPr lang="es-ES_tradnl" smtClean="0"/>
              <a:t>de calculo, … </a:t>
            </a:r>
            <a:endParaRPr lang="es-ES_tradnl"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199" y="76200"/>
            <a:ext cx="6508377" cy="1143000"/>
          </a:xfrm>
        </p:spPr>
        <p:txBody>
          <a:bodyPr/>
          <a:lstStyle/>
          <a:p>
            <a:r>
              <a:rPr lang="es-ES_tradnl" dirty="0" err="1" smtClean="0"/>
              <a:t>Generalized</a:t>
            </a:r>
            <a:r>
              <a:rPr lang="es-ES_tradnl" dirty="0" smtClean="0"/>
              <a:t> </a:t>
            </a:r>
            <a:r>
              <a:rPr lang="es-ES_tradnl" dirty="0" err="1" smtClean="0"/>
              <a:t>Markup</a:t>
            </a:r>
            <a:r>
              <a:rPr lang="es-ES_tradnl" dirty="0" smtClean="0"/>
              <a:t> </a:t>
            </a:r>
            <a:r>
              <a:rPr lang="es-ES_tradnl" dirty="0" err="1" smtClean="0"/>
              <a:t>Language</a:t>
            </a:r>
            <a:r>
              <a:rPr lang="es-ES_tradnl" dirty="0" smtClean="0"/>
              <a:t> (GML)</a:t>
            </a:r>
            <a:endParaRPr lang="es-ES_tradnl" dirty="0"/>
          </a:p>
        </p:txBody>
      </p:sp>
      <p:sp>
        <p:nvSpPr>
          <p:cNvPr id="3" name="Marcador de contenido 2"/>
          <p:cNvSpPr>
            <a:spLocks noGrp="1"/>
          </p:cNvSpPr>
          <p:nvPr>
            <p:ph idx="1"/>
          </p:nvPr>
        </p:nvSpPr>
        <p:spPr>
          <a:xfrm>
            <a:off x="457199" y="1219200"/>
            <a:ext cx="6508377" cy="4906963"/>
          </a:xfrm>
        </p:spPr>
        <p:txBody>
          <a:bodyPr/>
          <a:lstStyle/>
          <a:p>
            <a:r>
              <a:rPr lang="es-ES_tradnl" dirty="0" smtClean="0"/>
              <a:t>En los años 60, IBM crea GML para resolver problemas asociados con el tratamiento de documentos en formatos diferentes.</a:t>
            </a:r>
          </a:p>
          <a:p>
            <a:r>
              <a:rPr lang="es-ES_tradnl" dirty="0" smtClean="0"/>
              <a:t>GML libera al creador de un documento de preocupaciones sobre el formato del documento.</a:t>
            </a:r>
          </a:p>
          <a:p>
            <a:r>
              <a:rPr lang="es-ES_tradnl" dirty="0" smtClean="0"/>
              <a:t>GML añade al texto unas marcas que definen las partes del documento mismo (</a:t>
            </a:r>
            <a:r>
              <a:rPr lang="es-ES_tradnl" dirty="0" err="1" smtClean="0"/>
              <a:t>parrafos</a:t>
            </a:r>
            <a:r>
              <a:rPr lang="es-ES_tradnl" dirty="0" smtClean="0"/>
              <a:t>, listas, tablas,…)</a:t>
            </a:r>
          </a:p>
          <a:p>
            <a:r>
              <a:rPr lang="es-ES_tradnl" dirty="0" smtClean="0"/>
              <a:t>Se puede ajustar el formato del texto a una impresora o a una pantalla sencillamente especificando un perfil por cada uno de estos dispositivos de output</a:t>
            </a:r>
          </a:p>
          <a:p>
            <a:endParaRPr lang="es-ES_tradnl"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GML</a:t>
            </a:r>
            <a:endParaRPr lang="es-ES_tradnl" dirty="0"/>
          </a:p>
        </p:txBody>
      </p:sp>
      <p:sp>
        <p:nvSpPr>
          <p:cNvPr id="3" name="Marcador de contenido 2"/>
          <p:cNvSpPr>
            <a:spLocks noGrp="1"/>
          </p:cNvSpPr>
          <p:nvPr>
            <p:ph idx="1"/>
          </p:nvPr>
        </p:nvSpPr>
        <p:spPr/>
        <p:txBody>
          <a:bodyPr/>
          <a:lstStyle/>
          <a:p>
            <a:r>
              <a:rPr lang="es-ES_tradnl" dirty="0" smtClean="0"/>
              <a:t>Las marcas en el texto indican como se tiene que tratar ese contenido</a:t>
            </a:r>
          </a:p>
          <a:p>
            <a:r>
              <a:rPr lang="es-ES_tradnl" dirty="0" smtClean="0"/>
              <a:t>Si se desea que un texto aparezca con un determinado formato, dicho texto deberá ser delimitado por etiquetas que indica como debe ser representado el texto.</a:t>
            </a:r>
          </a:p>
          <a:p>
            <a:r>
              <a:rPr lang="es-ES_tradnl" dirty="0" smtClean="0"/>
              <a:t>Conociendo el sistema, es posible pasar de un sistema a otro sin necesidad de perder el formato indicado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SGML</a:t>
            </a:r>
            <a:endParaRPr lang="es-ES_tradnl" dirty="0"/>
          </a:p>
        </p:txBody>
      </p:sp>
      <p:sp>
        <p:nvSpPr>
          <p:cNvPr id="3" name="Marcador de contenido 2"/>
          <p:cNvSpPr>
            <a:spLocks noGrp="1"/>
          </p:cNvSpPr>
          <p:nvPr>
            <p:ph idx="1"/>
          </p:nvPr>
        </p:nvSpPr>
        <p:spPr/>
        <p:txBody>
          <a:bodyPr/>
          <a:lstStyle/>
          <a:p>
            <a:r>
              <a:rPr lang="es-ES_tradnl" dirty="0" smtClean="0"/>
              <a:t>GML pasó a ISO que generó </a:t>
            </a:r>
            <a:r>
              <a:rPr lang="es-ES_tradnl" dirty="0" err="1" smtClean="0"/>
              <a:t>StandardGML</a:t>
            </a:r>
            <a:r>
              <a:rPr lang="es-ES_tradnl" dirty="0" smtClean="0"/>
              <a:t>.</a:t>
            </a:r>
          </a:p>
          <a:p>
            <a:r>
              <a:rPr lang="es-ES_tradnl" dirty="0" smtClean="0"/>
              <a:t>SGML es un metalenguaje que permite definir lenguajes de marcas.</a:t>
            </a:r>
          </a:p>
          <a:p>
            <a:pPr lvl="1"/>
            <a:r>
              <a:rPr lang="es-ES_tradnl" dirty="0" smtClean="0"/>
              <a:t>Metalenguaje: un lenguaje que se usa para hablar del lenguaje</a:t>
            </a:r>
          </a:p>
          <a:p>
            <a:pPr lvl="1"/>
            <a:r>
              <a:rPr lang="es-ES_tradnl" dirty="0" smtClean="0"/>
              <a:t>Es un conjunto de normas que se aplican a los lenguajes de marcas desde entonces creados.</a:t>
            </a:r>
          </a:p>
          <a:p>
            <a:endParaRPr lang="es-ES_tradnl" dirty="0" smtClean="0"/>
          </a:p>
          <a:p>
            <a:r>
              <a:rPr lang="es-ES_tradnl" dirty="0" smtClean="0"/>
              <a:t>HTML, XML y RTF son ejemplo de lenguajes creados a partir de SGML</a:t>
            </a:r>
            <a:endParaRPr lang="es-ES_tradnl"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SGML</a:t>
            </a:r>
            <a:endParaRPr lang="es-ES_tradnl" dirty="0"/>
          </a:p>
        </p:txBody>
      </p:sp>
      <p:sp>
        <p:nvSpPr>
          <p:cNvPr id="3" name="Marcador de contenido 2"/>
          <p:cNvSpPr>
            <a:spLocks noGrp="1"/>
          </p:cNvSpPr>
          <p:nvPr>
            <p:ph idx="1"/>
          </p:nvPr>
        </p:nvSpPr>
        <p:spPr/>
        <p:txBody>
          <a:bodyPr/>
          <a:lstStyle/>
          <a:p>
            <a:r>
              <a:rPr lang="es-ES_tradnl" dirty="0" smtClean="0"/>
              <a:t>Ventajas:</a:t>
            </a:r>
          </a:p>
          <a:p>
            <a:pPr lvl="1"/>
            <a:r>
              <a:rPr lang="es-ES_tradnl" dirty="0" smtClean="0"/>
              <a:t>Reutilización de datos</a:t>
            </a:r>
          </a:p>
          <a:p>
            <a:pPr lvl="1"/>
            <a:r>
              <a:rPr lang="es-ES_tradnl" dirty="0" smtClean="0"/>
              <a:t>Integridad y mayor control sobre los datos</a:t>
            </a:r>
          </a:p>
          <a:p>
            <a:pPr lvl="1"/>
            <a:r>
              <a:rPr lang="es-ES_tradnl" dirty="0" smtClean="0"/>
              <a:t>Portabilidad</a:t>
            </a:r>
          </a:p>
          <a:p>
            <a:pPr lvl="1"/>
            <a:r>
              <a:rPr lang="es-ES_tradnl" dirty="0" smtClean="0"/>
              <a:t>Flexibilidad</a:t>
            </a:r>
          </a:p>
          <a:p>
            <a:pPr lvl="1"/>
            <a:r>
              <a:rPr lang="es-ES_tradnl" dirty="0" smtClean="0"/>
              <a:t>Perdurabilidad de la información</a:t>
            </a:r>
          </a:p>
          <a:p>
            <a:r>
              <a:rPr lang="es-ES_tradnl" dirty="0" smtClean="0"/>
              <a:t>Desventajas</a:t>
            </a:r>
          </a:p>
          <a:p>
            <a:pPr lvl="1"/>
            <a:r>
              <a:rPr lang="es-ES_tradnl" dirty="0" smtClean="0"/>
              <a:t>El sistema implica una dificultad en su aprendizaje y uso</a:t>
            </a:r>
            <a:endParaRPr lang="es-ES_tradn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Lenguaje de marcas</a:t>
            </a:r>
            <a:endParaRPr lang="es-ES_tradnl" dirty="0"/>
          </a:p>
        </p:txBody>
      </p:sp>
      <p:sp>
        <p:nvSpPr>
          <p:cNvPr id="3" name="Marcador de contenido 2"/>
          <p:cNvSpPr>
            <a:spLocks noGrp="1"/>
          </p:cNvSpPr>
          <p:nvPr>
            <p:ph idx="1"/>
          </p:nvPr>
        </p:nvSpPr>
        <p:spPr/>
        <p:txBody>
          <a:bodyPr>
            <a:normAutofit/>
          </a:bodyPr>
          <a:lstStyle/>
          <a:p>
            <a:r>
              <a:rPr lang="es-ES_tradnl" dirty="0" smtClean="0"/>
              <a:t>Un lenguaje de marcas no es un lenguaje de programación</a:t>
            </a:r>
          </a:p>
          <a:p>
            <a:r>
              <a:rPr lang="es-ES_tradnl" dirty="0" smtClean="0"/>
              <a:t>Es un sistema complejo de descripción de la información que, si se ajusta a SGML, se puede controlar desde cualquier editor de texto plano.</a:t>
            </a:r>
          </a:p>
          <a:p>
            <a:r>
              <a:rPr lang="es-ES_tradnl" dirty="0" smtClean="0"/>
              <a:t>Las marcas más utilizadas suelen indicarse con un texto descriptivo encerrado entre los </a:t>
            </a:r>
            <a:r>
              <a:rPr lang="es-ES_tradnl" dirty="0" err="1" smtClean="0"/>
              <a:t>simbolos</a:t>
            </a:r>
            <a:r>
              <a:rPr lang="es-ES_tradnl" dirty="0" smtClean="0"/>
              <a:t> de mayor y menor, siendo lo más usual que exista una marca de principio y una de final.</a:t>
            </a:r>
          </a:p>
          <a:p>
            <a:pPr lvl="1"/>
            <a:r>
              <a:rPr lang="es-ES_tradnl" dirty="0" smtClean="0"/>
              <a:t>Ejemplo: &lt;</a:t>
            </a:r>
            <a:r>
              <a:rPr lang="es-ES_tradnl" dirty="0" err="1" smtClean="0"/>
              <a:t>title</a:t>
            </a:r>
            <a:r>
              <a:rPr lang="es-ES_tradnl" dirty="0" smtClean="0"/>
              <a:t>&gt;  &lt;/</a:t>
            </a:r>
            <a:r>
              <a:rPr lang="es-ES_tradnl" dirty="0" err="1" smtClean="0"/>
              <a:t>title</a:t>
            </a:r>
            <a:r>
              <a:rPr lang="es-ES_tradnl" dirty="0" smtClean="0"/>
              <a:t>&gt;</a:t>
            </a:r>
            <a:endParaRPr lang="es-ES_tradnl"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Ejemplo de lenguaje de marca</a:t>
            </a:r>
            <a:endParaRPr lang="es-ES_tradnl" dirty="0"/>
          </a:p>
        </p:txBody>
      </p:sp>
      <p:sp>
        <p:nvSpPr>
          <p:cNvPr id="3" name="Marcador de contenido 2"/>
          <p:cNvSpPr>
            <a:spLocks noGrp="1"/>
          </p:cNvSpPr>
          <p:nvPr>
            <p:ph idx="1"/>
          </p:nvPr>
        </p:nvSpPr>
        <p:spPr>
          <a:xfrm>
            <a:off x="457199" y="2209800"/>
            <a:ext cx="8153401" cy="4267200"/>
          </a:xfrm>
        </p:spPr>
        <p:txBody>
          <a:bodyPr>
            <a:normAutofit fontScale="62500" lnSpcReduction="20000"/>
          </a:bodyPr>
          <a:lstStyle/>
          <a:p>
            <a:pPr>
              <a:buNone/>
            </a:pPr>
            <a:r>
              <a:rPr lang="es-ES_tradnl" dirty="0" smtClean="0"/>
              <a:t>&lt;biblioteca&gt;</a:t>
            </a:r>
          </a:p>
          <a:p>
            <a:pPr>
              <a:buNone/>
            </a:pPr>
            <a:r>
              <a:rPr lang="es-ES_tradnl" dirty="0" smtClean="0"/>
              <a:t>	&lt;libro&gt;</a:t>
            </a:r>
          </a:p>
          <a:p>
            <a:pPr>
              <a:buNone/>
            </a:pPr>
            <a:r>
              <a:rPr lang="es-ES_tradnl" dirty="0" smtClean="0"/>
              <a:t>		&lt;titulo&gt; </a:t>
            </a:r>
            <a:r>
              <a:rPr lang="es-ES_tradnl" dirty="0" err="1" smtClean="0"/>
              <a:t>Oceano</a:t>
            </a:r>
            <a:r>
              <a:rPr lang="es-ES_tradnl" dirty="0" smtClean="0"/>
              <a:t> Mar &lt;/titulo&gt;</a:t>
            </a:r>
          </a:p>
          <a:p>
            <a:pPr>
              <a:buNone/>
            </a:pPr>
            <a:r>
              <a:rPr lang="es-ES_tradnl" dirty="0" smtClean="0"/>
              <a:t>		&lt;autor&gt; Alessandro </a:t>
            </a:r>
            <a:r>
              <a:rPr lang="es-ES_tradnl" dirty="0" err="1" smtClean="0"/>
              <a:t>Baricco</a:t>
            </a:r>
            <a:r>
              <a:rPr lang="es-ES_tradnl" dirty="0" smtClean="0"/>
              <a:t> &lt;/autor&gt;</a:t>
            </a:r>
          </a:p>
          <a:p>
            <a:pPr>
              <a:buNone/>
            </a:pPr>
            <a:r>
              <a:rPr lang="es-ES_tradnl" dirty="0" smtClean="0"/>
              <a:t>	&lt;/libro&gt;</a:t>
            </a:r>
          </a:p>
          <a:p>
            <a:pPr>
              <a:buNone/>
            </a:pPr>
            <a:r>
              <a:rPr lang="es-ES_tradnl" dirty="0" smtClean="0"/>
              <a:t>	&lt;libro&gt;</a:t>
            </a:r>
          </a:p>
          <a:p>
            <a:pPr>
              <a:buNone/>
            </a:pPr>
            <a:r>
              <a:rPr lang="es-ES_tradnl" dirty="0" smtClean="0"/>
              <a:t>		&lt;titulo&gt; otro titulo &lt;/titulo&gt;</a:t>
            </a:r>
          </a:p>
          <a:p>
            <a:pPr>
              <a:buNone/>
            </a:pPr>
            <a:r>
              <a:rPr lang="es-ES_tradnl" dirty="0" smtClean="0"/>
              <a:t>		&lt;autor&gt; otro autor &lt;/autor&gt;</a:t>
            </a:r>
          </a:p>
          <a:p>
            <a:pPr>
              <a:buNone/>
            </a:pPr>
            <a:r>
              <a:rPr lang="es-ES_tradnl" dirty="0" smtClean="0"/>
              <a:t>	&lt;/libro&gt;</a:t>
            </a:r>
          </a:p>
          <a:p>
            <a:pPr>
              <a:buNone/>
            </a:pPr>
            <a:r>
              <a:rPr lang="es-ES_tradnl" dirty="0" smtClean="0"/>
              <a:t>&lt;/biblioteca&gt;</a:t>
            </a:r>
            <a:endParaRPr lang="es-ES_tradnl"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HTML y XML</a:t>
            </a:r>
            <a:endParaRPr lang="es-ES_tradnl" dirty="0"/>
          </a:p>
        </p:txBody>
      </p:sp>
      <p:graphicFrame>
        <p:nvGraphicFramePr>
          <p:cNvPr id="4" name="Marcador de contenido 3"/>
          <p:cNvGraphicFramePr>
            <a:graphicFrameLocks noGrp="1"/>
          </p:cNvGraphicFramePr>
          <p:nvPr>
            <p:ph idx="1"/>
          </p:nvPr>
        </p:nvGraphicFramePr>
        <p:xfrm>
          <a:off x="6248400" y="2057400"/>
          <a:ext cx="28956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Marcador de contenido 2"/>
          <p:cNvSpPr txBox="1">
            <a:spLocks/>
          </p:cNvSpPr>
          <p:nvPr/>
        </p:nvSpPr>
        <p:spPr>
          <a:xfrm>
            <a:off x="457199" y="2209800"/>
            <a:ext cx="5562601" cy="4267200"/>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100000"/>
              </a:lnSpc>
              <a:spcBef>
                <a:spcPts val="1800"/>
              </a:spcBef>
              <a:spcAft>
                <a:spcPts val="0"/>
              </a:spcAft>
              <a:buClr>
                <a:schemeClr val="accent1"/>
              </a:buClr>
              <a:buSzPct val="100000"/>
              <a:buFont typeface="Wingdings 2" pitchFamily="18" charset="2"/>
              <a:buNone/>
              <a:tabLst/>
              <a:defRPr/>
            </a:pPr>
            <a:endParaRPr kumimoji="0" lang="es-ES_tradnl" sz="2000" b="0" i="0" u="none" strike="noStrike" kern="1200" cap="none" spc="0" normalizeH="0" baseline="0" noProof="0" dirty="0" smtClean="0">
              <a:ln>
                <a:noFill/>
              </a:ln>
              <a:solidFill>
                <a:schemeClr val="tx2"/>
              </a:solidFill>
              <a:effectLst/>
              <a:uLnTx/>
              <a:uFillTx/>
              <a:latin typeface="+mn-lt"/>
              <a:ea typeface="+mn-ea"/>
              <a:cs typeface="+mn-cs"/>
            </a:endParaRPr>
          </a:p>
        </p:txBody>
      </p:sp>
      <p:sp>
        <p:nvSpPr>
          <p:cNvPr id="7" name="Marcador de contenido 2"/>
          <p:cNvSpPr txBox="1">
            <a:spLocks/>
          </p:cNvSpPr>
          <p:nvPr/>
        </p:nvSpPr>
        <p:spPr>
          <a:xfrm>
            <a:off x="457199" y="2209800"/>
            <a:ext cx="5105401" cy="4038600"/>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100000"/>
              </a:lnSpc>
              <a:spcBef>
                <a:spcPts val="1800"/>
              </a:spcBef>
              <a:spcAft>
                <a:spcPts val="0"/>
              </a:spcAft>
              <a:buClr>
                <a:schemeClr val="accent1"/>
              </a:buClr>
              <a:buSzPct val="100000"/>
              <a:buFont typeface="Wingdings 2" pitchFamily="18" charset="2"/>
              <a:buChar char="¡"/>
              <a:tabLst/>
              <a:defRPr/>
            </a:pPr>
            <a:endParaRPr lang="es-ES_tradnl" sz="2000" dirty="0" smtClean="0">
              <a:solidFill>
                <a:schemeClr val="tx2"/>
              </a:solidFill>
            </a:endParaRPr>
          </a:p>
          <a:p>
            <a:pPr marL="228600" marR="0" lvl="0" indent="-228600" algn="l" defTabSz="914400" rtl="0" eaLnBrk="1" fontAlgn="auto" latinLnBrk="0" hangingPunct="1">
              <a:lnSpc>
                <a:spcPct val="100000"/>
              </a:lnSpc>
              <a:spcBef>
                <a:spcPts val="1800"/>
              </a:spcBef>
              <a:spcAft>
                <a:spcPts val="0"/>
              </a:spcAft>
              <a:buClr>
                <a:schemeClr val="accent1"/>
              </a:buClr>
              <a:buSzPct val="100000"/>
              <a:buFont typeface="Wingdings 2" pitchFamily="18" charset="2"/>
              <a:buChar char="¡"/>
              <a:tabLst/>
              <a:defRPr/>
            </a:pPr>
            <a:r>
              <a:rPr lang="es-ES_tradnl" sz="2000" dirty="0" smtClean="0">
                <a:solidFill>
                  <a:schemeClr val="tx2"/>
                </a:solidFill>
              </a:rPr>
              <a:t>HTML surge a partir de SGML</a:t>
            </a:r>
          </a:p>
          <a:p>
            <a:pPr marL="228600" marR="0" lvl="0" indent="-228600" algn="l" defTabSz="914400" rtl="0" eaLnBrk="1" fontAlgn="auto" latinLnBrk="0" hangingPunct="1">
              <a:lnSpc>
                <a:spcPct val="100000"/>
              </a:lnSpc>
              <a:spcBef>
                <a:spcPts val="1800"/>
              </a:spcBef>
              <a:spcAft>
                <a:spcPts val="0"/>
              </a:spcAft>
              <a:buClr>
                <a:schemeClr val="accent1"/>
              </a:buClr>
              <a:buSzPct val="100000"/>
              <a:buFont typeface="Wingdings 2" pitchFamily="18" charset="2"/>
              <a:buChar char="¡"/>
              <a:tabLst/>
              <a:defRPr/>
            </a:pPr>
            <a:r>
              <a:rPr kumimoji="0" lang="es-ES_tradnl" sz="2000" b="0" i="0" u="none" strike="noStrike" kern="1200" cap="none" spc="0" normalizeH="0" baseline="0" noProof="0" dirty="0" smtClean="0">
                <a:ln>
                  <a:noFill/>
                </a:ln>
                <a:solidFill>
                  <a:schemeClr val="tx2"/>
                </a:solidFill>
                <a:effectLst/>
                <a:uLnTx/>
                <a:uFillTx/>
                <a:latin typeface="+mn-lt"/>
                <a:ea typeface="+mn-ea"/>
                <a:cs typeface="+mn-cs"/>
              </a:rPr>
              <a:t>XML</a:t>
            </a:r>
            <a:r>
              <a:rPr kumimoji="0" lang="es-ES_tradnl" sz="2000" b="0" i="0" u="none" strike="noStrike" kern="1200" cap="none" spc="0" normalizeH="0" noProof="0" dirty="0" smtClean="0">
                <a:ln>
                  <a:noFill/>
                </a:ln>
                <a:solidFill>
                  <a:schemeClr val="tx2"/>
                </a:solidFill>
                <a:effectLst/>
                <a:uLnTx/>
                <a:uFillTx/>
                <a:latin typeface="+mn-lt"/>
                <a:ea typeface="+mn-ea"/>
                <a:cs typeface="+mn-cs"/>
              </a:rPr>
              <a:t> nace como respuesta al desorden que supuso el rápido crecimiento del HTML</a:t>
            </a:r>
          </a:p>
          <a:p>
            <a:pPr marL="228600" marR="0" lvl="0" indent="-228600" algn="l" defTabSz="914400" rtl="0" eaLnBrk="1" fontAlgn="auto" latinLnBrk="0" hangingPunct="1">
              <a:lnSpc>
                <a:spcPct val="100000"/>
              </a:lnSpc>
              <a:spcBef>
                <a:spcPts val="1800"/>
              </a:spcBef>
              <a:spcAft>
                <a:spcPts val="0"/>
              </a:spcAft>
              <a:buClr>
                <a:schemeClr val="accent1"/>
              </a:buClr>
              <a:buSzPct val="100000"/>
              <a:buFont typeface="Wingdings 2" pitchFamily="18" charset="2"/>
              <a:buChar char="¡"/>
              <a:tabLst/>
              <a:defRPr/>
            </a:pPr>
            <a:r>
              <a:rPr lang="es-ES_tradnl" sz="2000" baseline="0" dirty="0" smtClean="0">
                <a:solidFill>
                  <a:schemeClr val="tx2"/>
                </a:solidFill>
              </a:rPr>
              <a:t>XHTML es HTML</a:t>
            </a:r>
            <a:r>
              <a:rPr lang="es-ES_tradnl" sz="2000" dirty="0" smtClean="0">
                <a:solidFill>
                  <a:schemeClr val="tx2"/>
                </a:solidFill>
              </a:rPr>
              <a:t> al que se aplica un conjunto de normas derivadas del XML</a:t>
            </a:r>
            <a:endParaRPr kumimoji="0" lang="es-ES_tradnl" sz="18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Plaza">
  <a:themeElements>
    <a:clrScheme name="Plaza">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Plaza">
      <a:majorFont>
        <a:latin typeface="Century Gothic"/>
        <a:ea typeface=""/>
        <a:cs typeface=""/>
        <a:font script="Jpan" typeface="メイリオ"/>
      </a:majorFont>
      <a:minorFont>
        <a:latin typeface="Century Gothic"/>
        <a:ea typeface=""/>
        <a:cs typeface=""/>
        <a:font script="Jpan" typeface="メイリオ"/>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Plaza.thmx</Template>
  <TotalTime>485</TotalTime>
  <Words>1086</Words>
  <Application>Microsoft Macintosh PowerPoint</Application>
  <PresentationFormat>On-screen Show (4:3)</PresentationFormat>
  <Paragraphs>122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Plaza</vt:lpstr>
      <vt:lpstr> Lenguajes de marcas y sistemas de gestión de información</vt:lpstr>
      <vt:lpstr>Lenguajes de marcas </vt:lpstr>
      <vt:lpstr>Generalized Markup Language (GML)</vt:lpstr>
      <vt:lpstr>GML</vt:lpstr>
      <vt:lpstr>SGML</vt:lpstr>
      <vt:lpstr>SGML</vt:lpstr>
      <vt:lpstr>Lenguaje de marcas</vt:lpstr>
      <vt:lpstr>Ejemplo de lenguaje de marca</vt:lpstr>
      <vt:lpstr>HTML y XML</vt:lpstr>
      <vt:lpstr>Uso de LM en documentos</vt:lpstr>
      <vt:lpstr>Características de los lenguajes de marcas </vt:lpstr>
      <vt:lpstr>Características de los lenguajes de marcas </vt:lpstr>
      <vt:lpstr>Características de los lenguajes de marcas </vt:lpstr>
      <vt:lpstr>Clasificación</vt:lpstr>
      <vt:lpstr>LM de presentación</vt:lpstr>
      <vt:lpstr>LM de procedimientos</vt:lpstr>
      <vt:lpstr>LM descriptivos o semánticos</vt:lpstr>
      <vt:lpstr>Principales LM: HTML</vt:lpstr>
      <vt:lpstr>Principales LM: HTML</vt:lpstr>
      <vt:lpstr>Principales LM: XML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Lenguajes de marcas</dc:title>
  <dc:creator>Stefano Chiesa</dc:creator>
  <cp:lastModifiedBy>T</cp:lastModifiedBy>
  <cp:revision>22</cp:revision>
  <dcterms:created xsi:type="dcterms:W3CDTF">2011-10-03T06:59:31Z</dcterms:created>
  <dcterms:modified xsi:type="dcterms:W3CDTF">2017-09-28T05:52:36Z</dcterms:modified>
</cp:coreProperties>
</file>