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F7C62-7CA2-4999-B905-580317079C3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EEF24B5-EF8F-48CB-B34F-233F0CC9C561}">
      <dgm:prSet/>
      <dgm:spPr/>
      <dgm:t>
        <a:bodyPr/>
        <a:lstStyle/>
        <a:p>
          <a:r>
            <a:rPr lang="es-ES"/>
            <a:t>Operadores Aritméticos</a:t>
          </a:r>
          <a:endParaRPr lang="en-US"/>
        </a:p>
      </dgm:t>
    </dgm:pt>
    <dgm:pt modelId="{9A7D4A69-BFA2-4C01-AD77-02DC61780EA0}" type="parTrans" cxnId="{196EAA85-6848-4861-A861-86AC50A354EA}">
      <dgm:prSet/>
      <dgm:spPr/>
      <dgm:t>
        <a:bodyPr/>
        <a:lstStyle/>
        <a:p>
          <a:endParaRPr lang="en-US"/>
        </a:p>
      </dgm:t>
    </dgm:pt>
    <dgm:pt modelId="{4EB81553-3665-4AE8-B1F6-91B181E69683}" type="sibTrans" cxnId="{196EAA85-6848-4861-A861-86AC50A354EA}">
      <dgm:prSet/>
      <dgm:spPr/>
      <dgm:t>
        <a:bodyPr/>
        <a:lstStyle/>
        <a:p>
          <a:endParaRPr lang="en-US"/>
        </a:p>
      </dgm:t>
    </dgm:pt>
    <dgm:pt modelId="{81100093-B201-433E-A898-855327303B50}">
      <dgm:prSet/>
      <dgm:spPr/>
      <dgm:t>
        <a:bodyPr/>
        <a:lstStyle/>
        <a:p>
          <a:r>
            <a:rPr lang="es-ES"/>
            <a:t>Operadores Relacionales.</a:t>
          </a:r>
          <a:endParaRPr lang="en-US"/>
        </a:p>
      </dgm:t>
    </dgm:pt>
    <dgm:pt modelId="{721C6CB1-C581-41E7-A90A-5112CF261497}" type="parTrans" cxnId="{7A72CA44-8A77-4682-AEBD-62A8ECADD266}">
      <dgm:prSet/>
      <dgm:spPr/>
      <dgm:t>
        <a:bodyPr/>
        <a:lstStyle/>
        <a:p>
          <a:endParaRPr lang="en-US"/>
        </a:p>
      </dgm:t>
    </dgm:pt>
    <dgm:pt modelId="{B919D2E1-6AE4-4F10-B4B3-CF9451C1F129}" type="sibTrans" cxnId="{7A72CA44-8A77-4682-AEBD-62A8ECADD266}">
      <dgm:prSet/>
      <dgm:spPr/>
      <dgm:t>
        <a:bodyPr/>
        <a:lstStyle/>
        <a:p>
          <a:endParaRPr lang="en-US"/>
        </a:p>
      </dgm:t>
    </dgm:pt>
    <dgm:pt modelId="{416CEC16-7C4B-4726-8E88-A285C8DECEC6}">
      <dgm:prSet/>
      <dgm:spPr/>
      <dgm:t>
        <a:bodyPr/>
        <a:lstStyle/>
        <a:p>
          <a:r>
            <a:rPr lang="es-ES"/>
            <a:t>Operadores Lógicos</a:t>
          </a:r>
          <a:endParaRPr lang="en-US"/>
        </a:p>
      </dgm:t>
    </dgm:pt>
    <dgm:pt modelId="{52C84C1F-55AE-4E0B-94F1-4612FA480C41}" type="parTrans" cxnId="{8FFFE9FD-64E3-40B5-99A9-A9EEA4B5228E}">
      <dgm:prSet/>
      <dgm:spPr/>
      <dgm:t>
        <a:bodyPr/>
        <a:lstStyle/>
        <a:p>
          <a:endParaRPr lang="en-US"/>
        </a:p>
      </dgm:t>
    </dgm:pt>
    <dgm:pt modelId="{73D990B0-A789-4BDB-8C57-DD643A3C6113}" type="sibTrans" cxnId="{8FFFE9FD-64E3-40B5-99A9-A9EEA4B5228E}">
      <dgm:prSet/>
      <dgm:spPr/>
      <dgm:t>
        <a:bodyPr/>
        <a:lstStyle/>
        <a:p>
          <a:endParaRPr lang="en-US"/>
        </a:p>
      </dgm:t>
    </dgm:pt>
    <dgm:pt modelId="{2AD760BF-D4DF-420A-935C-721D1B9A9796}">
      <dgm:prSet/>
      <dgm:spPr/>
      <dgm:t>
        <a:bodyPr/>
        <a:lstStyle/>
        <a:p>
          <a:r>
            <a:rPr lang="es-ES"/>
            <a:t>Operadores Unitarios</a:t>
          </a:r>
          <a:endParaRPr lang="en-US"/>
        </a:p>
      </dgm:t>
    </dgm:pt>
    <dgm:pt modelId="{26557B44-A7C3-4306-90F1-22DAB941862D}" type="parTrans" cxnId="{08ED1645-C645-4E09-9673-BB534B2BE8C7}">
      <dgm:prSet/>
      <dgm:spPr/>
      <dgm:t>
        <a:bodyPr/>
        <a:lstStyle/>
        <a:p>
          <a:endParaRPr lang="en-US"/>
        </a:p>
      </dgm:t>
    </dgm:pt>
    <dgm:pt modelId="{B93DE40A-752E-49A8-B09A-BF729A6F3035}" type="sibTrans" cxnId="{08ED1645-C645-4E09-9673-BB534B2BE8C7}">
      <dgm:prSet/>
      <dgm:spPr/>
      <dgm:t>
        <a:bodyPr/>
        <a:lstStyle/>
        <a:p>
          <a:endParaRPr lang="en-US"/>
        </a:p>
      </dgm:t>
    </dgm:pt>
    <dgm:pt modelId="{61EE5E07-66EA-4C1C-B2AA-EAE49BFC3118}">
      <dgm:prSet/>
      <dgm:spPr/>
      <dgm:t>
        <a:bodyPr/>
        <a:lstStyle/>
        <a:p>
          <a:r>
            <a:rPr lang="es-ES"/>
            <a:t>Operadores de Bits</a:t>
          </a:r>
          <a:endParaRPr lang="en-US"/>
        </a:p>
      </dgm:t>
    </dgm:pt>
    <dgm:pt modelId="{CB1CCB20-6A32-4D94-B3C7-3C7993653ACA}" type="parTrans" cxnId="{FA5AEF3A-AD4B-4A78-B7D2-8FB82CFA47AC}">
      <dgm:prSet/>
      <dgm:spPr/>
      <dgm:t>
        <a:bodyPr/>
        <a:lstStyle/>
        <a:p>
          <a:endParaRPr lang="en-US"/>
        </a:p>
      </dgm:t>
    </dgm:pt>
    <dgm:pt modelId="{3A1D1059-F50A-47D5-AEA7-B66F8DE904CD}" type="sibTrans" cxnId="{FA5AEF3A-AD4B-4A78-B7D2-8FB82CFA47AC}">
      <dgm:prSet/>
      <dgm:spPr/>
      <dgm:t>
        <a:bodyPr/>
        <a:lstStyle/>
        <a:p>
          <a:endParaRPr lang="en-US"/>
        </a:p>
      </dgm:t>
    </dgm:pt>
    <dgm:pt modelId="{04DAC7CC-1C0A-4B36-A1FE-4BB320925575}">
      <dgm:prSet/>
      <dgm:spPr/>
      <dgm:t>
        <a:bodyPr/>
        <a:lstStyle/>
        <a:p>
          <a:r>
            <a:rPr lang="es-ES"/>
            <a:t>Operadores de Asignación</a:t>
          </a:r>
          <a:endParaRPr lang="en-US"/>
        </a:p>
      </dgm:t>
    </dgm:pt>
    <dgm:pt modelId="{9D316666-0434-42BD-841D-991685E0DE4B}" type="parTrans" cxnId="{1A85CA59-70A2-48A1-AB16-A67F40166159}">
      <dgm:prSet/>
      <dgm:spPr/>
      <dgm:t>
        <a:bodyPr/>
        <a:lstStyle/>
        <a:p>
          <a:endParaRPr lang="en-US"/>
        </a:p>
      </dgm:t>
    </dgm:pt>
    <dgm:pt modelId="{8A7E91F3-1F2F-4EA4-89FA-4F68E5C8927B}" type="sibTrans" cxnId="{1A85CA59-70A2-48A1-AB16-A67F40166159}">
      <dgm:prSet/>
      <dgm:spPr/>
      <dgm:t>
        <a:bodyPr/>
        <a:lstStyle/>
        <a:p>
          <a:endParaRPr lang="en-US"/>
        </a:p>
      </dgm:t>
    </dgm:pt>
    <dgm:pt modelId="{81A6075B-1DFB-47B1-8BFA-A203DB31A437}" type="pres">
      <dgm:prSet presAssocID="{BC8F7C62-7CA2-4999-B905-580317079C3E}" presName="linear" presStyleCnt="0">
        <dgm:presLayoutVars>
          <dgm:animLvl val="lvl"/>
          <dgm:resizeHandles val="exact"/>
        </dgm:presLayoutVars>
      </dgm:prSet>
      <dgm:spPr/>
    </dgm:pt>
    <dgm:pt modelId="{37806CE2-D73E-4BBA-ABD9-3CBC78877DB9}" type="pres">
      <dgm:prSet presAssocID="{2EEF24B5-EF8F-48CB-B34F-233F0CC9C561}" presName="parentText" presStyleLbl="node1" presStyleIdx="0" presStyleCnt="6">
        <dgm:presLayoutVars>
          <dgm:chMax val="0"/>
          <dgm:bulletEnabled val="1"/>
        </dgm:presLayoutVars>
      </dgm:prSet>
      <dgm:spPr/>
    </dgm:pt>
    <dgm:pt modelId="{00DAFF33-A923-4D42-9711-EA55298DAEAD}" type="pres">
      <dgm:prSet presAssocID="{4EB81553-3665-4AE8-B1F6-91B181E69683}" presName="spacer" presStyleCnt="0"/>
      <dgm:spPr/>
    </dgm:pt>
    <dgm:pt modelId="{AC5C0993-E444-433C-A4D4-4C77115B7342}" type="pres">
      <dgm:prSet presAssocID="{81100093-B201-433E-A898-855327303B50}" presName="parentText" presStyleLbl="node1" presStyleIdx="1" presStyleCnt="6">
        <dgm:presLayoutVars>
          <dgm:chMax val="0"/>
          <dgm:bulletEnabled val="1"/>
        </dgm:presLayoutVars>
      </dgm:prSet>
      <dgm:spPr/>
    </dgm:pt>
    <dgm:pt modelId="{363A2EBF-3338-4762-B8A8-B46B66E56E2B}" type="pres">
      <dgm:prSet presAssocID="{B919D2E1-6AE4-4F10-B4B3-CF9451C1F129}" presName="spacer" presStyleCnt="0"/>
      <dgm:spPr/>
    </dgm:pt>
    <dgm:pt modelId="{AE4A07F5-DB70-442B-9231-63799D122EAE}" type="pres">
      <dgm:prSet presAssocID="{416CEC16-7C4B-4726-8E88-A285C8DECEC6}" presName="parentText" presStyleLbl="node1" presStyleIdx="2" presStyleCnt="6">
        <dgm:presLayoutVars>
          <dgm:chMax val="0"/>
          <dgm:bulletEnabled val="1"/>
        </dgm:presLayoutVars>
      </dgm:prSet>
      <dgm:spPr/>
    </dgm:pt>
    <dgm:pt modelId="{6E3091AA-9EB6-4B43-9709-B54B9A2D3454}" type="pres">
      <dgm:prSet presAssocID="{73D990B0-A789-4BDB-8C57-DD643A3C6113}" presName="spacer" presStyleCnt="0"/>
      <dgm:spPr/>
    </dgm:pt>
    <dgm:pt modelId="{463062C9-7695-4812-AE8E-A73A2304BF3D}" type="pres">
      <dgm:prSet presAssocID="{2AD760BF-D4DF-420A-935C-721D1B9A9796}" presName="parentText" presStyleLbl="node1" presStyleIdx="3" presStyleCnt="6">
        <dgm:presLayoutVars>
          <dgm:chMax val="0"/>
          <dgm:bulletEnabled val="1"/>
        </dgm:presLayoutVars>
      </dgm:prSet>
      <dgm:spPr/>
    </dgm:pt>
    <dgm:pt modelId="{6E57A43C-0CCD-4D53-B5DA-6BC90759E612}" type="pres">
      <dgm:prSet presAssocID="{B93DE40A-752E-49A8-B09A-BF729A6F3035}" presName="spacer" presStyleCnt="0"/>
      <dgm:spPr/>
    </dgm:pt>
    <dgm:pt modelId="{C54E66F2-C49E-4C0B-AEEB-AC88E005216B}" type="pres">
      <dgm:prSet presAssocID="{61EE5E07-66EA-4C1C-B2AA-EAE49BFC3118}" presName="parentText" presStyleLbl="node1" presStyleIdx="4" presStyleCnt="6">
        <dgm:presLayoutVars>
          <dgm:chMax val="0"/>
          <dgm:bulletEnabled val="1"/>
        </dgm:presLayoutVars>
      </dgm:prSet>
      <dgm:spPr/>
    </dgm:pt>
    <dgm:pt modelId="{D5B2770B-9E5C-4B27-8A2E-EB0A55EFEB0C}" type="pres">
      <dgm:prSet presAssocID="{3A1D1059-F50A-47D5-AEA7-B66F8DE904CD}" presName="spacer" presStyleCnt="0"/>
      <dgm:spPr/>
    </dgm:pt>
    <dgm:pt modelId="{C20F0FF5-8246-4585-9C7C-5B2A32CFDAA5}" type="pres">
      <dgm:prSet presAssocID="{04DAC7CC-1C0A-4B36-A1FE-4BB320925575}" presName="parentText" presStyleLbl="node1" presStyleIdx="5" presStyleCnt="6">
        <dgm:presLayoutVars>
          <dgm:chMax val="0"/>
          <dgm:bulletEnabled val="1"/>
        </dgm:presLayoutVars>
      </dgm:prSet>
      <dgm:spPr/>
    </dgm:pt>
  </dgm:ptLst>
  <dgm:cxnLst>
    <dgm:cxn modelId="{94C59B0F-86D7-4037-AE8A-CCE776318FC0}" type="presOf" srcId="{416CEC16-7C4B-4726-8E88-A285C8DECEC6}" destId="{AE4A07F5-DB70-442B-9231-63799D122EAE}" srcOrd="0" destOrd="0" presId="urn:microsoft.com/office/officeart/2005/8/layout/vList2"/>
    <dgm:cxn modelId="{B6ACEE2C-3E73-4C1F-88BB-BB7D0669AA07}" type="presOf" srcId="{BC8F7C62-7CA2-4999-B905-580317079C3E}" destId="{81A6075B-1DFB-47B1-8BFA-A203DB31A437}" srcOrd="0" destOrd="0" presId="urn:microsoft.com/office/officeart/2005/8/layout/vList2"/>
    <dgm:cxn modelId="{FA5AEF3A-AD4B-4A78-B7D2-8FB82CFA47AC}" srcId="{BC8F7C62-7CA2-4999-B905-580317079C3E}" destId="{61EE5E07-66EA-4C1C-B2AA-EAE49BFC3118}" srcOrd="4" destOrd="0" parTransId="{CB1CCB20-6A32-4D94-B3C7-3C7993653ACA}" sibTransId="{3A1D1059-F50A-47D5-AEA7-B66F8DE904CD}"/>
    <dgm:cxn modelId="{316E8C42-0AEB-458A-9777-60C2DC085C73}" type="presOf" srcId="{2AD760BF-D4DF-420A-935C-721D1B9A9796}" destId="{463062C9-7695-4812-AE8E-A73A2304BF3D}" srcOrd="0" destOrd="0" presId="urn:microsoft.com/office/officeart/2005/8/layout/vList2"/>
    <dgm:cxn modelId="{7A72CA44-8A77-4682-AEBD-62A8ECADD266}" srcId="{BC8F7C62-7CA2-4999-B905-580317079C3E}" destId="{81100093-B201-433E-A898-855327303B50}" srcOrd="1" destOrd="0" parTransId="{721C6CB1-C581-41E7-A90A-5112CF261497}" sibTransId="{B919D2E1-6AE4-4F10-B4B3-CF9451C1F129}"/>
    <dgm:cxn modelId="{08ED1645-C645-4E09-9673-BB534B2BE8C7}" srcId="{BC8F7C62-7CA2-4999-B905-580317079C3E}" destId="{2AD760BF-D4DF-420A-935C-721D1B9A9796}" srcOrd="3" destOrd="0" parTransId="{26557B44-A7C3-4306-90F1-22DAB941862D}" sibTransId="{B93DE40A-752E-49A8-B09A-BF729A6F3035}"/>
    <dgm:cxn modelId="{1A85CA59-70A2-48A1-AB16-A67F40166159}" srcId="{BC8F7C62-7CA2-4999-B905-580317079C3E}" destId="{04DAC7CC-1C0A-4B36-A1FE-4BB320925575}" srcOrd="5" destOrd="0" parTransId="{9D316666-0434-42BD-841D-991685E0DE4B}" sibTransId="{8A7E91F3-1F2F-4EA4-89FA-4F68E5C8927B}"/>
    <dgm:cxn modelId="{196EAA85-6848-4861-A861-86AC50A354EA}" srcId="{BC8F7C62-7CA2-4999-B905-580317079C3E}" destId="{2EEF24B5-EF8F-48CB-B34F-233F0CC9C561}" srcOrd="0" destOrd="0" parTransId="{9A7D4A69-BFA2-4C01-AD77-02DC61780EA0}" sibTransId="{4EB81553-3665-4AE8-B1F6-91B181E69683}"/>
    <dgm:cxn modelId="{02D2EEA6-7A7A-488A-AA53-BCC353CB8F0E}" type="presOf" srcId="{81100093-B201-433E-A898-855327303B50}" destId="{AC5C0993-E444-433C-A4D4-4C77115B7342}" srcOrd="0" destOrd="0" presId="urn:microsoft.com/office/officeart/2005/8/layout/vList2"/>
    <dgm:cxn modelId="{662C38C4-0725-4C23-8983-9047FE3004B4}" type="presOf" srcId="{04DAC7CC-1C0A-4B36-A1FE-4BB320925575}" destId="{C20F0FF5-8246-4585-9C7C-5B2A32CFDAA5}" srcOrd="0" destOrd="0" presId="urn:microsoft.com/office/officeart/2005/8/layout/vList2"/>
    <dgm:cxn modelId="{13D518D9-0E0E-4045-AD68-E016BD77990D}" type="presOf" srcId="{2EEF24B5-EF8F-48CB-B34F-233F0CC9C561}" destId="{37806CE2-D73E-4BBA-ABD9-3CBC78877DB9}" srcOrd="0" destOrd="0" presId="urn:microsoft.com/office/officeart/2005/8/layout/vList2"/>
    <dgm:cxn modelId="{A17887E3-474B-4061-A0C9-765BEF9BDAC9}" type="presOf" srcId="{61EE5E07-66EA-4C1C-B2AA-EAE49BFC3118}" destId="{C54E66F2-C49E-4C0B-AEEB-AC88E005216B}" srcOrd="0" destOrd="0" presId="urn:microsoft.com/office/officeart/2005/8/layout/vList2"/>
    <dgm:cxn modelId="{8FFFE9FD-64E3-40B5-99A9-A9EEA4B5228E}" srcId="{BC8F7C62-7CA2-4999-B905-580317079C3E}" destId="{416CEC16-7C4B-4726-8E88-A285C8DECEC6}" srcOrd="2" destOrd="0" parTransId="{52C84C1F-55AE-4E0B-94F1-4612FA480C41}" sibTransId="{73D990B0-A789-4BDB-8C57-DD643A3C6113}"/>
    <dgm:cxn modelId="{B038089F-4BBB-4A13-B966-1870D3EDF67B}" type="presParOf" srcId="{81A6075B-1DFB-47B1-8BFA-A203DB31A437}" destId="{37806CE2-D73E-4BBA-ABD9-3CBC78877DB9}" srcOrd="0" destOrd="0" presId="urn:microsoft.com/office/officeart/2005/8/layout/vList2"/>
    <dgm:cxn modelId="{5E88BE58-F909-4A93-BFCA-4B87E202C164}" type="presParOf" srcId="{81A6075B-1DFB-47B1-8BFA-A203DB31A437}" destId="{00DAFF33-A923-4D42-9711-EA55298DAEAD}" srcOrd="1" destOrd="0" presId="urn:microsoft.com/office/officeart/2005/8/layout/vList2"/>
    <dgm:cxn modelId="{EF8B397D-FA06-40AB-97BB-819DC8CCFB59}" type="presParOf" srcId="{81A6075B-1DFB-47B1-8BFA-A203DB31A437}" destId="{AC5C0993-E444-433C-A4D4-4C77115B7342}" srcOrd="2" destOrd="0" presId="urn:microsoft.com/office/officeart/2005/8/layout/vList2"/>
    <dgm:cxn modelId="{2DBFEA9C-B650-4A6D-83DC-B18E46C84A64}" type="presParOf" srcId="{81A6075B-1DFB-47B1-8BFA-A203DB31A437}" destId="{363A2EBF-3338-4762-B8A8-B46B66E56E2B}" srcOrd="3" destOrd="0" presId="urn:microsoft.com/office/officeart/2005/8/layout/vList2"/>
    <dgm:cxn modelId="{25CDE7D2-D917-40D4-B5D2-7B03F642050F}" type="presParOf" srcId="{81A6075B-1DFB-47B1-8BFA-A203DB31A437}" destId="{AE4A07F5-DB70-442B-9231-63799D122EAE}" srcOrd="4" destOrd="0" presId="urn:microsoft.com/office/officeart/2005/8/layout/vList2"/>
    <dgm:cxn modelId="{1D3E0D33-A5B1-456F-BECF-B84BC032B2DD}" type="presParOf" srcId="{81A6075B-1DFB-47B1-8BFA-A203DB31A437}" destId="{6E3091AA-9EB6-4B43-9709-B54B9A2D3454}" srcOrd="5" destOrd="0" presId="urn:microsoft.com/office/officeart/2005/8/layout/vList2"/>
    <dgm:cxn modelId="{801277A7-7AAF-4493-9E55-BBE418572704}" type="presParOf" srcId="{81A6075B-1DFB-47B1-8BFA-A203DB31A437}" destId="{463062C9-7695-4812-AE8E-A73A2304BF3D}" srcOrd="6" destOrd="0" presId="urn:microsoft.com/office/officeart/2005/8/layout/vList2"/>
    <dgm:cxn modelId="{F090AB4D-8C10-44D0-9CF9-04B02FCBB5C8}" type="presParOf" srcId="{81A6075B-1DFB-47B1-8BFA-A203DB31A437}" destId="{6E57A43C-0CCD-4D53-B5DA-6BC90759E612}" srcOrd="7" destOrd="0" presId="urn:microsoft.com/office/officeart/2005/8/layout/vList2"/>
    <dgm:cxn modelId="{F1FD8D52-34F7-4E7F-BEA0-0D32DD498F04}" type="presParOf" srcId="{81A6075B-1DFB-47B1-8BFA-A203DB31A437}" destId="{C54E66F2-C49E-4C0B-AEEB-AC88E005216B}" srcOrd="8" destOrd="0" presId="urn:microsoft.com/office/officeart/2005/8/layout/vList2"/>
    <dgm:cxn modelId="{5D84FC62-307E-4709-A230-84684C8DACCB}" type="presParOf" srcId="{81A6075B-1DFB-47B1-8BFA-A203DB31A437}" destId="{D5B2770B-9E5C-4B27-8A2E-EB0A55EFEB0C}" srcOrd="9" destOrd="0" presId="urn:microsoft.com/office/officeart/2005/8/layout/vList2"/>
    <dgm:cxn modelId="{9330AF7D-FD35-4B6F-B925-F34BCBC1B3AB}" type="presParOf" srcId="{81A6075B-1DFB-47B1-8BFA-A203DB31A437}" destId="{C20F0FF5-8246-4585-9C7C-5B2A32CFDAA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06CE2-D73E-4BBA-ABD9-3CBC78877DB9}">
      <dsp:nvSpPr>
        <dsp:cNvPr id="0" name=""/>
        <dsp:cNvSpPr/>
      </dsp:nvSpPr>
      <dsp:spPr>
        <a:xfrm>
          <a:off x="0" y="12990"/>
          <a:ext cx="6628804" cy="748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kern="1200"/>
            <a:t>Operadores Aritméticos</a:t>
          </a:r>
          <a:endParaRPr lang="en-US" sz="3200" kern="1200"/>
        </a:p>
      </dsp:txBody>
      <dsp:txXfrm>
        <a:off x="36553" y="49543"/>
        <a:ext cx="6555698" cy="675694"/>
      </dsp:txXfrm>
    </dsp:sp>
    <dsp:sp modelId="{AC5C0993-E444-433C-A4D4-4C77115B7342}">
      <dsp:nvSpPr>
        <dsp:cNvPr id="0" name=""/>
        <dsp:cNvSpPr/>
      </dsp:nvSpPr>
      <dsp:spPr>
        <a:xfrm>
          <a:off x="0" y="853950"/>
          <a:ext cx="6628804" cy="748800"/>
        </a:xfrm>
        <a:prstGeom prst="roundRect">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kern="1200"/>
            <a:t>Operadores Relacionales.</a:t>
          </a:r>
          <a:endParaRPr lang="en-US" sz="3200" kern="1200"/>
        </a:p>
      </dsp:txBody>
      <dsp:txXfrm>
        <a:off x="36553" y="890503"/>
        <a:ext cx="6555698" cy="675694"/>
      </dsp:txXfrm>
    </dsp:sp>
    <dsp:sp modelId="{AE4A07F5-DB70-442B-9231-63799D122EAE}">
      <dsp:nvSpPr>
        <dsp:cNvPr id="0" name=""/>
        <dsp:cNvSpPr/>
      </dsp:nvSpPr>
      <dsp:spPr>
        <a:xfrm>
          <a:off x="0" y="1694910"/>
          <a:ext cx="6628804" cy="748800"/>
        </a:xfrm>
        <a:prstGeom prst="roundRect">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kern="1200"/>
            <a:t>Operadores Lógicos</a:t>
          </a:r>
          <a:endParaRPr lang="en-US" sz="3200" kern="1200"/>
        </a:p>
      </dsp:txBody>
      <dsp:txXfrm>
        <a:off x="36553" y="1731463"/>
        <a:ext cx="6555698" cy="675694"/>
      </dsp:txXfrm>
    </dsp:sp>
    <dsp:sp modelId="{463062C9-7695-4812-AE8E-A73A2304BF3D}">
      <dsp:nvSpPr>
        <dsp:cNvPr id="0" name=""/>
        <dsp:cNvSpPr/>
      </dsp:nvSpPr>
      <dsp:spPr>
        <a:xfrm>
          <a:off x="0" y="2535870"/>
          <a:ext cx="6628804" cy="748800"/>
        </a:xfrm>
        <a:prstGeom prst="roundRect">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kern="1200"/>
            <a:t>Operadores Unitarios</a:t>
          </a:r>
          <a:endParaRPr lang="en-US" sz="3200" kern="1200"/>
        </a:p>
      </dsp:txBody>
      <dsp:txXfrm>
        <a:off x="36553" y="2572423"/>
        <a:ext cx="6555698" cy="675694"/>
      </dsp:txXfrm>
    </dsp:sp>
    <dsp:sp modelId="{C54E66F2-C49E-4C0B-AEEB-AC88E005216B}">
      <dsp:nvSpPr>
        <dsp:cNvPr id="0" name=""/>
        <dsp:cNvSpPr/>
      </dsp:nvSpPr>
      <dsp:spPr>
        <a:xfrm>
          <a:off x="0" y="3376830"/>
          <a:ext cx="6628804" cy="748800"/>
        </a:xfrm>
        <a:prstGeom prst="roundRect">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kern="1200"/>
            <a:t>Operadores de Bits</a:t>
          </a:r>
          <a:endParaRPr lang="en-US" sz="3200" kern="1200"/>
        </a:p>
      </dsp:txBody>
      <dsp:txXfrm>
        <a:off x="36553" y="3413383"/>
        <a:ext cx="6555698" cy="675694"/>
      </dsp:txXfrm>
    </dsp:sp>
    <dsp:sp modelId="{C20F0FF5-8246-4585-9C7C-5B2A32CFDAA5}">
      <dsp:nvSpPr>
        <dsp:cNvPr id="0" name=""/>
        <dsp:cNvSpPr/>
      </dsp:nvSpPr>
      <dsp:spPr>
        <a:xfrm>
          <a:off x="0" y="4217790"/>
          <a:ext cx="6628804" cy="748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kern="1200"/>
            <a:t>Operadores de Asignación</a:t>
          </a:r>
          <a:endParaRPr lang="en-US" sz="3200" kern="1200"/>
        </a:p>
      </dsp:txBody>
      <dsp:txXfrm>
        <a:off x="36553" y="4254343"/>
        <a:ext cx="6555698" cy="6756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953A3-B207-48A0-B784-EA18E238CC58}"/>
              </a:ext>
            </a:extLst>
          </p:cNvPr>
          <p:cNvSpPr>
            <a:spLocks noGrp="1"/>
          </p:cNvSpPr>
          <p:nvPr>
            <p:ph type="ctrTitle"/>
          </p:nvPr>
        </p:nvSpPr>
        <p:spPr>
          <a:xfrm>
            <a:off x="1507067" y="2404534"/>
            <a:ext cx="7766936" cy="1646302"/>
          </a:xfrm>
        </p:spPr>
        <p:txBody>
          <a:bodyPr/>
          <a:lstStyle/>
          <a:p>
            <a:r>
              <a:rPr lang="es-ES"/>
              <a:t>Variables.Tipos de datos simples.Operadores.</a:t>
            </a:r>
            <a:endParaRPr lang="es-ES" dirty="0"/>
          </a:p>
        </p:txBody>
      </p:sp>
      <p:sp>
        <p:nvSpPr>
          <p:cNvPr id="3" name="Subtítulo 2">
            <a:extLst>
              <a:ext uri="{FF2B5EF4-FFF2-40B4-BE49-F238E27FC236}">
                <a16:creationId xmlns:a16="http://schemas.microsoft.com/office/drawing/2014/main" id="{E6D396DE-5CA9-455E-A8BB-21C8978061EC}"/>
              </a:ext>
            </a:extLst>
          </p:cNvPr>
          <p:cNvSpPr>
            <a:spLocks noGrp="1"/>
          </p:cNvSpPr>
          <p:nvPr>
            <p:ph type="subTitle" idx="1"/>
          </p:nvPr>
        </p:nvSpPr>
        <p:spPr>
          <a:xfrm>
            <a:off x="1507067" y="4050833"/>
            <a:ext cx="7766936" cy="1096899"/>
          </a:xfrm>
        </p:spPr>
        <p:txBody>
          <a:bodyPr/>
          <a:lstStyle/>
          <a:p>
            <a:r>
              <a:rPr lang="es-ES"/>
              <a:t>Unidad 2</a:t>
            </a:r>
            <a:endParaRPr lang="es-ES" dirty="0"/>
          </a:p>
        </p:txBody>
      </p:sp>
    </p:spTree>
    <p:extLst>
      <p:ext uri="{BB962C8B-B14F-4D97-AF65-F5344CB8AC3E}">
        <p14:creationId xmlns:p14="http://schemas.microsoft.com/office/powerpoint/2010/main" val="2676992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41958-66BA-45C0-B896-5DE6BF617A61}"/>
              </a:ext>
            </a:extLst>
          </p:cNvPr>
          <p:cNvSpPr>
            <a:spLocks noGrp="1"/>
          </p:cNvSpPr>
          <p:nvPr>
            <p:ph type="title"/>
          </p:nvPr>
        </p:nvSpPr>
        <p:spPr/>
        <p:txBody>
          <a:bodyPr/>
          <a:lstStyle/>
          <a:p>
            <a:r>
              <a:rPr lang="es-ES" dirty="0"/>
              <a:t>Operadores Unitarios</a:t>
            </a:r>
          </a:p>
        </p:txBody>
      </p:sp>
      <p:sp>
        <p:nvSpPr>
          <p:cNvPr id="3" name="Marcador de contenido 2">
            <a:extLst>
              <a:ext uri="{FF2B5EF4-FFF2-40B4-BE49-F238E27FC236}">
                <a16:creationId xmlns:a16="http://schemas.microsoft.com/office/drawing/2014/main" id="{53F3AFDE-A75C-45B8-9720-0BB59E27278A}"/>
              </a:ext>
            </a:extLst>
          </p:cNvPr>
          <p:cNvSpPr>
            <a:spLocks noGrp="1"/>
          </p:cNvSpPr>
          <p:nvPr>
            <p:ph idx="1"/>
          </p:nvPr>
        </p:nvSpPr>
        <p:spPr/>
        <p:txBody>
          <a:bodyPr/>
          <a:lstStyle/>
          <a:p>
            <a:endParaRPr lang="es-ES" dirty="0"/>
          </a:p>
        </p:txBody>
      </p:sp>
      <p:pic>
        <p:nvPicPr>
          <p:cNvPr id="4" name="Imagen 3">
            <a:extLst>
              <a:ext uri="{FF2B5EF4-FFF2-40B4-BE49-F238E27FC236}">
                <a16:creationId xmlns:a16="http://schemas.microsoft.com/office/drawing/2014/main" id="{863F20DF-62F9-4151-BB5E-514BC08A87A1}"/>
              </a:ext>
            </a:extLst>
          </p:cNvPr>
          <p:cNvPicPr>
            <a:picLocks noChangeAspect="1"/>
          </p:cNvPicPr>
          <p:nvPr/>
        </p:nvPicPr>
        <p:blipFill>
          <a:blip r:embed="rId2"/>
          <a:stretch>
            <a:fillRect/>
          </a:stretch>
        </p:blipFill>
        <p:spPr>
          <a:xfrm>
            <a:off x="677334" y="2160589"/>
            <a:ext cx="8944968" cy="2837159"/>
          </a:xfrm>
          <a:prstGeom prst="rect">
            <a:avLst/>
          </a:prstGeom>
        </p:spPr>
      </p:pic>
    </p:spTree>
    <p:extLst>
      <p:ext uri="{BB962C8B-B14F-4D97-AF65-F5344CB8AC3E}">
        <p14:creationId xmlns:p14="http://schemas.microsoft.com/office/powerpoint/2010/main" val="326372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7646EB-9A10-4782-98B1-8E590B527F8D}"/>
              </a:ext>
            </a:extLst>
          </p:cNvPr>
          <p:cNvSpPr>
            <a:spLocks noGrp="1"/>
          </p:cNvSpPr>
          <p:nvPr>
            <p:ph type="title"/>
          </p:nvPr>
        </p:nvSpPr>
        <p:spPr/>
        <p:txBody>
          <a:bodyPr/>
          <a:lstStyle/>
          <a:p>
            <a:r>
              <a:rPr lang="es-ES" dirty="0"/>
              <a:t>Operadores de Bits</a:t>
            </a:r>
          </a:p>
        </p:txBody>
      </p:sp>
      <p:sp>
        <p:nvSpPr>
          <p:cNvPr id="3" name="Marcador de contenido 2">
            <a:extLst>
              <a:ext uri="{FF2B5EF4-FFF2-40B4-BE49-F238E27FC236}">
                <a16:creationId xmlns:a16="http://schemas.microsoft.com/office/drawing/2014/main" id="{B364431D-4B9A-4CF9-A197-CB0393664F03}"/>
              </a:ext>
            </a:extLst>
          </p:cNvPr>
          <p:cNvSpPr>
            <a:spLocks noGrp="1"/>
          </p:cNvSpPr>
          <p:nvPr>
            <p:ph idx="1"/>
          </p:nvPr>
        </p:nvSpPr>
        <p:spPr/>
        <p:txBody>
          <a:bodyPr/>
          <a:lstStyle/>
          <a:p>
            <a:endParaRPr lang="es-ES" dirty="0"/>
          </a:p>
        </p:txBody>
      </p:sp>
      <p:pic>
        <p:nvPicPr>
          <p:cNvPr id="6" name="Imagen 5">
            <a:extLst>
              <a:ext uri="{FF2B5EF4-FFF2-40B4-BE49-F238E27FC236}">
                <a16:creationId xmlns:a16="http://schemas.microsoft.com/office/drawing/2014/main" id="{E445C199-D90B-4E3C-BB3C-40EAC7700D5A}"/>
              </a:ext>
            </a:extLst>
          </p:cNvPr>
          <p:cNvPicPr>
            <a:picLocks noChangeAspect="1"/>
          </p:cNvPicPr>
          <p:nvPr/>
        </p:nvPicPr>
        <p:blipFill>
          <a:blip r:embed="rId2"/>
          <a:stretch>
            <a:fillRect/>
          </a:stretch>
        </p:blipFill>
        <p:spPr>
          <a:xfrm>
            <a:off x="872082" y="2452687"/>
            <a:ext cx="7605168" cy="3118119"/>
          </a:xfrm>
          <a:prstGeom prst="rect">
            <a:avLst/>
          </a:prstGeom>
        </p:spPr>
      </p:pic>
    </p:spTree>
    <p:extLst>
      <p:ext uri="{BB962C8B-B14F-4D97-AF65-F5344CB8AC3E}">
        <p14:creationId xmlns:p14="http://schemas.microsoft.com/office/powerpoint/2010/main" val="160340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94BF7-5288-4C92-986D-803DE41C7CB0}"/>
              </a:ext>
            </a:extLst>
          </p:cNvPr>
          <p:cNvSpPr>
            <a:spLocks noGrp="1"/>
          </p:cNvSpPr>
          <p:nvPr>
            <p:ph type="title"/>
          </p:nvPr>
        </p:nvSpPr>
        <p:spPr/>
        <p:txBody>
          <a:bodyPr/>
          <a:lstStyle/>
          <a:p>
            <a:r>
              <a:rPr lang="es-ES" dirty="0"/>
              <a:t>Operadores de Asignación</a:t>
            </a:r>
          </a:p>
        </p:txBody>
      </p:sp>
      <p:sp>
        <p:nvSpPr>
          <p:cNvPr id="3" name="Marcador de contenido 2">
            <a:extLst>
              <a:ext uri="{FF2B5EF4-FFF2-40B4-BE49-F238E27FC236}">
                <a16:creationId xmlns:a16="http://schemas.microsoft.com/office/drawing/2014/main" id="{A412644C-3562-4DB0-A318-E32D8AC05972}"/>
              </a:ext>
            </a:extLst>
          </p:cNvPr>
          <p:cNvSpPr>
            <a:spLocks noGrp="1"/>
          </p:cNvSpPr>
          <p:nvPr>
            <p:ph idx="1"/>
          </p:nvPr>
        </p:nvSpPr>
        <p:spPr/>
        <p:txBody>
          <a:bodyPr/>
          <a:lstStyle/>
          <a:p>
            <a:endParaRPr lang="es-ES" dirty="0"/>
          </a:p>
        </p:txBody>
      </p:sp>
      <p:pic>
        <p:nvPicPr>
          <p:cNvPr id="5" name="Imagen 4">
            <a:extLst>
              <a:ext uri="{FF2B5EF4-FFF2-40B4-BE49-F238E27FC236}">
                <a16:creationId xmlns:a16="http://schemas.microsoft.com/office/drawing/2014/main" id="{328DBD3D-7BBE-49CB-BEC0-F66A996D09F3}"/>
              </a:ext>
            </a:extLst>
          </p:cNvPr>
          <p:cNvPicPr>
            <a:picLocks noChangeAspect="1"/>
          </p:cNvPicPr>
          <p:nvPr/>
        </p:nvPicPr>
        <p:blipFill>
          <a:blip r:embed="rId2"/>
          <a:stretch>
            <a:fillRect/>
          </a:stretch>
        </p:blipFill>
        <p:spPr>
          <a:xfrm>
            <a:off x="822315" y="2481385"/>
            <a:ext cx="8451687" cy="2546252"/>
          </a:xfrm>
          <a:prstGeom prst="rect">
            <a:avLst/>
          </a:prstGeom>
        </p:spPr>
      </p:pic>
    </p:spTree>
    <p:extLst>
      <p:ext uri="{BB962C8B-B14F-4D97-AF65-F5344CB8AC3E}">
        <p14:creationId xmlns:p14="http://schemas.microsoft.com/office/powerpoint/2010/main" val="289806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95853-8896-4290-ADCF-50A17FD92171}"/>
              </a:ext>
            </a:extLst>
          </p:cNvPr>
          <p:cNvSpPr>
            <a:spLocks noGrp="1"/>
          </p:cNvSpPr>
          <p:nvPr>
            <p:ph type="title"/>
          </p:nvPr>
        </p:nvSpPr>
        <p:spPr/>
        <p:txBody>
          <a:bodyPr/>
          <a:lstStyle/>
          <a:p>
            <a:r>
              <a:rPr lang="es-ES" dirty="0"/>
              <a:t>Precedencia de los operadores</a:t>
            </a:r>
          </a:p>
        </p:txBody>
      </p:sp>
      <p:pic>
        <p:nvPicPr>
          <p:cNvPr id="4" name="Marcador de contenido 3">
            <a:extLst>
              <a:ext uri="{FF2B5EF4-FFF2-40B4-BE49-F238E27FC236}">
                <a16:creationId xmlns:a16="http://schemas.microsoft.com/office/drawing/2014/main" id="{886A80C1-D6EB-47AD-B2FF-EB5EC11C8269}"/>
              </a:ext>
            </a:extLst>
          </p:cNvPr>
          <p:cNvPicPr>
            <a:picLocks noGrp="1" noChangeAspect="1"/>
          </p:cNvPicPr>
          <p:nvPr>
            <p:ph idx="1"/>
          </p:nvPr>
        </p:nvPicPr>
        <p:blipFill>
          <a:blip r:embed="rId2"/>
          <a:stretch>
            <a:fillRect/>
          </a:stretch>
        </p:blipFill>
        <p:spPr>
          <a:xfrm>
            <a:off x="1519311" y="1494060"/>
            <a:ext cx="6302326" cy="5073662"/>
          </a:xfrm>
          <a:prstGeom prst="rect">
            <a:avLst/>
          </a:prstGeom>
        </p:spPr>
      </p:pic>
    </p:spTree>
    <p:extLst>
      <p:ext uri="{BB962C8B-B14F-4D97-AF65-F5344CB8AC3E}">
        <p14:creationId xmlns:p14="http://schemas.microsoft.com/office/powerpoint/2010/main" val="978926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3A383-D3FA-495C-8650-1C9BFE23F527}"/>
              </a:ext>
            </a:extLst>
          </p:cNvPr>
          <p:cNvSpPr>
            <a:spLocks noGrp="1"/>
          </p:cNvSpPr>
          <p:nvPr>
            <p:ph type="title"/>
          </p:nvPr>
        </p:nvSpPr>
        <p:spPr>
          <a:xfrm>
            <a:off x="677334" y="609600"/>
            <a:ext cx="8596668" cy="1320800"/>
          </a:xfrm>
        </p:spPr>
        <p:txBody>
          <a:bodyPr/>
          <a:lstStyle/>
          <a:p>
            <a:r>
              <a:rPr lang="es-ES"/>
              <a:t>Conversiones de Tipos (cast)</a:t>
            </a:r>
            <a:endParaRPr lang="es-ES" dirty="0"/>
          </a:p>
        </p:txBody>
      </p:sp>
      <p:sp>
        <p:nvSpPr>
          <p:cNvPr id="3" name="Marcador de contenido 2">
            <a:extLst>
              <a:ext uri="{FF2B5EF4-FFF2-40B4-BE49-F238E27FC236}">
                <a16:creationId xmlns:a16="http://schemas.microsoft.com/office/drawing/2014/main" id="{893EA006-D420-42AE-8BF6-A1C2B57F024A}"/>
              </a:ext>
            </a:extLst>
          </p:cNvPr>
          <p:cNvSpPr>
            <a:spLocks noGrp="1"/>
          </p:cNvSpPr>
          <p:nvPr>
            <p:ph idx="1"/>
          </p:nvPr>
        </p:nvSpPr>
        <p:spPr/>
        <p:txBody>
          <a:bodyPr/>
          <a:lstStyle/>
          <a:p>
            <a:r>
              <a:rPr lang="es-ES" dirty="0"/>
              <a:t>Existen dos tipos de conversiones </a:t>
            </a:r>
          </a:p>
          <a:p>
            <a:pPr lvl="1"/>
            <a:r>
              <a:rPr lang="es-ES" dirty="0"/>
              <a:t>Implícitas</a:t>
            </a:r>
          </a:p>
          <a:p>
            <a:pPr lvl="1"/>
            <a:r>
              <a:rPr lang="es-ES" dirty="0"/>
              <a:t>Explícitas</a:t>
            </a:r>
          </a:p>
          <a:p>
            <a:r>
              <a:rPr lang="es-ES" dirty="0"/>
              <a:t>Las conversiones </a:t>
            </a:r>
            <a:r>
              <a:rPr lang="es-ES" b="1" dirty="0"/>
              <a:t>implícitas</a:t>
            </a:r>
            <a:r>
              <a:rPr lang="es-ES" dirty="0"/>
              <a:t>. Se realiza de forma automática entre dos tipos de datos diferentes. Requiere que la variable destino (la colocada a la izquierda) tenga mayor precisión que la variable de origen (situada a la derecha).</a:t>
            </a:r>
          </a:p>
          <a:p>
            <a:r>
              <a:rPr lang="es-ES" dirty="0"/>
              <a:t>Las conversiones </a:t>
            </a:r>
            <a:r>
              <a:rPr lang="es-ES" b="1" dirty="0"/>
              <a:t>explícitas</a:t>
            </a:r>
            <a:r>
              <a:rPr lang="es-ES" dirty="0"/>
              <a:t>. En éste caso es el programador el que fuerza la conversión mediante una operación llamada </a:t>
            </a:r>
            <a:r>
              <a:rPr lang="es-ES" u="sng" dirty="0" err="1"/>
              <a:t>cast</a:t>
            </a:r>
            <a:r>
              <a:rPr lang="es-ES" dirty="0"/>
              <a:t> con el formato:</a:t>
            </a:r>
          </a:p>
          <a:p>
            <a:pPr lvl="1"/>
            <a:r>
              <a:rPr lang="es-ES" dirty="0"/>
              <a:t>(tipo) expresión</a:t>
            </a:r>
          </a:p>
        </p:txBody>
      </p:sp>
    </p:spTree>
    <p:extLst>
      <p:ext uri="{BB962C8B-B14F-4D97-AF65-F5344CB8AC3E}">
        <p14:creationId xmlns:p14="http://schemas.microsoft.com/office/powerpoint/2010/main" val="231457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009D6-09A4-4DA4-9862-72487BA9E716}"/>
              </a:ext>
            </a:extLst>
          </p:cNvPr>
          <p:cNvSpPr>
            <a:spLocks noGrp="1"/>
          </p:cNvSpPr>
          <p:nvPr>
            <p:ph type="title"/>
          </p:nvPr>
        </p:nvSpPr>
        <p:spPr/>
        <p:txBody>
          <a:bodyPr/>
          <a:lstStyle/>
          <a:p>
            <a:r>
              <a:rPr lang="es-ES" dirty="0"/>
              <a:t>Implícitas</a:t>
            </a:r>
          </a:p>
        </p:txBody>
      </p:sp>
      <p:pic>
        <p:nvPicPr>
          <p:cNvPr id="8" name="Marcador de contenido 7">
            <a:extLst>
              <a:ext uri="{FF2B5EF4-FFF2-40B4-BE49-F238E27FC236}">
                <a16:creationId xmlns:a16="http://schemas.microsoft.com/office/drawing/2014/main" id="{FC8E818F-3FE7-4DAD-96F4-ECABE3A0FB9F}"/>
              </a:ext>
            </a:extLst>
          </p:cNvPr>
          <p:cNvPicPr>
            <a:picLocks noGrp="1" noChangeAspect="1"/>
          </p:cNvPicPr>
          <p:nvPr>
            <p:ph idx="1"/>
          </p:nvPr>
        </p:nvPicPr>
        <p:blipFill>
          <a:blip r:embed="rId2"/>
          <a:stretch>
            <a:fillRect/>
          </a:stretch>
        </p:blipFill>
        <p:spPr>
          <a:xfrm>
            <a:off x="966800" y="3603088"/>
            <a:ext cx="7733627" cy="2330682"/>
          </a:xfrm>
          <a:prstGeom prst="rect">
            <a:avLst/>
          </a:prstGeom>
        </p:spPr>
      </p:pic>
      <p:pic>
        <p:nvPicPr>
          <p:cNvPr id="7" name="Imagen 6">
            <a:extLst>
              <a:ext uri="{FF2B5EF4-FFF2-40B4-BE49-F238E27FC236}">
                <a16:creationId xmlns:a16="http://schemas.microsoft.com/office/drawing/2014/main" id="{1FACD2A8-E473-4FC8-9EAB-DB42EFA6A2B9}"/>
              </a:ext>
            </a:extLst>
          </p:cNvPr>
          <p:cNvPicPr>
            <a:picLocks noChangeAspect="1"/>
          </p:cNvPicPr>
          <p:nvPr/>
        </p:nvPicPr>
        <p:blipFill>
          <a:blip r:embed="rId3"/>
          <a:stretch>
            <a:fillRect/>
          </a:stretch>
        </p:blipFill>
        <p:spPr>
          <a:xfrm>
            <a:off x="843099" y="2264899"/>
            <a:ext cx="3587090" cy="1338189"/>
          </a:xfrm>
          <a:prstGeom prst="rect">
            <a:avLst/>
          </a:prstGeom>
        </p:spPr>
      </p:pic>
    </p:spTree>
    <p:extLst>
      <p:ext uri="{BB962C8B-B14F-4D97-AF65-F5344CB8AC3E}">
        <p14:creationId xmlns:p14="http://schemas.microsoft.com/office/powerpoint/2010/main" val="85170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5169C-11D9-4871-9E41-0871D06837C3}"/>
              </a:ext>
            </a:extLst>
          </p:cNvPr>
          <p:cNvSpPr>
            <a:spLocks noGrp="1"/>
          </p:cNvSpPr>
          <p:nvPr>
            <p:ph type="title"/>
          </p:nvPr>
        </p:nvSpPr>
        <p:spPr/>
        <p:txBody>
          <a:bodyPr/>
          <a:lstStyle/>
          <a:p>
            <a:r>
              <a:rPr lang="es-ES" dirty="0"/>
              <a:t>Explícitas</a:t>
            </a:r>
          </a:p>
        </p:txBody>
      </p:sp>
      <p:sp>
        <p:nvSpPr>
          <p:cNvPr id="3" name="Marcador de contenido 2">
            <a:extLst>
              <a:ext uri="{FF2B5EF4-FFF2-40B4-BE49-F238E27FC236}">
                <a16:creationId xmlns:a16="http://schemas.microsoft.com/office/drawing/2014/main" id="{2D2A046E-64F9-4567-BA12-653C79DF8A58}"/>
              </a:ext>
            </a:extLst>
          </p:cNvPr>
          <p:cNvSpPr>
            <a:spLocks noGrp="1"/>
          </p:cNvSpPr>
          <p:nvPr>
            <p:ph idx="1"/>
          </p:nvPr>
        </p:nvSpPr>
        <p:spPr/>
        <p:txBody>
          <a:bodyPr/>
          <a:lstStyle/>
          <a:p>
            <a:endParaRPr lang="es-ES" dirty="0"/>
          </a:p>
        </p:txBody>
      </p:sp>
      <p:pic>
        <p:nvPicPr>
          <p:cNvPr id="4" name="Imagen 3">
            <a:extLst>
              <a:ext uri="{FF2B5EF4-FFF2-40B4-BE49-F238E27FC236}">
                <a16:creationId xmlns:a16="http://schemas.microsoft.com/office/drawing/2014/main" id="{B57A58BF-FAA8-4BC9-9206-0866550A8542}"/>
              </a:ext>
            </a:extLst>
          </p:cNvPr>
          <p:cNvPicPr>
            <a:picLocks noChangeAspect="1"/>
          </p:cNvPicPr>
          <p:nvPr/>
        </p:nvPicPr>
        <p:blipFill>
          <a:blip r:embed="rId2"/>
          <a:stretch>
            <a:fillRect/>
          </a:stretch>
        </p:blipFill>
        <p:spPr>
          <a:xfrm>
            <a:off x="1641815" y="3237620"/>
            <a:ext cx="5498272" cy="1221838"/>
          </a:xfrm>
          <a:prstGeom prst="rect">
            <a:avLst/>
          </a:prstGeom>
        </p:spPr>
      </p:pic>
    </p:spTree>
    <p:extLst>
      <p:ext uri="{BB962C8B-B14F-4D97-AF65-F5344CB8AC3E}">
        <p14:creationId xmlns:p14="http://schemas.microsoft.com/office/powerpoint/2010/main" val="191257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92465-AEA7-40C7-A918-BAF9C89CCC8B}"/>
              </a:ext>
            </a:extLst>
          </p:cNvPr>
          <p:cNvSpPr>
            <a:spLocks noGrp="1"/>
          </p:cNvSpPr>
          <p:nvPr>
            <p:ph type="title"/>
          </p:nvPr>
        </p:nvSpPr>
        <p:spPr/>
        <p:txBody>
          <a:bodyPr/>
          <a:lstStyle/>
          <a:p>
            <a:r>
              <a:rPr lang="es-ES" dirty="0"/>
              <a:t>¿Que es una variable?</a:t>
            </a:r>
          </a:p>
        </p:txBody>
      </p:sp>
      <p:sp>
        <p:nvSpPr>
          <p:cNvPr id="3" name="Marcador de contenido 2">
            <a:extLst>
              <a:ext uri="{FF2B5EF4-FFF2-40B4-BE49-F238E27FC236}">
                <a16:creationId xmlns:a16="http://schemas.microsoft.com/office/drawing/2014/main" id="{1F8DB1F7-27DF-4556-AF10-9B0E1AB4CD9C}"/>
              </a:ext>
            </a:extLst>
          </p:cNvPr>
          <p:cNvSpPr>
            <a:spLocks noGrp="1"/>
          </p:cNvSpPr>
          <p:nvPr>
            <p:ph idx="1"/>
          </p:nvPr>
        </p:nvSpPr>
        <p:spPr/>
        <p:txBody>
          <a:bodyPr/>
          <a:lstStyle/>
          <a:p>
            <a:r>
              <a:rPr lang="es-ES" dirty="0"/>
              <a:t>En programación, </a:t>
            </a:r>
            <a:r>
              <a:rPr lang="es-ES" b="1" u="sng" dirty="0"/>
              <a:t>una variable es un espacio reservado en la memoria de nuestro ordenador para almacenar un dato</a:t>
            </a:r>
            <a:r>
              <a:rPr lang="es-ES" dirty="0"/>
              <a:t>, que puede ser usado o modificado tantas veces como se desee. </a:t>
            </a:r>
          </a:p>
          <a:p>
            <a:r>
              <a:rPr lang="es-ES" dirty="0"/>
              <a:t>Las variables han de tener un nombre asociado al dato que almacenan. Es decir, podemos tener una variable Nombre para almacenar el nombre (dato) de una persona, una variable edad(dato) para almacenar la edad de una persona, </a:t>
            </a:r>
            <a:r>
              <a:rPr lang="es-ES" dirty="0" err="1"/>
              <a:t>etc</a:t>
            </a:r>
            <a:r>
              <a:rPr lang="es-ES" dirty="0"/>
              <a:t>…</a:t>
            </a:r>
          </a:p>
          <a:p>
            <a:r>
              <a:rPr lang="es-ES" dirty="0"/>
              <a:t>Una buena práctica consiste en crear variables con nombres intuitivos referente al dato que almacenan.</a:t>
            </a:r>
          </a:p>
        </p:txBody>
      </p:sp>
    </p:spTree>
    <p:extLst>
      <p:ext uri="{BB962C8B-B14F-4D97-AF65-F5344CB8AC3E}">
        <p14:creationId xmlns:p14="http://schemas.microsoft.com/office/powerpoint/2010/main" val="231173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7B92B5-F17A-4D75-A200-8BEC45C7F0E7}"/>
              </a:ext>
            </a:extLst>
          </p:cNvPr>
          <p:cNvSpPr>
            <a:spLocks noGrp="1"/>
          </p:cNvSpPr>
          <p:nvPr>
            <p:ph type="title"/>
          </p:nvPr>
        </p:nvSpPr>
        <p:spPr/>
        <p:txBody>
          <a:bodyPr/>
          <a:lstStyle/>
          <a:p>
            <a:r>
              <a:rPr lang="es-ES" dirty="0"/>
              <a:t>¿Qué es una variable?</a:t>
            </a:r>
          </a:p>
        </p:txBody>
      </p:sp>
      <p:pic>
        <p:nvPicPr>
          <p:cNvPr id="4" name="Marcador de contenido 3">
            <a:extLst>
              <a:ext uri="{FF2B5EF4-FFF2-40B4-BE49-F238E27FC236}">
                <a16:creationId xmlns:a16="http://schemas.microsoft.com/office/drawing/2014/main" id="{55D5F604-91B6-460C-9628-CC9C92A1FCC8}"/>
              </a:ext>
            </a:extLst>
          </p:cNvPr>
          <p:cNvPicPr>
            <a:picLocks noGrp="1" noChangeAspect="1"/>
          </p:cNvPicPr>
          <p:nvPr>
            <p:ph idx="1"/>
          </p:nvPr>
        </p:nvPicPr>
        <p:blipFill>
          <a:blip r:embed="rId2"/>
          <a:stretch>
            <a:fillRect/>
          </a:stretch>
        </p:blipFill>
        <p:spPr>
          <a:xfrm>
            <a:off x="1346643" y="2123183"/>
            <a:ext cx="7258050" cy="3562350"/>
          </a:xfrm>
          <a:prstGeom prst="rect">
            <a:avLst/>
          </a:prstGeom>
        </p:spPr>
      </p:pic>
    </p:spTree>
    <p:extLst>
      <p:ext uri="{BB962C8B-B14F-4D97-AF65-F5344CB8AC3E}">
        <p14:creationId xmlns:p14="http://schemas.microsoft.com/office/powerpoint/2010/main" val="251126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B239A-7316-4F03-9C0A-ADD06FC3916A}"/>
              </a:ext>
            </a:extLst>
          </p:cNvPr>
          <p:cNvSpPr>
            <a:spLocks noGrp="1"/>
          </p:cNvSpPr>
          <p:nvPr>
            <p:ph type="title"/>
          </p:nvPr>
        </p:nvSpPr>
        <p:spPr/>
        <p:txBody>
          <a:bodyPr/>
          <a:lstStyle/>
          <a:p>
            <a:r>
              <a:rPr lang="es-ES" dirty="0"/>
              <a:t>¿Qué es un tipo de dato?</a:t>
            </a:r>
          </a:p>
        </p:txBody>
      </p:sp>
      <p:sp>
        <p:nvSpPr>
          <p:cNvPr id="3" name="Marcador de contenido 2">
            <a:extLst>
              <a:ext uri="{FF2B5EF4-FFF2-40B4-BE49-F238E27FC236}">
                <a16:creationId xmlns:a16="http://schemas.microsoft.com/office/drawing/2014/main" id="{E0A60B7E-91FD-41DA-97CE-FB7F4286C3DE}"/>
              </a:ext>
            </a:extLst>
          </p:cNvPr>
          <p:cNvSpPr>
            <a:spLocks noGrp="1"/>
          </p:cNvSpPr>
          <p:nvPr>
            <p:ph idx="1"/>
          </p:nvPr>
        </p:nvSpPr>
        <p:spPr/>
        <p:txBody>
          <a:bodyPr/>
          <a:lstStyle/>
          <a:p>
            <a:r>
              <a:rPr lang="es-ES" dirty="0"/>
              <a:t>En programación, </a:t>
            </a:r>
            <a:r>
              <a:rPr lang="es-ES" b="1" dirty="0"/>
              <a:t>un tipo de dato es el atributo que especifica al ordenador la clase de dato que tiene que manejar</a:t>
            </a:r>
            <a:r>
              <a:rPr lang="es-ES" dirty="0"/>
              <a:t>, para saber que valores puede tomar y que operaciones a realizar.</a:t>
            </a:r>
          </a:p>
          <a:p>
            <a:r>
              <a:rPr lang="es-ES" dirty="0"/>
              <a:t>Los tipos de datos primitivos o simples más comunes en lenguajes de programación son:</a:t>
            </a:r>
          </a:p>
          <a:p>
            <a:pPr lvl="1"/>
            <a:r>
              <a:rPr lang="es-ES" dirty="0"/>
              <a:t>Números enteros</a:t>
            </a:r>
          </a:p>
          <a:p>
            <a:pPr lvl="1"/>
            <a:r>
              <a:rPr lang="es-ES" dirty="0"/>
              <a:t>Números en coma flotante</a:t>
            </a:r>
          </a:p>
          <a:p>
            <a:pPr lvl="1"/>
            <a:r>
              <a:rPr lang="es-ES" dirty="0"/>
              <a:t>Caracteres (alfanuméricos)</a:t>
            </a:r>
          </a:p>
          <a:p>
            <a:pPr lvl="1"/>
            <a:r>
              <a:rPr lang="es-ES" dirty="0"/>
              <a:t>Cadenas de caracteres (textos)</a:t>
            </a:r>
          </a:p>
          <a:p>
            <a:pPr lvl="1"/>
            <a:r>
              <a:rPr lang="es-ES" dirty="0"/>
              <a:t>Estados Lógicos (booleanos)</a:t>
            </a:r>
          </a:p>
        </p:txBody>
      </p:sp>
    </p:spTree>
    <p:extLst>
      <p:ext uri="{BB962C8B-B14F-4D97-AF65-F5344CB8AC3E}">
        <p14:creationId xmlns:p14="http://schemas.microsoft.com/office/powerpoint/2010/main" val="102123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FB76594-24DE-4D3B-8589-47B9DF30A141}"/>
              </a:ext>
            </a:extLst>
          </p:cNvPr>
          <p:cNvPicPr>
            <a:picLocks noChangeAspect="1"/>
          </p:cNvPicPr>
          <p:nvPr/>
        </p:nvPicPr>
        <p:blipFill>
          <a:blip r:embed="rId2"/>
          <a:stretch>
            <a:fillRect/>
          </a:stretch>
        </p:blipFill>
        <p:spPr>
          <a:xfrm>
            <a:off x="914400" y="398228"/>
            <a:ext cx="7818779" cy="5555106"/>
          </a:xfrm>
          <a:prstGeom prst="rect">
            <a:avLst/>
          </a:prstGeom>
        </p:spPr>
      </p:pic>
    </p:spTree>
    <p:extLst>
      <p:ext uri="{BB962C8B-B14F-4D97-AF65-F5344CB8AC3E}">
        <p14:creationId xmlns:p14="http://schemas.microsoft.com/office/powerpoint/2010/main" val="235870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292B74-F127-4FD3-9368-996F295D69F3}"/>
              </a:ext>
            </a:extLst>
          </p:cNvPr>
          <p:cNvSpPr>
            <a:spLocks noGrp="1"/>
          </p:cNvSpPr>
          <p:nvPr>
            <p:ph type="title"/>
          </p:nvPr>
        </p:nvSpPr>
        <p:spPr>
          <a:xfrm>
            <a:off x="652481" y="1382486"/>
            <a:ext cx="3547581" cy="4093028"/>
          </a:xfrm>
        </p:spPr>
        <p:txBody>
          <a:bodyPr anchor="ctr">
            <a:normAutofit/>
          </a:bodyPr>
          <a:lstStyle/>
          <a:p>
            <a:r>
              <a:rPr lang="es-ES" sz="4400"/>
              <a:t>Tipos de Operadores</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CA4CF7AA-50D3-4C56-BA84-95FD450A53FC}"/>
              </a:ext>
            </a:extLst>
          </p:cNvPr>
          <p:cNvGraphicFramePr>
            <a:graphicFrameLocks noGrp="1"/>
          </p:cNvGraphicFramePr>
          <p:nvPr>
            <p:ph idx="1"/>
            <p:extLst>
              <p:ext uri="{D42A27DB-BD31-4B8C-83A1-F6EECF244321}">
                <p14:modId xmlns:p14="http://schemas.microsoft.com/office/powerpoint/2010/main" val="78066071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59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648AA-FB49-46E5-A7B6-8C293DA1F4B7}"/>
              </a:ext>
            </a:extLst>
          </p:cNvPr>
          <p:cNvSpPr>
            <a:spLocks noGrp="1"/>
          </p:cNvSpPr>
          <p:nvPr>
            <p:ph type="title"/>
          </p:nvPr>
        </p:nvSpPr>
        <p:spPr/>
        <p:txBody>
          <a:bodyPr/>
          <a:lstStyle/>
          <a:p>
            <a:r>
              <a:rPr lang="es-ES" dirty="0"/>
              <a:t>Operadores Aritméticos</a:t>
            </a:r>
          </a:p>
        </p:txBody>
      </p:sp>
      <p:sp>
        <p:nvSpPr>
          <p:cNvPr id="3" name="Marcador de contenido 2">
            <a:extLst>
              <a:ext uri="{FF2B5EF4-FFF2-40B4-BE49-F238E27FC236}">
                <a16:creationId xmlns:a16="http://schemas.microsoft.com/office/drawing/2014/main" id="{D0A1438A-0CC7-444B-AA3C-307A7DA04889}"/>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15FED0B7-A819-4295-9CE7-2C535F490441}"/>
              </a:ext>
            </a:extLst>
          </p:cNvPr>
          <p:cNvPicPr>
            <a:picLocks noChangeAspect="1"/>
          </p:cNvPicPr>
          <p:nvPr/>
        </p:nvPicPr>
        <p:blipFill>
          <a:blip r:embed="rId2"/>
          <a:stretch>
            <a:fillRect/>
          </a:stretch>
        </p:blipFill>
        <p:spPr>
          <a:xfrm>
            <a:off x="1075402" y="2273130"/>
            <a:ext cx="7800532" cy="2974119"/>
          </a:xfrm>
          <a:prstGeom prst="rect">
            <a:avLst/>
          </a:prstGeom>
        </p:spPr>
      </p:pic>
    </p:spTree>
    <p:extLst>
      <p:ext uri="{BB962C8B-B14F-4D97-AF65-F5344CB8AC3E}">
        <p14:creationId xmlns:p14="http://schemas.microsoft.com/office/powerpoint/2010/main" val="374209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1DEAD-31E4-48E8-AA85-777AAC5E5316}"/>
              </a:ext>
            </a:extLst>
          </p:cNvPr>
          <p:cNvSpPr>
            <a:spLocks noGrp="1"/>
          </p:cNvSpPr>
          <p:nvPr>
            <p:ph type="title"/>
          </p:nvPr>
        </p:nvSpPr>
        <p:spPr/>
        <p:txBody>
          <a:bodyPr/>
          <a:lstStyle/>
          <a:p>
            <a:r>
              <a:rPr lang="es-ES" dirty="0"/>
              <a:t>Operadores Relacionales</a:t>
            </a:r>
          </a:p>
        </p:txBody>
      </p:sp>
      <p:pic>
        <p:nvPicPr>
          <p:cNvPr id="4" name="Marcador de contenido 3">
            <a:extLst>
              <a:ext uri="{FF2B5EF4-FFF2-40B4-BE49-F238E27FC236}">
                <a16:creationId xmlns:a16="http://schemas.microsoft.com/office/drawing/2014/main" id="{DF821249-8C31-4714-85FC-A50577ACA654}"/>
              </a:ext>
            </a:extLst>
          </p:cNvPr>
          <p:cNvPicPr>
            <a:picLocks noGrp="1" noChangeAspect="1"/>
          </p:cNvPicPr>
          <p:nvPr>
            <p:ph idx="1"/>
          </p:nvPr>
        </p:nvPicPr>
        <p:blipFill>
          <a:blip r:embed="rId2"/>
          <a:stretch>
            <a:fillRect/>
          </a:stretch>
        </p:blipFill>
        <p:spPr>
          <a:xfrm>
            <a:off x="1350498" y="1930400"/>
            <a:ext cx="7357404" cy="3201999"/>
          </a:xfrm>
          <a:prstGeom prst="rect">
            <a:avLst/>
          </a:prstGeom>
        </p:spPr>
      </p:pic>
    </p:spTree>
    <p:extLst>
      <p:ext uri="{BB962C8B-B14F-4D97-AF65-F5344CB8AC3E}">
        <p14:creationId xmlns:p14="http://schemas.microsoft.com/office/powerpoint/2010/main" val="1031053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EBECB-5BC1-4ABB-9A91-F8D83A59D7A2}"/>
              </a:ext>
            </a:extLst>
          </p:cNvPr>
          <p:cNvSpPr>
            <a:spLocks noGrp="1"/>
          </p:cNvSpPr>
          <p:nvPr>
            <p:ph type="title"/>
          </p:nvPr>
        </p:nvSpPr>
        <p:spPr/>
        <p:txBody>
          <a:bodyPr/>
          <a:lstStyle/>
          <a:p>
            <a:r>
              <a:rPr lang="es-ES" dirty="0"/>
              <a:t>Operadores Lógicos</a:t>
            </a:r>
          </a:p>
        </p:txBody>
      </p:sp>
      <p:sp>
        <p:nvSpPr>
          <p:cNvPr id="3" name="Marcador de contenido 2">
            <a:extLst>
              <a:ext uri="{FF2B5EF4-FFF2-40B4-BE49-F238E27FC236}">
                <a16:creationId xmlns:a16="http://schemas.microsoft.com/office/drawing/2014/main" id="{7C5CEEC1-C40F-4ACF-A272-8AA083DD5CD2}"/>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0806C572-AC89-47B0-AD31-7370388AD0A6}"/>
              </a:ext>
            </a:extLst>
          </p:cNvPr>
          <p:cNvPicPr>
            <a:picLocks noChangeAspect="1"/>
          </p:cNvPicPr>
          <p:nvPr/>
        </p:nvPicPr>
        <p:blipFill>
          <a:blip r:embed="rId2"/>
          <a:stretch>
            <a:fillRect/>
          </a:stretch>
        </p:blipFill>
        <p:spPr>
          <a:xfrm>
            <a:off x="900332" y="2160589"/>
            <a:ext cx="8257736" cy="3880773"/>
          </a:xfrm>
          <a:prstGeom prst="rect">
            <a:avLst/>
          </a:prstGeom>
        </p:spPr>
      </p:pic>
    </p:spTree>
    <p:extLst>
      <p:ext uri="{BB962C8B-B14F-4D97-AF65-F5344CB8AC3E}">
        <p14:creationId xmlns:p14="http://schemas.microsoft.com/office/powerpoint/2010/main" val="421525541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61</TotalTime>
  <Words>319</Words>
  <Application>Microsoft Office PowerPoint</Application>
  <PresentationFormat>Panorámica</PresentationFormat>
  <Paragraphs>38</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Trebuchet MS</vt:lpstr>
      <vt:lpstr>Wingdings 3</vt:lpstr>
      <vt:lpstr>Faceta</vt:lpstr>
      <vt:lpstr>Variables.Tipos de datos simples.Operadores.</vt:lpstr>
      <vt:lpstr>¿Que es una variable?</vt:lpstr>
      <vt:lpstr>¿Qué es una variable?</vt:lpstr>
      <vt:lpstr>¿Qué es un tipo de dato?</vt:lpstr>
      <vt:lpstr>Presentación de PowerPoint</vt:lpstr>
      <vt:lpstr>Tipos de Operadores</vt:lpstr>
      <vt:lpstr>Operadores Aritméticos</vt:lpstr>
      <vt:lpstr>Operadores Relacionales</vt:lpstr>
      <vt:lpstr>Operadores Lógicos</vt:lpstr>
      <vt:lpstr>Operadores Unitarios</vt:lpstr>
      <vt:lpstr>Operadores de Bits</vt:lpstr>
      <vt:lpstr>Operadores de Asignación</vt:lpstr>
      <vt:lpstr>Precedencia de los operadores</vt:lpstr>
      <vt:lpstr>Conversiones de Tipos (cast)</vt:lpstr>
      <vt:lpstr>Implícitas</vt:lpstr>
      <vt:lpstr>Explícitas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Variables.Tipos de datos simples.Operadores.</dc:title>
  <dc:creator>luis</dc:creator>
  <cp:lastModifiedBy>Kevin Leonardo Ruiz Flórez</cp:lastModifiedBy>
  <cp:revision>5</cp:revision>
  <dcterms:created xsi:type="dcterms:W3CDTF">2019-09-17T17:32:11Z</dcterms:created>
  <dcterms:modified xsi:type="dcterms:W3CDTF">2019-10-13T09:56:44Z</dcterms:modified>
</cp:coreProperties>
</file>