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33755E-ACD9-4DA0-B371-5B65BC8670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4DCA40B-AB55-41D8-B26B-629881391464}">
      <dgm:prSet/>
      <dgm:spPr/>
      <dgm:t>
        <a:bodyPr/>
        <a:lstStyle/>
        <a:p>
          <a:r>
            <a:rPr lang="es-ES"/>
            <a:t>Estructuras de selección</a:t>
          </a:r>
          <a:endParaRPr lang="en-US"/>
        </a:p>
      </dgm:t>
    </dgm:pt>
    <dgm:pt modelId="{64FE6FAC-47F2-45E2-A565-5C6FAA7C6DCF}" type="parTrans" cxnId="{16AFEC5C-2D78-4C1C-8A06-96BEFD7E9EAC}">
      <dgm:prSet/>
      <dgm:spPr/>
      <dgm:t>
        <a:bodyPr/>
        <a:lstStyle/>
        <a:p>
          <a:endParaRPr lang="en-US"/>
        </a:p>
      </dgm:t>
    </dgm:pt>
    <dgm:pt modelId="{47361101-D67F-4E3C-8137-94C263CFDD24}" type="sibTrans" cxnId="{16AFEC5C-2D78-4C1C-8A06-96BEFD7E9EAC}">
      <dgm:prSet/>
      <dgm:spPr/>
      <dgm:t>
        <a:bodyPr/>
        <a:lstStyle/>
        <a:p>
          <a:endParaRPr lang="en-US"/>
        </a:p>
      </dgm:t>
    </dgm:pt>
    <dgm:pt modelId="{A9381941-FDA1-4154-AE2E-2DBE7D153509}">
      <dgm:prSet/>
      <dgm:spPr/>
      <dgm:t>
        <a:bodyPr/>
        <a:lstStyle/>
        <a:p>
          <a:r>
            <a:rPr lang="es-ES"/>
            <a:t>Estructuras de repetición</a:t>
          </a:r>
          <a:endParaRPr lang="en-US"/>
        </a:p>
      </dgm:t>
    </dgm:pt>
    <dgm:pt modelId="{E5EE4A41-18B1-4271-8E5E-5BAA96DF8DC4}" type="parTrans" cxnId="{45787E8D-EB6A-4B80-8860-2ED1144EB589}">
      <dgm:prSet/>
      <dgm:spPr/>
      <dgm:t>
        <a:bodyPr/>
        <a:lstStyle/>
        <a:p>
          <a:endParaRPr lang="en-US"/>
        </a:p>
      </dgm:t>
    </dgm:pt>
    <dgm:pt modelId="{C2B9E71E-7E5D-42D3-92AB-FE3033E77B22}" type="sibTrans" cxnId="{45787E8D-EB6A-4B80-8860-2ED1144EB589}">
      <dgm:prSet/>
      <dgm:spPr/>
      <dgm:t>
        <a:bodyPr/>
        <a:lstStyle/>
        <a:p>
          <a:endParaRPr lang="en-US"/>
        </a:p>
      </dgm:t>
    </dgm:pt>
    <dgm:pt modelId="{045B142C-B568-4A50-A587-4810F837E621}">
      <dgm:prSet/>
      <dgm:spPr/>
      <dgm:t>
        <a:bodyPr/>
        <a:lstStyle/>
        <a:p>
          <a:r>
            <a:rPr lang="es-ES"/>
            <a:t>Estructuras de salto</a:t>
          </a:r>
          <a:endParaRPr lang="en-US"/>
        </a:p>
      </dgm:t>
    </dgm:pt>
    <dgm:pt modelId="{2B5D5BA1-C5D6-4425-8A57-076B68DA1233}" type="parTrans" cxnId="{E168B598-0D56-488C-819C-A83ECC806723}">
      <dgm:prSet/>
      <dgm:spPr/>
      <dgm:t>
        <a:bodyPr/>
        <a:lstStyle/>
        <a:p>
          <a:endParaRPr lang="en-US"/>
        </a:p>
      </dgm:t>
    </dgm:pt>
    <dgm:pt modelId="{4043E850-3224-4972-9251-7216B68A0156}" type="sibTrans" cxnId="{E168B598-0D56-488C-819C-A83ECC806723}">
      <dgm:prSet/>
      <dgm:spPr/>
      <dgm:t>
        <a:bodyPr/>
        <a:lstStyle/>
        <a:p>
          <a:endParaRPr lang="en-US"/>
        </a:p>
      </dgm:t>
    </dgm:pt>
    <dgm:pt modelId="{D18C62D9-342C-4ED0-BB63-3D021C790727}" type="pres">
      <dgm:prSet presAssocID="{4C33755E-ACD9-4DA0-B371-5B65BC86701A}" presName="root" presStyleCnt="0">
        <dgm:presLayoutVars>
          <dgm:dir/>
          <dgm:resizeHandles val="exact"/>
        </dgm:presLayoutVars>
      </dgm:prSet>
      <dgm:spPr/>
    </dgm:pt>
    <dgm:pt modelId="{8965922B-734D-41A6-8DD2-A3AEE4C9F710}" type="pres">
      <dgm:prSet presAssocID="{44DCA40B-AB55-41D8-B26B-629881391464}" presName="compNode" presStyleCnt="0"/>
      <dgm:spPr/>
    </dgm:pt>
    <dgm:pt modelId="{031E0E46-5871-4839-8711-18605CEFBD93}" type="pres">
      <dgm:prSet presAssocID="{44DCA40B-AB55-41D8-B26B-629881391464}" presName="bgRect" presStyleLbl="bgShp" presStyleIdx="0" presStyleCnt="3"/>
      <dgm:spPr/>
    </dgm:pt>
    <dgm:pt modelId="{1BC81E79-D96B-408F-80C7-4953FCED569C}" type="pres">
      <dgm:prSet presAssocID="{44DCA40B-AB55-41D8-B26B-6298813914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6EE73BE-53A1-4714-AC2C-A18D530C7721}" type="pres">
      <dgm:prSet presAssocID="{44DCA40B-AB55-41D8-B26B-629881391464}" presName="spaceRect" presStyleCnt="0"/>
      <dgm:spPr/>
    </dgm:pt>
    <dgm:pt modelId="{171CFF78-D24E-4A43-A230-3E4694DBFD56}" type="pres">
      <dgm:prSet presAssocID="{44DCA40B-AB55-41D8-B26B-629881391464}" presName="parTx" presStyleLbl="revTx" presStyleIdx="0" presStyleCnt="3">
        <dgm:presLayoutVars>
          <dgm:chMax val="0"/>
          <dgm:chPref val="0"/>
        </dgm:presLayoutVars>
      </dgm:prSet>
      <dgm:spPr/>
    </dgm:pt>
    <dgm:pt modelId="{5D51B2E6-1782-4E1B-A9CF-F8D9D47626C7}" type="pres">
      <dgm:prSet presAssocID="{47361101-D67F-4E3C-8137-94C263CFDD24}" presName="sibTrans" presStyleCnt="0"/>
      <dgm:spPr/>
    </dgm:pt>
    <dgm:pt modelId="{A93BD539-A8AA-4D8B-AA59-97883AB38566}" type="pres">
      <dgm:prSet presAssocID="{A9381941-FDA1-4154-AE2E-2DBE7D153509}" presName="compNode" presStyleCnt="0"/>
      <dgm:spPr/>
    </dgm:pt>
    <dgm:pt modelId="{0E96AC35-EA2B-4C74-A023-ECED445ED676}" type="pres">
      <dgm:prSet presAssocID="{A9381941-FDA1-4154-AE2E-2DBE7D153509}" presName="bgRect" presStyleLbl="bgShp" presStyleIdx="1" presStyleCnt="3"/>
      <dgm:spPr/>
    </dgm:pt>
    <dgm:pt modelId="{A5491A8B-F2BC-467A-AF12-3399D81C4006}" type="pres">
      <dgm:prSet presAssocID="{A9381941-FDA1-4154-AE2E-2DBE7D15350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AB469E7A-2E8C-42D7-AE2E-89756B51DEDC}" type="pres">
      <dgm:prSet presAssocID="{A9381941-FDA1-4154-AE2E-2DBE7D153509}" presName="spaceRect" presStyleCnt="0"/>
      <dgm:spPr/>
    </dgm:pt>
    <dgm:pt modelId="{154CA4A6-8A61-42E0-94B1-C319D95F8B18}" type="pres">
      <dgm:prSet presAssocID="{A9381941-FDA1-4154-AE2E-2DBE7D153509}" presName="parTx" presStyleLbl="revTx" presStyleIdx="1" presStyleCnt="3">
        <dgm:presLayoutVars>
          <dgm:chMax val="0"/>
          <dgm:chPref val="0"/>
        </dgm:presLayoutVars>
      </dgm:prSet>
      <dgm:spPr/>
    </dgm:pt>
    <dgm:pt modelId="{6E92505D-83E2-44C9-90D5-4AD557A592DC}" type="pres">
      <dgm:prSet presAssocID="{C2B9E71E-7E5D-42D3-92AB-FE3033E77B22}" presName="sibTrans" presStyleCnt="0"/>
      <dgm:spPr/>
    </dgm:pt>
    <dgm:pt modelId="{EEAB1C20-4EFA-4F26-A370-9288328AC422}" type="pres">
      <dgm:prSet presAssocID="{045B142C-B568-4A50-A587-4810F837E621}" presName="compNode" presStyleCnt="0"/>
      <dgm:spPr/>
    </dgm:pt>
    <dgm:pt modelId="{146FE4D1-4631-4ACF-A79C-F68A7FEBFF1E}" type="pres">
      <dgm:prSet presAssocID="{045B142C-B568-4A50-A587-4810F837E621}" presName="bgRect" presStyleLbl="bgShp" presStyleIdx="2" presStyleCnt="3"/>
      <dgm:spPr/>
    </dgm:pt>
    <dgm:pt modelId="{20FF6930-8664-408C-B40B-67C719C0439E}" type="pres">
      <dgm:prSet presAssocID="{045B142C-B568-4A50-A587-4810F837E6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F8E7412C-23E6-41F5-B8E9-4130132A1D1C}" type="pres">
      <dgm:prSet presAssocID="{045B142C-B568-4A50-A587-4810F837E621}" presName="spaceRect" presStyleCnt="0"/>
      <dgm:spPr/>
    </dgm:pt>
    <dgm:pt modelId="{23F7F137-69BB-46BD-A8FA-F8FC052C09D2}" type="pres">
      <dgm:prSet presAssocID="{045B142C-B568-4A50-A587-4810F837E62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6AFEC5C-2D78-4C1C-8A06-96BEFD7E9EAC}" srcId="{4C33755E-ACD9-4DA0-B371-5B65BC86701A}" destId="{44DCA40B-AB55-41D8-B26B-629881391464}" srcOrd="0" destOrd="0" parTransId="{64FE6FAC-47F2-45E2-A565-5C6FAA7C6DCF}" sibTransId="{47361101-D67F-4E3C-8137-94C263CFDD24}"/>
    <dgm:cxn modelId="{45787E8D-EB6A-4B80-8860-2ED1144EB589}" srcId="{4C33755E-ACD9-4DA0-B371-5B65BC86701A}" destId="{A9381941-FDA1-4154-AE2E-2DBE7D153509}" srcOrd="1" destOrd="0" parTransId="{E5EE4A41-18B1-4271-8E5E-5BAA96DF8DC4}" sibTransId="{C2B9E71E-7E5D-42D3-92AB-FE3033E77B22}"/>
    <dgm:cxn modelId="{E168B598-0D56-488C-819C-A83ECC806723}" srcId="{4C33755E-ACD9-4DA0-B371-5B65BC86701A}" destId="{045B142C-B568-4A50-A587-4810F837E621}" srcOrd="2" destOrd="0" parTransId="{2B5D5BA1-C5D6-4425-8A57-076B68DA1233}" sibTransId="{4043E850-3224-4972-9251-7216B68A0156}"/>
    <dgm:cxn modelId="{E2F358B3-A20C-47B4-9A0C-885FA4F1253E}" type="presOf" srcId="{44DCA40B-AB55-41D8-B26B-629881391464}" destId="{171CFF78-D24E-4A43-A230-3E4694DBFD56}" srcOrd="0" destOrd="0" presId="urn:microsoft.com/office/officeart/2018/2/layout/IconVerticalSolidList"/>
    <dgm:cxn modelId="{C15586BB-C087-4943-A497-FBE24F8A9A43}" type="presOf" srcId="{A9381941-FDA1-4154-AE2E-2DBE7D153509}" destId="{154CA4A6-8A61-42E0-94B1-C319D95F8B18}" srcOrd="0" destOrd="0" presId="urn:microsoft.com/office/officeart/2018/2/layout/IconVerticalSolidList"/>
    <dgm:cxn modelId="{781E96CD-3F94-4FD7-9AED-A3007D3D19AD}" type="presOf" srcId="{4C33755E-ACD9-4DA0-B371-5B65BC86701A}" destId="{D18C62D9-342C-4ED0-BB63-3D021C790727}" srcOrd="0" destOrd="0" presId="urn:microsoft.com/office/officeart/2018/2/layout/IconVerticalSolidList"/>
    <dgm:cxn modelId="{00646AF9-A994-465F-B43A-7BFD6DD45FC4}" type="presOf" srcId="{045B142C-B568-4A50-A587-4810F837E621}" destId="{23F7F137-69BB-46BD-A8FA-F8FC052C09D2}" srcOrd="0" destOrd="0" presId="urn:microsoft.com/office/officeart/2018/2/layout/IconVerticalSolidList"/>
    <dgm:cxn modelId="{4A7D78E8-2C9D-4D62-93E9-C207288C1D7A}" type="presParOf" srcId="{D18C62D9-342C-4ED0-BB63-3D021C790727}" destId="{8965922B-734D-41A6-8DD2-A3AEE4C9F710}" srcOrd="0" destOrd="0" presId="urn:microsoft.com/office/officeart/2018/2/layout/IconVerticalSolidList"/>
    <dgm:cxn modelId="{D8D58966-A800-4CE8-8570-F9975FF16675}" type="presParOf" srcId="{8965922B-734D-41A6-8DD2-A3AEE4C9F710}" destId="{031E0E46-5871-4839-8711-18605CEFBD93}" srcOrd="0" destOrd="0" presId="urn:microsoft.com/office/officeart/2018/2/layout/IconVerticalSolidList"/>
    <dgm:cxn modelId="{FF42899B-AC5D-4FC2-A3BE-F11FA429BD31}" type="presParOf" srcId="{8965922B-734D-41A6-8DD2-A3AEE4C9F710}" destId="{1BC81E79-D96B-408F-80C7-4953FCED569C}" srcOrd="1" destOrd="0" presId="urn:microsoft.com/office/officeart/2018/2/layout/IconVerticalSolidList"/>
    <dgm:cxn modelId="{FF86B746-B7F9-4C89-8B14-90AC841C45F2}" type="presParOf" srcId="{8965922B-734D-41A6-8DD2-A3AEE4C9F710}" destId="{B6EE73BE-53A1-4714-AC2C-A18D530C7721}" srcOrd="2" destOrd="0" presId="urn:microsoft.com/office/officeart/2018/2/layout/IconVerticalSolidList"/>
    <dgm:cxn modelId="{2D93CAA4-2472-4A98-B82B-329EEC389FB9}" type="presParOf" srcId="{8965922B-734D-41A6-8DD2-A3AEE4C9F710}" destId="{171CFF78-D24E-4A43-A230-3E4694DBFD56}" srcOrd="3" destOrd="0" presId="urn:microsoft.com/office/officeart/2018/2/layout/IconVerticalSolidList"/>
    <dgm:cxn modelId="{4A39471B-AD96-45ED-A09D-8AB370E8A63C}" type="presParOf" srcId="{D18C62D9-342C-4ED0-BB63-3D021C790727}" destId="{5D51B2E6-1782-4E1B-A9CF-F8D9D47626C7}" srcOrd="1" destOrd="0" presId="urn:microsoft.com/office/officeart/2018/2/layout/IconVerticalSolidList"/>
    <dgm:cxn modelId="{E0217E16-96FC-4633-8AAF-40D23EFE8ADC}" type="presParOf" srcId="{D18C62D9-342C-4ED0-BB63-3D021C790727}" destId="{A93BD539-A8AA-4D8B-AA59-97883AB38566}" srcOrd="2" destOrd="0" presId="urn:microsoft.com/office/officeart/2018/2/layout/IconVerticalSolidList"/>
    <dgm:cxn modelId="{C29749D4-E320-4D91-9A25-0F315FB6B13F}" type="presParOf" srcId="{A93BD539-A8AA-4D8B-AA59-97883AB38566}" destId="{0E96AC35-EA2B-4C74-A023-ECED445ED676}" srcOrd="0" destOrd="0" presId="urn:microsoft.com/office/officeart/2018/2/layout/IconVerticalSolidList"/>
    <dgm:cxn modelId="{C69E5BB5-52B9-4B9A-BCFC-E68DAC853429}" type="presParOf" srcId="{A93BD539-A8AA-4D8B-AA59-97883AB38566}" destId="{A5491A8B-F2BC-467A-AF12-3399D81C4006}" srcOrd="1" destOrd="0" presId="urn:microsoft.com/office/officeart/2018/2/layout/IconVerticalSolidList"/>
    <dgm:cxn modelId="{88F7F6BB-4D20-4D08-B911-301613C4C2DD}" type="presParOf" srcId="{A93BD539-A8AA-4D8B-AA59-97883AB38566}" destId="{AB469E7A-2E8C-42D7-AE2E-89756B51DEDC}" srcOrd="2" destOrd="0" presId="urn:microsoft.com/office/officeart/2018/2/layout/IconVerticalSolidList"/>
    <dgm:cxn modelId="{59511347-C5D1-4B89-BA52-841AFA40C8EE}" type="presParOf" srcId="{A93BD539-A8AA-4D8B-AA59-97883AB38566}" destId="{154CA4A6-8A61-42E0-94B1-C319D95F8B18}" srcOrd="3" destOrd="0" presId="urn:microsoft.com/office/officeart/2018/2/layout/IconVerticalSolidList"/>
    <dgm:cxn modelId="{011F21F6-ECA1-4845-887A-19B3187B5B50}" type="presParOf" srcId="{D18C62D9-342C-4ED0-BB63-3D021C790727}" destId="{6E92505D-83E2-44C9-90D5-4AD557A592DC}" srcOrd="3" destOrd="0" presId="urn:microsoft.com/office/officeart/2018/2/layout/IconVerticalSolidList"/>
    <dgm:cxn modelId="{7A97BB83-3358-46B4-8D7A-73FA6C3CA644}" type="presParOf" srcId="{D18C62D9-342C-4ED0-BB63-3D021C790727}" destId="{EEAB1C20-4EFA-4F26-A370-9288328AC422}" srcOrd="4" destOrd="0" presId="urn:microsoft.com/office/officeart/2018/2/layout/IconVerticalSolidList"/>
    <dgm:cxn modelId="{78C62E81-5031-409B-ADA1-ADE7F36DE95E}" type="presParOf" srcId="{EEAB1C20-4EFA-4F26-A370-9288328AC422}" destId="{146FE4D1-4631-4ACF-A79C-F68A7FEBFF1E}" srcOrd="0" destOrd="0" presId="urn:microsoft.com/office/officeart/2018/2/layout/IconVerticalSolidList"/>
    <dgm:cxn modelId="{144F5FD3-CD3F-4A6A-B76C-3A28070B28B9}" type="presParOf" srcId="{EEAB1C20-4EFA-4F26-A370-9288328AC422}" destId="{20FF6930-8664-408C-B40B-67C719C0439E}" srcOrd="1" destOrd="0" presId="urn:microsoft.com/office/officeart/2018/2/layout/IconVerticalSolidList"/>
    <dgm:cxn modelId="{032FEA81-D95B-47B2-BFA5-3A624E9C30AA}" type="presParOf" srcId="{EEAB1C20-4EFA-4F26-A370-9288328AC422}" destId="{F8E7412C-23E6-41F5-B8E9-4130132A1D1C}" srcOrd="2" destOrd="0" presId="urn:microsoft.com/office/officeart/2018/2/layout/IconVerticalSolidList"/>
    <dgm:cxn modelId="{EE42A5F8-8F52-4C11-B218-0ACFF6FC3EF9}" type="presParOf" srcId="{EEAB1C20-4EFA-4F26-A370-9288328AC422}" destId="{23F7F137-69BB-46BD-A8FA-F8FC052C09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93D9CB-6209-4D3F-9282-1CC3EC1C4BF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FA37F61-78DB-45D1-9796-AE1EC8FC9DCD}">
      <dgm:prSet/>
      <dgm:spPr/>
      <dgm:t>
        <a:bodyPr/>
        <a:lstStyle/>
        <a:p>
          <a:r>
            <a:rPr lang="es-ES"/>
            <a:t>Estructuras IF (If, if-else)</a:t>
          </a:r>
          <a:endParaRPr lang="en-US"/>
        </a:p>
      </dgm:t>
    </dgm:pt>
    <dgm:pt modelId="{4C677D4F-9321-4C23-97BA-BCAC67464523}" type="parTrans" cxnId="{9BC3C2ED-730D-4C16-8F63-B0905AFEED01}">
      <dgm:prSet/>
      <dgm:spPr/>
      <dgm:t>
        <a:bodyPr/>
        <a:lstStyle/>
        <a:p>
          <a:endParaRPr lang="en-US"/>
        </a:p>
      </dgm:t>
    </dgm:pt>
    <dgm:pt modelId="{8CC9DAFA-8EA7-459B-8563-B7C8995911CE}" type="sibTrans" cxnId="{9BC3C2ED-730D-4C16-8F63-B0905AFEED01}">
      <dgm:prSet/>
      <dgm:spPr/>
      <dgm:t>
        <a:bodyPr/>
        <a:lstStyle/>
        <a:p>
          <a:endParaRPr lang="en-US"/>
        </a:p>
      </dgm:t>
    </dgm:pt>
    <dgm:pt modelId="{FCC50D51-4B7F-4CF4-9933-0B45ED3809E3}">
      <dgm:prSet/>
      <dgm:spPr/>
      <dgm:t>
        <a:bodyPr/>
        <a:lstStyle/>
        <a:p>
          <a:r>
            <a:rPr lang="es-ES"/>
            <a:t>Switch</a:t>
          </a:r>
          <a:endParaRPr lang="en-US"/>
        </a:p>
      </dgm:t>
    </dgm:pt>
    <dgm:pt modelId="{E5786163-2C2F-4CAA-9FB8-88F5F70E7469}" type="parTrans" cxnId="{28487B7F-6158-4CCB-AB7B-C204461D8197}">
      <dgm:prSet/>
      <dgm:spPr/>
      <dgm:t>
        <a:bodyPr/>
        <a:lstStyle/>
        <a:p>
          <a:endParaRPr lang="en-US"/>
        </a:p>
      </dgm:t>
    </dgm:pt>
    <dgm:pt modelId="{9509DE3E-5BFE-4D9D-BC3D-0126F9442C6F}" type="sibTrans" cxnId="{28487B7F-6158-4CCB-AB7B-C204461D8197}">
      <dgm:prSet/>
      <dgm:spPr/>
      <dgm:t>
        <a:bodyPr/>
        <a:lstStyle/>
        <a:p>
          <a:endParaRPr lang="en-US"/>
        </a:p>
      </dgm:t>
    </dgm:pt>
    <dgm:pt modelId="{96E53916-F40C-4747-9B23-D87AB99120E3}" type="pres">
      <dgm:prSet presAssocID="{5493D9CB-6209-4D3F-9282-1CC3EC1C4BF5}" presName="root" presStyleCnt="0">
        <dgm:presLayoutVars>
          <dgm:dir/>
          <dgm:resizeHandles val="exact"/>
        </dgm:presLayoutVars>
      </dgm:prSet>
      <dgm:spPr/>
    </dgm:pt>
    <dgm:pt modelId="{D29C4BFE-307A-4F0B-9D70-A505B89E5ACD}" type="pres">
      <dgm:prSet presAssocID="{1FA37F61-78DB-45D1-9796-AE1EC8FC9DCD}" presName="compNode" presStyleCnt="0"/>
      <dgm:spPr/>
    </dgm:pt>
    <dgm:pt modelId="{26683C02-9D54-46E5-B005-A9226296B3F9}" type="pres">
      <dgm:prSet presAssocID="{1FA37F61-78DB-45D1-9796-AE1EC8FC9DCD}" presName="bgRect" presStyleLbl="bgShp" presStyleIdx="0" presStyleCnt="2"/>
      <dgm:spPr/>
    </dgm:pt>
    <dgm:pt modelId="{9E922C6D-3963-4739-BC0A-2574F75D0666}" type="pres">
      <dgm:prSet presAssocID="{1FA37F61-78DB-45D1-9796-AE1EC8FC9DC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9FD2AE58-80AA-4FE3-9581-FD5848BF8FA2}" type="pres">
      <dgm:prSet presAssocID="{1FA37F61-78DB-45D1-9796-AE1EC8FC9DCD}" presName="spaceRect" presStyleCnt="0"/>
      <dgm:spPr/>
    </dgm:pt>
    <dgm:pt modelId="{54250B24-90FF-45C6-9300-385CB9CAE85A}" type="pres">
      <dgm:prSet presAssocID="{1FA37F61-78DB-45D1-9796-AE1EC8FC9DCD}" presName="parTx" presStyleLbl="revTx" presStyleIdx="0" presStyleCnt="2">
        <dgm:presLayoutVars>
          <dgm:chMax val="0"/>
          <dgm:chPref val="0"/>
        </dgm:presLayoutVars>
      </dgm:prSet>
      <dgm:spPr/>
    </dgm:pt>
    <dgm:pt modelId="{F5CD8138-840B-4BF2-8EB1-1C09842BF7DD}" type="pres">
      <dgm:prSet presAssocID="{8CC9DAFA-8EA7-459B-8563-B7C8995911CE}" presName="sibTrans" presStyleCnt="0"/>
      <dgm:spPr/>
    </dgm:pt>
    <dgm:pt modelId="{8F007A0B-F739-46C4-A84C-6A1F29BF5204}" type="pres">
      <dgm:prSet presAssocID="{FCC50D51-4B7F-4CF4-9933-0B45ED3809E3}" presName="compNode" presStyleCnt="0"/>
      <dgm:spPr/>
    </dgm:pt>
    <dgm:pt modelId="{FA196131-59B8-435B-A9C2-FA3A55E158A4}" type="pres">
      <dgm:prSet presAssocID="{FCC50D51-4B7F-4CF4-9933-0B45ED3809E3}" presName="bgRect" presStyleLbl="bgShp" presStyleIdx="1" presStyleCnt="2"/>
      <dgm:spPr/>
    </dgm:pt>
    <dgm:pt modelId="{C865A56F-962C-4008-ACAB-7D02AF9659C0}" type="pres">
      <dgm:prSet presAssocID="{FCC50D51-4B7F-4CF4-9933-0B45ED3809E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wer"/>
        </a:ext>
      </dgm:extLst>
    </dgm:pt>
    <dgm:pt modelId="{E1B19144-DEA9-40F7-8C2E-A07108CCE62C}" type="pres">
      <dgm:prSet presAssocID="{FCC50D51-4B7F-4CF4-9933-0B45ED3809E3}" presName="spaceRect" presStyleCnt="0"/>
      <dgm:spPr/>
    </dgm:pt>
    <dgm:pt modelId="{CA241B67-4128-42B0-979A-17687E4F59D8}" type="pres">
      <dgm:prSet presAssocID="{FCC50D51-4B7F-4CF4-9933-0B45ED3809E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EBA6D12-A0B4-4E53-9E45-3C84D2218AF3}" type="presOf" srcId="{FCC50D51-4B7F-4CF4-9933-0B45ED3809E3}" destId="{CA241B67-4128-42B0-979A-17687E4F59D8}" srcOrd="0" destOrd="0" presId="urn:microsoft.com/office/officeart/2018/2/layout/IconVerticalSolidList"/>
    <dgm:cxn modelId="{28487B7F-6158-4CCB-AB7B-C204461D8197}" srcId="{5493D9CB-6209-4D3F-9282-1CC3EC1C4BF5}" destId="{FCC50D51-4B7F-4CF4-9933-0B45ED3809E3}" srcOrd="1" destOrd="0" parTransId="{E5786163-2C2F-4CAA-9FB8-88F5F70E7469}" sibTransId="{9509DE3E-5BFE-4D9D-BC3D-0126F9442C6F}"/>
    <dgm:cxn modelId="{2F9EA5B9-B896-4A9D-9B9E-96166C581926}" type="presOf" srcId="{5493D9CB-6209-4D3F-9282-1CC3EC1C4BF5}" destId="{96E53916-F40C-4747-9B23-D87AB99120E3}" srcOrd="0" destOrd="0" presId="urn:microsoft.com/office/officeart/2018/2/layout/IconVerticalSolidList"/>
    <dgm:cxn modelId="{DF8838D3-A17D-4827-9D37-A369420924FA}" type="presOf" srcId="{1FA37F61-78DB-45D1-9796-AE1EC8FC9DCD}" destId="{54250B24-90FF-45C6-9300-385CB9CAE85A}" srcOrd="0" destOrd="0" presId="urn:microsoft.com/office/officeart/2018/2/layout/IconVerticalSolidList"/>
    <dgm:cxn modelId="{9BC3C2ED-730D-4C16-8F63-B0905AFEED01}" srcId="{5493D9CB-6209-4D3F-9282-1CC3EC1C4BF5}" destId="{1FA37F61-78DB-45D1-9796-AE1EC8FC9DCD}" srcOrd="0" destOrd="0" parTransId="{4C677D4F-9321-4C23-97BA-BCAC67464523}" sibTransId="{8CC9DAFA-8EA7-459B-8563-B7C8995911CE}"/>
    <dgm:cxn modelId="{C9A32B38-7B55-4C89-A2AF-DF676BF09C16}" type="presParOf" srcId="{96E53916-F40C-4747-9B23-D87AB99120E3}" destId="{D29C4BFE-307A-4F0B-9D70-A505B89E5ACD}" srcOrd="0" destOrd="0" presId="urn:microsoft.com/office/officeart/2018/2/layout/IconVerticalSolidList"/>
    <dgm:cxn modelId="{C9A8218F-2BFB-47FF-8345-9C2B64433F51}" type="presParOf" srcId="{D29C4BFE-307A-4F0B-9D70-A505B89E5ACD}" destId="{26683C02-9D54-46E5-B005-A9226296B3F9}" srcOrd="0" destOrd="0" presId="urn:microsoft.com/office/officeart/2018/2/layout/IconVerticalSolidList"/>
    <dgm:cxn modelId="{F781C9C5-7ACE-4402-8C3C-6BF42DA02553}" type="presParOf" srcId="{D29C4BFE-307A-4F0B-9D70-A505B89E5ACD}" destId="{9E922C6D-3963-4739-BC0A-2574F75D0666}" srcOrd="1" destOrd="0" presId="urn:microsoft.com/office/officeart/2018/2/layout/IconVerticalSolidList"/>
    <dgm:cxn modelId="{F1BB67BE-EB0D-4A59-98C7-4E7BEBCCD165}" type="presParOf" srcId="{D29C4BFE-307A-4F0B-9D70-A505B89E5ACD}" destId="{9FD2AE58-80AA-4FE3-9581-FD5848BF8FA2}" srcOrd="2" destOrd="0" presId="urn:microsoft.com/office/officeart/2018/2/layout/IconVerticalSolidList"/>
    <dgm:cxn modelId="{E9BCC39E-685A-4441-921E-082E3A603DFC}" type="presParOf" srcId="{D29C4BFE-307A-4F0B-9D70-A505B89E5ACD}" destId="{54250B24-90FF-45C6-9300-385CB9CAE85A}" srcOrd="3" destOrd="0" presId="urn:microsoft.com/office/officeart/2018/2/layout/IconVerticalSolidList"/>
    <dgm:cxn modelId="{03391057-F187-471A-90DC-C05DC14AA983}" type="presParOf" srcId="{96E53916-F40C-4747-9B23-D87AB99120E3}" destId="{F5CD8138-840B-4BF2-8EB1-1C09842BF7DD}" srcOrd="1" destOrd="0" presId="urn:microsoft.com/office/officeart/2018/2/layout/IconVerticalSolidList"/>
    <dgm:cxn modelId="{A42DC801-BFFC-4091-9FE3-2BFE847F0C92}" type="presParOf" srcId="{96E53916-F40C-4747-9B23-D87AB99120E3}" destId="{8F007A0B-F739-46C4-A84C-6A1F29BF5204}" srcOrd="2" destOrd="0" presId="urn:microsoft.com/office/officeart/2018/2/layout/IconVerticalSolidList"/>
    <dgm:cxn modelId="{B3A7C866-8C7A-42DE-8035-801BE77644FE}" type="presParOf" srcId="{8F007A0B-F739-46C4-A84C-6A1F29BF5204}" destId="{FA196131-59B8-435B-A9C2-FA3A55E158A4}" srcOrd="0" destOrd="0" presId="urn:microsoft.com/office/officeart/2018/2/layout/IconVerticalSolidList"/>
    <dgm:cxn modelId="{8342CFC5-C4AF-4FCA-BB31-943E42D65914}" type="presParOf" srcId="{8F007A0B-F739-46C4-A84C-6A1F29BF5204}" destId="{C865A56F-962C-4008-ACAB-7D02AF9659C0}" srcOrd="1" destOrd="0" presId="urn:microsoft.com/office/officeart/2018/2/layout/IconVerticalSolidList"/>
    <dgm:cxn modelId="{09FEFB48-C74C-48C9-BD47-87B4EECE81D2}" type="presParOf" srcId="{8F007A0B-F739-46C4-A84C-6A1F29BF5204}" destId="{E1B19144-DEA9-40F7-8C2E-A07108CCE62C}" srcOrd="2" destOrd="0" presId="urn:microsoft.com/office/officeart/2018/2/layout/IconVerticalSolidList"/>
    <dgm:cxn modelId="{E7E2BAC9-3DA1-435E-ADDF-6968DF1A6CD7}" type="presParOf" srcId="{8F007A0B-F739-46C4-A84C-6A1F29BF5204}" destId="{CA241B67-4128-42B0-979A-17687E4F59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C16F7A-B4E3-45A7-9253-8F4FAE3775B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3C5E9A6-5CE0-478E-8E23-BBC40F57CA09}">
      <dgm:prSet/>
      <dgm:spPr/>
      <dgm:t>
        <a:bodyPr/>
        <a:lstStyle/>
        <a:p>
          <a:r>
            <a:rPr lang="es-ES"/>
            <a:t>Bucle WHILE</a:t>
          </a:r>
          <a:endParaRPr lang="en-US"/>
        </a:p>
      </dgm:t>
    </dgm:pt>
    <dgm:pt modelId="{6852F4D8-7392-4359-81C9-54B7F217A031}" type="parTrans" cxnId="{97CB1F5A-5907-4481-BF51-90CE6AE3776F}">
      <dgm:prSet/>
      <dgm:spPr/>
      <dgm:t>
        <a:bodyPr/>
        <a:lstStyle/>
        <a:p>
          <a:endParaRPr lang="en-US"/>
        </a:p>
      </dgm:t>
    </dgm:pt>
    <dgm:pt modelId="{E39BFCE7-9C02-4542-8893-02E654B278BE}" type="sibTrans" cxnId="{97CB1F5A-5907-4481-BF51-90CE6AE3776F}">
      <dgm:prSet/>
      <dgm:spPr/>
      <dgm:t>
        <a:bodyPr/>
        <a:lstStyle/>
        <a:p>
          <a:endParaRPr lang="en-US"/>
        </a:p>
      </dgm:t>
    </dgm:pt>
    <dgm:pt modelId="{EF7E7095-6AE4-4A4D-88B4-2C24FFF364B4}">
      <dgm:prSet/>
      <dgm:spPr/>
      <dgm:t>
        <a:bodyPr/>
        <a:lstStyle/>
        <a:p>
          <a:r>
            <a:rPr lang="es-ES"/>
            <a:t>Bucle DO-WHILE</a:t>
          </a:r>
          <a:endParaRPr lang="en-US"/>
        </a:p>
      </dgm:t>
    </dgm:pt>
    <dgm:pt modelId="{043C838C-51C6-4BB7-A8FE-765E5FE38207}" type="parTrans" cxnId="{5CC89B96-3964-4DD4-972F-701A76D001D2}">
      <dgm:prSet/>
      <dgm:spPr/>
      <dgm:t>
        <a:bodyPr/>
        <a:lstStyle/>
        <a:p>
          <a:endParaRPr lang="en-US"/>
        </a:p>
      </dgm:t>
    </dgm:pt>
    <dgm:pt modelId="{DBA17F61-EA8C-484C-B1FE-58CAF4B41979}" type="sibTrans" cxnId="{5CC89B96-3964-4DD4-972F-701A76D001D2}">
      <dgm:prSet/>
      <dgm:spPr/>
      <dgm:t>
        <a:bodyPr/>
        <a:lstStyle/>
        <a:p>
          <a:endParaRPr lang="en-US"/>
        </a:p>
      </dgm:t>
    </dgm:pt>
    <dgm:pt modelId="{8FEF9E03-56D4-4697-A53D-BF36055D4416}">
      <dgm:prSet/>
      <dgm:spPr/>
      <dgm:t>
        <a:bodyPr/>
        <a:lstStyle/>
        <a:p>
          <a:r>
            <a:rPr lang="es-ES"/>
            <a:t>Bucle FOR</a:t>
          </a:r>
          <a:endParaRPr lang="en-US"/>
        </a:p>
      </dgm:t>
    </dgm:pt>
    <dgm:pt modelId="{9AEEDB82-1A24-48F3-93A5-3CD6E599391C}" type="parTrans" cxnId="{76ADAE46-8544-437E-9D4A-3ED1DB0B6516}">
      <dgm:prSet/>
      <dgm:spPr/>
      <dgm:t>
        <a:bodyPr/>
        <a:lstStyle/>
        <a:p>
          <a:endParaRPr lang="en-US"/>
        </a:p>
      </dgm:t>
    </dgm:pt>
    <dgm:pt modelId="{6A1E75A5-DDA9-4DCA-94F9-262EC4369E67}" type="sibTrans" cxnId="{76ADAE46-8544-437E-9D4A-3ED1DB0B6516}">
      <dgm:prSet/>
      <dgm:spPr/>
      <dgm:t>
        <a:bodyPr/>
        <a:lstStyle/>
        <a:p>
          <a:endParaRPr lang="en-US"/>
        </a:p>
      </dgm:t>
    </dgm:pt>
    <dgm:pt modelId="{5FD5BA6D-53C7-4787-A83E-685F1DF2462C}" type="pres">
      <dgm:prSet presAssocID="{4AC16F7A-B4E3-45A7-9253-8F4FAE3775BB}" presName="root" presStyleCnt="0">
        <dgm:presLayoutVars>
          <dgm:dir/>
          <dgm:resizeHandles val="exact"/>
        </dgm:presLayoutVars>
      </dgm:prSet>
      <dgm:spPr/>
    </dgm:pt>
    <dgm:pt modelId="{9183045F-25C0-4DB5-9E2E-396959AE51A9}" type="pres">
      <dgm:prSet presAssocID="{43C5E9A6-5CE0-478E-8E23-BBC40F57CA09}" presName="compNode" presStyleCnt="0"/>
      <dgm:spPr/>
    </dgm:pt>
    <dgm:pt modelId="{A75F49B2-D99F-4B87-8DBC-90BFEC4CFACD}" type="pres">
      <dgm:prSet presAssocID="{43C5E9A6-5CE0-478E-8E23-BBC40F57CA09}" presName="bgRect" presStyleLbl="bgShp" presStyleIdx="0" presStyleCnt="3"/>
      <dgm:spPr/>
    </dgm:pt>
    <dgm:pt modelId="{233F8326-440A-4234-9716-4CB2BD8C3C69}" type="pres">
      <dgm:prSet presAssocID="{43C5E9A6-5CE0-478E-8E23-BBC40F57CA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A2185D3D-F820-4838-A3E2-A10E4D038862}" type="pres">
      <dgm:prSet presAssocID="{43C5E9A6-5CE0-478E-8E23-BBC40F57CA09}" presName="spaceRect" presStyleCnt="0"/>
      <dgm:spPr/>
    </dgm:pt>
    <dgm:pt modelId="{6196B865-A1BB-45ED-8C23-EF24DAB5E286}" type="pres">
      <dgm:prSet presAssocID="{43C5E9A6-5CE0-478E-8E23-BBC40F57CA09}" presName="parTx" presStyleLbl="revTx" presStyleIdx="0" presStyleCnt="3">
        <dgm:presLayoutVars>
          <dgm:chMax val="0"/>
          <dgm:chPref val="0"/>
        </dgm:presLayoutVars>
      </dgm:prSet>
      <dgm:spPr/>
    </dgm:pt>
    <dgm:pt modelId="{B36A373F-E001-4241-8EDA-624C192644A4}" type="pres">
      <dgm:prSet presAssocID="{E39BFCE7-9C02-4542-8893-02E654B278BE}" presName="sibTrans" presStyleCnt="0"/>
      <dgm:spPr/>
    </dgm:pt>
    <dgm:pt modelId="{E71E1316-4BFA-4380-90C5-BBFF7DA82173}" type="pres">
      <dgm:prSet presAssocID="{EF7E7095-6AE4-4A4D-88B4-2C24FFF364B4}" presName="compNode" presStyleCnt="0"/>
      <dgm:spPr/>
    </dgm:pt>
    <dgm:pt modelId="{2C2B5198-7292-46D3-AC35-9C76E804CBAA}" type="pres">
      <dgm:prSet presAssocID="{EF7E7095-6AE4-4A4D-88B4-2C24FFF364B4}" presName="bgRect" presStyleLbl="bgShp" presStyleIdx="1" presStyleCnt="3"/>
      <dgm:spPr/>
    </dgm:pt>
    <dgm:pt modelId="{0D6FFD38-D016-44FD-B178-359F0387AC11}" type="pres">
      <dgm:prSet presAssocID="{EF7E7095-6AE4-4A4D-88B4-2C24FFF364B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704DB30E-641B-4726-B6C1-E1983692F3FA}" type="pres">
      <dgm:prSet presAssocID="{EF7E7095-6AE4-4A4D-88B4-2C24FFF364B4}" presName="spaceRect" presStyleCnt="0"/>
      <dgm:spPr/>
    </dgm:pt>
    <dgm:pt modelId="{4EE2377D-B2A6-40AA-B987-1B2317EDF144}" type="pres">
      <dgm:prSet presAssocID="{EF7E7095-6AE4-4A4D-88B4-2C24FFF364B4}" presName="parTx" presStyleLbl="revTx" presStyleIdx="1" presStyleCnt="3">
        <dgm:presLayoutVars>
          <dgm:chMax val="0"/>
          <dgm:chPref val="0"/>
        </dgm:presLayoutVars>
      </dgm:prSet>
      <dgm:spPr/>
    </dgm:pt>
    <dgm:pt modelId="{975D374D-5F36-44EF-955C-5FEA539C393B}" type="pres">
      <dgm:prSet presAssocID="{DBA17F61-EA8C-484C-B1FE-58CAF4B41979}" presName="sibTrans" presStyleCnt="0"/>
      <dgm:spPr/>
    </dgm:pt>
    <dgm:pt modelId="{B73BD9F5-9018-4E23-B3CE-6424730696C7}" type="pres">
      <dgm:prSet presAssocID="{8FEF9E03-56D4-4697-A53D-BF36055D4416}" presName="compNode" presStyleCnt="0"/>
      <dgm:spPr/>
    </dgm:pt>
    <dgm:pt modelId="{67EBDC91-AE85-4A99-9BBA-BDB832339A93}" type="pres">
      <dgm:prSet presAssocID="{8FEF9E03-56D4-4697-A53D-BF36055D4416}" presName="bgRect" presStyleLbl="bgShp" presStyleIdx="2" presStyleCnt="3"/>
      <dgm:spPr/>
    </dgm:pt>
    <dgm:pt modelId="{D8E6175E-F147-4458-A426-19FF88552E60}" type="pres">
      <dgm:prSet presAssocID="{8FEF9E03-56D4-4697-A53D-BF36055D44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  <dgm:pt modelId="{8123008A-6088-4190-AB1A-90D391F59F07}" type="pres">
      <dgm:prSet presAssocID="{8FEF9E03-56D4-4697-A53D-BF36055D4416}" presName="spaceRect" presStyleCnt="0"/>
      <dgm:spPr/>
    </dgm:pt>
    <dgm:pt modelId="{53BA4177-B817-4954-BB82-017AD5A50919}" type="pres">
      <dgm:prSet presAssocID="{8FEF9E03-56D4-4697-A53D-BF36055D441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E942B25-2DE7-4A8F-92FE-B0641FE2ABFA}" type="presOf" srcId="{EF7E7095-6AE4-4A4D-88B4-2C24FFF364B4}" destId="{4EE2377D-B2A6-40AA-B987-1B2317EDF144}" srcOrd="0" destOrd="0" presId="urn:microsoft.com/office/officeart/2018/2/layout/IconVerticalSolidList"/>
    <dgm:cxn modelId="{E61ACD28-523C-46D8-ACF2-A78FD6BCD921}" type="presOf" srcId="{4AC16F7A-B4E3-45A7-9253-8F4FAE3775BB}" destId="{5FD5BA6D-53C7-4787-A83E-685F1DF2462C}" srcOrd="0" destOrd="0" presId="urn:microsoft.com/office/officeart/2018/2/layout/IconVerticalSolidList"/>
    <dgm:cxn modelId="{76ADAE46-8544-437E-9D4A-3ED1DB0B6516}" srcId="{4AC16F7A-B4E3-45A7-9253-8F4FAE3775BB}" destId="{8FEF9E03-56D4-4697-A53D-BF36055D4416}" srcOrd="2" destOrd="0" parTransId="{9AEEDB82-1A24-48F3-93A5-3CD6E599391C}" sibTransId="{6A1E75A5-DDA9-4DCA-94F9-262EC4369E67}"/>
    <dgm:cxn modelId="{9EF39C6B-7FF6-4373-BF4A-AA441130C80A}" type="presOf" srcId="{43C5E9A6-5CE0-478E-8E23-BBC40F57CA09}" destId="{6196B865-A1BB-45ED-8C23-EF24DAB5E286}" srcOrd="0" destOrd="0" presId="urn:microsoft.com/office/officeart/2018/2/layout/IconVerticalSolidList"/>
    <dgm:cxn modelId="{97CB1F5A-5907-4481-BF51-90CE6AE3776F}" srcId="{4AC16F7A-B4E3-45A7-9253-8F4FAE3775BB}" destId="{43C5E9A6-5CE0-478E-8E23-BBC40F57CA09}" srcOrd="0" destOrd="0" parTransId="{6852F4D8-7392-4359-81C9-54B7F217A031}" sibTransId="{E39BFCE7-9C02-4542-8893-02E654B278BE}"/>
    <dgm:cxn modelId="{5CC89B96-3964-4DD4-972F-701A76D001D2}" srcId="{4AC16F7A-B4E3-45A7-9253-8F4FAE3775BB}" destId="{EF7E7095-6AE4-4A4D-88B4-2C24FFF364B4}" srcOrd="1" destOrd="0" parTransId="{043C838C-51C6-4BB7-A8FE-765E5FE38207}" sibTransId="{DBA17F61-EA8C-484C-B1FE-58CAF4B41979}"/>
    <dgm:cxn modelId="{02DAD0F2-72DE-4478-B310-1D27A6D8F4F8}" type="presOf" srcId="{8FEF9E03-56D4-4697-A53D-BF36055D4416}" destId="{53BA4177-B817-4954-BB82-017AD5A50919}" srcOrd="0" destOrd="0" presId="urn:microsoft.com/office/officeart/2018/2/layout/IconVerticalSolidList"/>
    <dgm:cxn modelId="{D189A917-129A-4D8C-AF3D-6F243898D16E}" type="presParOf" srcId="{5FD5BA6D-53C7-4787-A83E-685F1DF2462C}" destId="{9183045F-25C0-4DB5-9E2E-396959AE51A9}" srcOrd="0" destOrd="0" presId="urn:microsoft.com/office/officeart/2018/2/layout/IconVerticalSolidList"/>
    <dgm:cxn modelId="{74E6605C-B160-4656-B5B6-EC3EA3457186}" type="presParOf" srcId="{9183045F-25C0-4DB5-9E2E-396959AE51A9}" destId="{A75F49B2-D99F-4B87-8DBC-90BFEC4CFACD}" srcOrd="0" destOrd="0" presId="urn:microsoft.com/office/officeart/2018/2/layout/IconVerticalSolidList"/>
    <dgm:cxn modelId="{78D7DA43-D4FC-46E7-8B9A-5F44EBB5CC0D}" type="presParOf" srcId="{9183045F-25C0-4DB5-9E2E-396959AE51A9}" destId="{233F8326-440A-4234-9716-4CB2BD8C3C69}" srcOrd="1" destOrd="0" presId="urn:microsoft.com/office/officeart/2018/2/layout/IconVerticalSolidList"/>
    <dgm:cxn modelId="{782FD0F5-BA2C-4E28-9EC2-8985ECBFC169}" type="presParOf" srcId="{9183045F-25C0-4DB5-9E2E-396959AE51A9}" destId="{A2185D3D-F820-4838-A3E2-A10E4D038862}" srcOrd="2" destOrd="0" presId="urn:microsoft.com/office/officeart/2018/2/layout/IconVerticalSolidList"/>
    <dgm:cxn modelId="{DFBB3F46-2460-48D6-A5C4-DB4B6BD44F42}" type="presParOf" srcId="{9183045F-25C0-4DB5-9E2E-396959AE51A9}" destId="{6196B865-A1BB-45ED-8C23-EF24DAB5E286}" srcOrd="3" destOrd="0" presId="urn:microsoft.com/office/officeart/2018/2/layout/IconVerticalSolidList"/>
    <dgm:cxn modelId="{B0F48934-FD10-43F1-BCBE-8C623F276FB2}" type="presParOf" srcId="{5FD5BA6D-53C7-4787-A83E-685F1DF2462C}" destId="{B36A373F-E001-4241-8EDA-624C192644A4}" srcOrd="1" destOrd="0" presId="urn:microsoft.com/office/officeart/2018/2/layout/IconVerticalSolidList"/>
    <dgm:cxn modelId="{05049D45-E3D3-4234-BE2E-E2400D2C68A8}" type="presParOf" srcId="{5FD5BA6D-53C7-4787-A83E-685F1DF2462C}" destId="{E71E1316-4BFA-4380-90C5-BBFF7DA82173}" srcOrd="2" destOrd="0" presId="urn:microsoft.com/office/officeart/2018/2/layout/IconVerticalSolidList"/>
    <dgm:cxn modelId="{923B7AE4-D105-481A-96BD-B99A1BD1A504}" type="presParOf" srcId="{E71E1316-4BFA-4380-90C5-BBFF7DA82173}" destId="{2C2B5198-7292-46D3-AC35-9C76E804CBAA}" srcOrd="0" destOrd="0" presId="urn:microsoft.com/office/officeart/2018/2/layout/IconVerticalSolidList"/>
    <dgm:cxn modelId="{BEA81478-3393-4A35-8B87-40CCFD4CD840}" type="presParOf" srcId="{E71E1316-4BFA-4380-90C5-BBFF7DA82173}" destId="{0D6FFD38-D016-44FD-B178-359F0387AC11}" srcOrd="1" destOrd="0" presId="urn:microsoft.com/office/officeart/2018/2/layout/IconVerticalSolidList"/>
    <dgm:cxn modelId="{06CF3E87-D5F6-48F7-98DE-8D696916FCEC}" type="presParOf" srcId="{E71E1316-4BFA-4380-90C5-BBFF7DA82173}" destId="{704DB30E-641B-4726-B6C1-E1983692F3FA}" srcOrd="2" destOrd="0" presId="urn:microsoft.com/office/officeart/2018/2/layout/IconVerticalSolidList"/>
    <dgm:cxn modelId="{DF273C11-F88B-4D55-A91C-D01CFE0B9490}" type="presParOf" srcId="{E71E1316-4BFA-4380-90C5-BBFF7DA82173}" destId="{4EE2377D-B2A6-40AA-B987-1B2317EDF144}" srcOrd="3" destOrd="0" presId="urn:microsoft.com/office/officeart/2018/2/layout/IconVerticalSolidList"/>
    <dgm:cxn modelId="{83E41B0B-9AD4-475B-925C-3B90B30675F7}" type="presParOf" srcId="{5FD5BA6D-53C7-4787-A83E-685F1DF2462C}" destId="{975D374D-5F36-44EF-955C-5FEA539C393B}" srcOrd="3" destOrd="0" presId="urn:microsoft.com/office/officeart/2018/2/layout/IconVerticalSolidList"/>
    <dgm:cxn modelId="{D804ECA0-413A-472F-9464-10DB86D6C116}" type="presParOf" srcId="{5FD5BA6D-53C7-4787-A83E-685F1DF2462C}" destId="{B73BD9F5-9018-4E23-B3CE-6424730696C7}" srcOrd="4" destOrd="0" presId="urn:microsoft.com/office/officeart/2018/2/layout/IconVerticalSolidList"/>
    <dgm:cxn modelId="{FB29BDF2-2244-43C5-977B-CDE8EF73DE31}" type="presParOf" srcId="{B73BD9F5-9018-4E23-B3CE-6424730696C7}" destId="{67EBDC91-AE85-4A99-9BBA-BDB832339A93}" srcOrd="0" destOrd="0" presId="urn:microsoft.com/office/officeart/2018/2/layout/IconVerticalSolidList"/>
    <dgm:cxn modelId="{22DF7271-B3B1-46C0-B3D1-C5FC90383FDA}" type="presParOf" srcId="{B73BD9F5-9018-4E23-B3CE-6424730696C7}" destId="{D8E6175E-F147-4458-A426-19FF88552E60}" srcOrd="1" destOrd="0" presId="urn:microsoft.com/office/officeart/2018/2/layout/IconVerticalSolidList"/>
    <dgm:cxn modelId="{0CB7D23B-5E43-4521-A001-B6EA9148405E}" type="presParOf" srcId="{B73BD9F5-9018-4E23-B3CE-6424730696C7}" destId="{8123008A-6088-4190-AB1A-90D391F59F07}" srcOrd="2" destOrd="0" presId="urn:microsoft.com/office/officeart/2018/2/layout/IconVerticalSolidList"/>
    <dgm:cxn modelId="{0A6EF7B8-46DD-4576-B322-32F65E7FBE4F}" type="presParOf" srcId="{B73BD9F5-9018-4E23-B3CE-6424730696C7}" destId="{53BA4177-B817-4954-BB82-017AD5A5091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E0E46-5871-4839-8711-18605CEFBD93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81E79-D96B-408F-80C7-4953FCED569C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CFF78-D24E-4A43-A230-3E4694DBFD56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Estructuras de selección</a:t>
          </a:r>
          <a:endParaRPr lang="en-US" sz="2500" kern="1200"/>
        </a:p>
      </dsp:txBody>
      <dsp:txXfrm>
        <a:off x="1642860" y="607"/>
        <a:ext cx="4985943" cy="1422390"/>
      </dsp:txXfrm>
    </dsp:sp>
    <dsp:sp modelId="{0E96AC35-EA2B-4C74-A023-ECED445ED676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91A8B-F2BC-467A-AF12-3399D81C4006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CA4A6-8A61-42E0-94B1-C319D95F8B18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Estructuras de repetición</a:t>
          </a:r>
          <a:endParaRPr lang="en-US" sz="2500" kern="1200"/>
        </a:p>
      </dsp:txBody>
      <dsp:txXfrm>
        <a:off x="1642860" y="1778595"/>
        <a:ext cx="4985943" cy="1422390"/>
      </dsp:txXfrm>
    </dsp:sp>
    <dsp:sp modelId="{146FE4D1-4631-4ACF-A79C-F68A7FEBFF1E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FF6930-8664-408C-B40B-67C719C0439E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7F137-69BB-46BD-A8FA-F8FC052C09D2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Estructuras de salto</a:t>
          </a:r>
          <a:endParaRPr lang="en-US" sz="2500" kern="1200"/>
        </a:p>
      </dsp:txBody>
      <dsp:txXfrm>
        <a:off x="1642860" y="3556583"/>
        <a:ext cx="4985943" cy="1422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83C02-9D54-46E5-B005-A9226296B3F9}">
      <dsp:nvSpPr>
        <dsp:cNvPr id="0" name=""/>
        <dsp:cNvSpPr/>
      </dsp:nvSpPr>
      <dsp:spPr>
        <a:xfrm>
          <a:off x="0" y="809181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922C6D-3963-4739-BC0A-2574F75D0666}">
      <dsp:nvSpPr>
        <dsp:cNvPr id="0" name=""/>
        <dsp:cNvSpPr/>
      </dsp:nvSpPr>
      <dsp:spPr>
        <a:xfrm>
          <a:off x="451896" y="1145303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50B24-90FF-45C6-9300-385CB9CAE85A}">
      <dsp:nvSpPr>
        <dsp:cNvPr id="0" name=""/>
        <dsp:cNvSpPr/>
      </dsp:nvSpPr>
      <dsp:spPr>
        <a:xfrm>
          <a:off x="1725424" y="809181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Estructuras IF (If, if-else)</a:t>
          </a:r>
          <a:endParaRPr lang="en-US" sz="2500" kern="1200"/>
        </a:p>
      </dsp:txBody>
      <dsp:txXfrm>
        <a:off x="1725424" y="809181"/>
        <a:ext cx="4903379" cy="1493874"/>
      </dsp:txXfrm>
    </dsp:sp>
    <dsp:sp modelId="{FA196131-59B8-435B-A9C2-FA3A55E158A4}">
      <dsp:nvSpPr>
        <dsp:cNvPr id="0" name=""/>
        <dsp:cNvSpPr/>
      </dsp:nvSpPr>
      <dsp:spPr>
        <a:xfrm>
          <a:off x="0" y="2676524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5A56F-962C-4008-ACAB-7D02AF9659C0}">
      <dsp:nvSpPr>
        <dsp:cNvPr id="0" name=""/>
        <dsp:cNvSpPr/>
      </dsp:nvSpPr>
      <dsp:spPr>
        <a:xfrm>
          <a:off x="451896" y="3012646"/>
          <a:ext cx="821630" cy="821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41B67-4128-42B0-979A-17687E4F59D8}">
      <dsp:nvSpPr>
        <dsp:cNvPr id="0" name=""/>
        <dsp:cNvSpPr/>
      </dsp:nvSpPr>
      <dsp:spPr>
        <a:xfrm>
          <a:off x="1725424" y="2676524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Switch</a:t>
          </a:r>
          <a:endParaRPr lang="en-US" sz="2500" kern="1200"/>
        </a:p>
      </dsp:txBody>
      <dsp:txXfrm>
        <a:off x="1725424" y="2676524"/>
        <a:ext cx="4903379" cy="14938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F49B2-D99F-4B87-8DBC-90BFEC4CFACD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3F8326-440A-4234-9716-4CB2BD8C3C69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6B865-A1BB-45ED-8C23-EF24DAB5E286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Bucle WHILE</a:t>
          </a:r>
          <a:endParaRPr lang="en-US" sz="2500" kern="1200"/>
        </a:p>
      </dsp:txBody>
      <dsp:txXfrm>
        <a:off x="1642860" y="607"/>
        <a:ext cx="4985943" cy="1422390"/>
      </dsp:txXfrm>
    </dsp:sp>
    <dsp:sp modelId="{2C2B5198-7292-46D3-AC35-9C76E804CBAA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6FFD38-D016-44FD-B178-359F0387AC11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2377D-B2A6-40AA-B987-1B2317EDF144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Bucle DO-WHILE</a:t>
          </a:r>
          <a:endParaRPr lang="en-US" sz="2500" kern="1200"/>
        </a:p>
      </dsp:txBody>
      <dsp:txXfrm>
        <a:off x="1642860" y="1778595"/>
        <a:ext cx="4985943" cy="1422390"/>
      </dsp:txXfrm>
    </dsp:sp>
    <dsp:sp modelId="{67EBDC91-AE85-4A99-9BBA-BDB832339A93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6175E-F147-4458-A426-19FF88552E60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A4177-B817-4954-BB82-017AD5A50919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Bucle FOR</a:t>
          </a:r>
          <a:endParaRPr lang="en-US" sz="2500" kern="1200"/>
        </a:p>
      </dsp:txBody>
      <dsp:txXfrm>
        <a:off x="1642860" y="3556583"/>
        <a:ext cx="4985943" cy="1422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F5E12-1DC8-4C08-883C-6C3D903777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Estructuras básicas de control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A72E97-799F-4F90-A1E8-0CAD3E475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Unidad 3</a:t>
            </a:r>
          </a:p>
        </p:txBody>
      </p:sp>
    </p:spTree>
    <p:extLst>
      <p:ext uri="{BB962C8B-B14F-4D97-AF65-F5344CB8AC3E}">
        <p14:creationId xmlns:p14="http://schemas.microsoft.com/office/powerpoint/2010/main" val="2873015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1E51B-A2DB-4F30-903A-685A1E07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Bucle WHILE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10835B-9891-49EF-9E55-D2C6ED25B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utiliza cuando se tiene que ejecutar un grupo de sentencias un número determinado de veces (0 hasta n veces).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08BBFD-C4D9-4997-875F-8EC1B2E22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330" y="2763715"/>
            <a:ext cx="38766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99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1E51B-A2DB-4F30-903A-685A1E07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Bucle WHILE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10835B-9891-49EF-9E55-D2C6ED25B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522D61-7CFF-47D6-AF5E-60AF0D6C0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343" y="2757487"/>
            <a:ext cx="5454820" cy="281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0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6FE1C-3047-4375-9981-23B5453E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Bucle DO-WHILE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1173D4-512A-4E96-A47E-8EC3C8560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Ésta estructura es similar a la del WHILE, lo único es que la evaluación de la expresión se realiza al final, de tal manera que al menos las sentencias se ejecutan una vez.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A926BA-F38B-4640-9DA5-7BDF819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712" y="2947619"/>
            <a:ext cx="3111912" cy="332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51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6FE1C-3047-4375-9981-23B5453E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Bucle DO-WHILE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1173D4-512A-4E96-A47E-8EC3C8560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9CD2AB-16A9-4726-8911-56F63D408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539" y="2828924"/>
            <a:ext cx="6092336" cy="219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58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BF0E9-8C28-40D5-8722-E5D965FF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Bucle FOR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FB5DD14-F2E5-4ADD-A22E-2BDE609C6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utiliza cuando se necesita ejecutar una serie de sentencias un número fijo y conocido de veces: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Marcador de contenido 3">
            <a:extLst>
              <a:ext uri="{FF2B5EF4-FFF2-40B4-BE49-F238E27FC236}">
                <a16:creationId xmlns:a16="http://schemas.microsoft.com/office/drawing/2014/main" id="{AC76BFD0-AB35-4F4F-A38C-CFB81EDEE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004" y="2728469"/>
            <a:ext cx="3004487" cy="331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40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BF0E9-8C28-40D5-8722-E5D965FF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Bucle FOR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FB5DD14-F2E5-4ADD-A22E-2BDE609C6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D6B853-0547-419C-8271-319B08080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42" y="2940148"/>
            <a:ext cx="6313511" cy="175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37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AB8210-FC74-4EE6-8766-B7C27038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s-ES" sz="4400"/>
              <a:t>Estructuras básicas de control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99D2E3D-F932-4B70-A8E7-4BF6CCB859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992188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716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18F62E-E829-4F34-9D2B-76324BAA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s-ES" sz="4400"/>
              <a:t>Estructuras de selección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AC32ACF-4D96-4F39-A206-DE9D370031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880553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334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736B1-9F9B-4EB9-8555-7A255548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Estructuras IF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B29B535-B455-401E-8DCA-AA154CE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489059C-8FEC-4BF8-8079-CFB86864F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883" y="2448877"/>
            <a:ext cx="4210050" cy="30575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5F9377B-C24E-4335-A4E4-4072A3B92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172" y="2685319"/>
            <a:ext cx="2976310" cy="282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9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4938E-EA28-41C8-8C24-405A3544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Estructuras IF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6A567804-0927-4E36-B613-05E73FBED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759" y="3015166"/>
            <a:ext cx="6775780" cy="112929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469AFCF-7840-415F-8EC3-D49C55C0C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331" y="2164814"/>
            <a:ext cx="6986690" cy="58109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9182657-162D-4080-81A4-2F338768C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9" y="4441396"/>
            <a:ext cx="6355667" cy="180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5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77871-B90C-4541-8FE6-CF4938DD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SWITCH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F152E6-F4D4-4164-B018-127072FC8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Cuando una expresión puede tener varios valores y dependiendo del valor que tome hay que ejecutar una serie de sentencias. Hay dos posibilidades a la hora de programar:</a:t>
            </a:r>
          </a:p>
          <a:p>
            <a:pPr lvl="1"/>
            <a:r>
              <a:rPr lang="es-ES" dirty="0"/>
              <a:t>Utilizar una estructura </a:t>
            </a:r>
            <a:r>
              <a:rPr lang="es-ES" b="1" dirty="0"/>
              <a:t>SWITCH</a:t>
            </a:r>
            <a:r>
              <a:rPr lang="es-ES" dirty="0"/>
              <a:t>, la cual deja un código limpio y fácil de interpretar.</a:t>
            </a:r>
          </a:p>
          <a:p>
            <a:pPr lvl="1"/>
            <a:r>
              <a:rPr lang="es-ES" dirty="0"/>
              <a:t>Utilizar estructuras IF anidadas.</a:t>
            </a:r>
          </a:p>
        </p:txBody>
      </p:sp>
    </p:spTree>
    <p:extLst>
      <p:ext uri="{BB962C8B-B14F-4D97-AF65-F5344CB8AC3E}">
        <p14:creationId xmlns:p14="http://schemas.microsoft.com/office/powerpoint/2010/main" val="55511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77871-B90C-4541-8FE6-CF4938DD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SWITCH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F152E6-F4D4-4164-B018-127072FC8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06CF58-8CC9-43D4-979D-A837E27EC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69" y="1930400"/>
            <a:ext cx="5188927" cy="495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34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77871-B90C-4541-8FE6-CF4938DD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SWITCH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F152E6-F4D4-4164-B018-127072FC8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AC0A51-11ED-46F5-BFFD-4AEA39F79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48" y="1357784"/>
            <a:ext cx="6907236" cy="532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31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14527A-8C8F-4E5F-8A95-72027E8D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s-ES" sz="4400"/>
              <a:t>Estructuras de repetición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E72C480-A50E-4A3F-9CF7-C96A3EE64F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3100951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11428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185</Words>
  <Application>Microsoft Office PowerPoint</Application>
  <PresentationFormat>Panorámica</PresentationFormat>
  <Paragraphs>30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Faceta</vt:lpstr>
      <vt:lpstr>Estructuras básicas de control</vt:lpstr>
      <vt:lpstr>Estructuras básicas de control</vt:lpstr>
      <vt:lpstr>Estructuras de selección</vt:lpstr>
      <vt:lpstr>Estructuras IF</vt:lpstr>
      <vt:lpstr>Estructuras IF</vt:lpstr>
      <vt:lpstr>SWITCH</vt:lpstr>
      <vt:lpstr>SWITCH</vt:lpstr>
      <vt:lpstr>SWITCH</vt:lpstr>
      <vt:lpstr>Estructuras de repetición</vt:lpstr>
      <vt:lpstr>Bucle WHILE</vt:lpstr>
      <vt:lpstr>Bucle WHILE</vt:lpstr>
      <vt:lpstr>Bucle DO-WHILE</vt:lpstr>
      <vt:lpstr>Bucle DO-WHILE</vt:lpstr>
      <vt:lpstr>Bucle FOR</vt:lpstr>
      <vt:lpstr>Bucle FOR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básicas de control</dc:title>
  <dc:creator>luis</dc:creator>
  <cp:lastModifiedBy>luis</cp:lastModifiedBy>
  <cp:revision>6</cp:revision>
  <dcterms:created xsi:type="dcterms:W3CDTF">2019-10-01T17:41:12Z</dcterms:created>
  <dcterms:modified xsi:type="dcterms:W3CDTF">2019-10-01T21:51:01Z</dcterms:modified>
</cp:coreProperties>
</file>