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Lat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11852a41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11852a41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11852a41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11852a41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11852a41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1852a41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11852a41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11852a41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11852a41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11852a41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11852a41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11852a41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1912a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1912a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CeIRsd6BRDDcte7on-1D7a_eSs57XUcd/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UCLA Meme Page The Game </a:t>
            </a:r>
            <a:endParaRPr/>
          </a:p>
        </p:txBody>
      </p:sp>
      <p:sp>
        <p:nvSpPr>
          <p:cNvPr id="59" name="Google Shape;59;p13"/>
          <p:cNvSpPr txBox="1"/>
          <p:nvPr>
            <p:ph idx="1" type="subTitle"/>
          </p:nvPr>
        </p:nvSpPr>
        <p:spPr>
          <a:xfrm>
            <a:off x="344250" y="3550650"/>
            <a:ext cx="75423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Jeremy, Daniel, Pratyusha, and Michaella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Introduction </a:t>
            </a:r>
            <a:endParaRPr/>
          </a:p>
        </p:txBody>
      </p:sp>
      <p:sp>
        <p:nvSpPr>
          <p:cNvPr id="65" name="Google Shape;65;p14"/>
          <p:cNvSpPr txBox="1"/>
          <p:nvPr>
            <p:ph idx="1" type="body"/>
          </p:nvPr>
        </p:nvSpPr>
        <p:spPr>
          <a:xfrm>
            <a:off x="311700" y="1234075"/>
            <a:ext cx="5199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700">
                <a:latin typeface="Lato"/>
                <a:ea typeface="Lato"/>
                <a:cs typeface="Lato"/>
                <a:sym typeface="Lato"/>
              </a:rPr>
              <a:t>You are a student at UCLA trying to save Gene Block from certain doom. He has been captured by students who have been driven to the point of rage from sleep and financial aid deprivation.  Pulling all those all-nighters has turned them into zombies! You are equipped with Yerba Mates. Throw them at the quickly approaching zombie-students to wake them up.</a:t>
            </a:r>
            <a:endParaRPr/>
          </a:p>
        </p:txBody>
      </p:sp>
      <p:pic>
        <p:nvPicPr>
          <p:cNvPr id="66" name="Google Shape;66;p14"/>
          <p:cNvPicPr preferRelativeResize="0"/>
          <p:nvPr/>
        </p:nvPicPr>
        <p:blipFill>
          <a:blip r:embed="rId3">
            <a:alphaModFix/>
          </a:blip>
          <a:stretch>
            <a:fillRect/>
          </a:stretch>
        </p:blipFill>
        <p:spPr>
          <a:xfrm>
            <a:off x="6023575" y="1886975"/>
            <a:ext cx="2905950" cy="290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72" name="Google Shape;72;p15"/>
          <p:cNvPicPr preferRelativeResize="0"/>
          <p:nvPr/>
        </p:nvPicPr>
        <p:blipFill>
          <a:blip r:embed="rId3">
            <a:alphaModFix/>
          </a:blip>
          <a:stretch>
            <a:fillRect/>
          </a:stretch>
        </p:blipFill>
        <p:spPr>
          <a:xfrm>
            <a:off x="370725" y="262150"/>
            <a:ext cx="8402551" cy="461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Play </a:t>
            </a:r>
            <a:endParaRPr/>
          </a:p>
        </p:txBody>
      </p:sp>
      <p:sp>
        <p:nvSpPr>
          <p:cNvPr id="78" name="Google Shape;78;p16"/>
          <p:cNvSpPr txBox="1"/>
          <p:nvPr>
            <p:ph idx="1" type="body"/>
          </p:nvPr>
        </p:nvSpPr>
        <p:spPr>
          <a:xfrm>
            <a:off x="311700" y="1234075"/>
            <a:ext cx="41649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Control the player using: </a:t>
            </a:r>
            <a:endParaRPr/>
          </a:p>
          <a:p>
            <a:pPr indent="-317500" lvl="1" marL="914400" rtl="0" algn="l">
              <a:spcBef>
                <a:spcPts val="0"/>
              </a:spcBef>
              <a:spcAft>
                <a:spcPts val="0"/>
              </a:spcAft>
              <a:buSzPts val="1400"/>
              <a:buChar char="○"/>
            </a:pPr>
            <a:r>
              <a:rPr lang="en"/>
              <a:t>W for Up </a:t>
            </a:r>
            <a:endParaRPr/>
          </a:p>
          <a:p>
            <a:pPr indent="-317500" lvl="1" marL="914400" rtl="0" algn="l">
              <a:spcBef>
                <a:spcPts val="0"/>
              </a:spcBef>
              <a:spcAft>
                <a:spcPts val="0"/>
              </a:spcAft>
              <a:buSzPts val="1400"/>
              <a:buChar char="○"/>
            </a:pPr>
            <a:r>
              <a:rPr lang="en"/>
              <a:t>A for Left</a:t>
            </a:r>
            <a:endParaRPr/>
          </a:p>
          <a:p>
            <a:pPr indent="-317500" lvl="1" marL="914400" rtl="0" algn="l">
              <a:spcBef>
                <a:spcPts val="0"/>
              </a:spcBef>
              <a:spcAft>
                <a:spcPts val="0"/>
              </a:spcAft>
              <a:buSzPts val="1400"/>
              <a:buChar char="○"/>
            </a:pPr>
            <a:r>
              <a:rPr lang="en"/>
              <a:t>S for Down</a:t>
            </a:r>
            <a:endParaRPr/>
          </a:p>
          <a:p>
            <a:pPr indent="-317500" lvl="1" marL="914400" rtl="0" algn="l">
              <a:spcBef>
                <a:spcPts val="0"/>
              </a:spcBef>
              <a:spcAft>
                <a:spcPts val="0"/>
              </a:spcAft>
              <a:buSzPts val="1400"/>
              <a:buChar char="○"/>
            </a:pPr>
            <a:r>
              <a:rPr lang="en"/>
              <a:t>D for Right </a:t>
            </a:r>
            <a:endParaRPr/>
          </a:p>
          <a:p>
            <a:pPr indent="-342900" lvl="0" marL="457200" rtl="0" algn="l">
              <a:spcBef>
                <a:spcPts val="0"/>
              </a:spcBef>
              <a:spcAft>
                <a:spcPts val="0"/>
              </a:spcAft>
              <a:buSzPts val="1800"/>
              <a:buChar char="●"/>
            </a:pPr>
            <a:r>
              <a:rPr lang="en"/>
              <a:t>Use the mouse to aim and spacebar to shoot Yerbas! </a:t>
            </a:r>
            <a:endParaRPr/>
          </a:p>
        </p:txBody>
      </p:sp>
      <p:pic>
        <p:nvPicPr>
          <p:cNvPr id="79" name="Google Shape;79;p16"/>
          <p:cNvPicPr preferRelativeResize="0"/>
          <p:nvPr/>
        </p:nvPicPr>
        <p:blipFill>
          <a:blip r:embed="rId3">
            <a:alphaModFix/>
          </a:blip>
          <a:stretch>
            <a:fillRect/>
          </a:stretch>
        </p:blipFill>
        <p:spPr>
          <a:xfrm>
            <a:off x="6040500" y="767025"/>
            <a:ext cx="2218875" cy="2218875"/>
          </a:xfrm>
          <a:prstGeom prst="rect">
            <a:avLst/>
          </a:prstGeom>
          <a:noFill/>
          <a:ln>
            <a:noFill/>
          </a:ln>
        </p:spPr>
      </p:pic>
      <p:pic>
        <p:nvPicPr>
          <p:cNvPr id="80" name="Google Shape;80;p16"/>
          <p:cNvPicPr preferRelativeResize="0"/>
          <p:nvPr/>
        </p:nvPicPr>
        <p:blipFill>
          <a:blip r:embed="rId4">
            <a:alphaModFix/>
          </a:blip>
          <a:stretch>
            <a:fillRect/>
          </a:stretch>
        </p:blipFill>
        <p:spPr>
          <a:xfrm>
            <a:off x="3082625" y="3244716"/>
            <a:ext cx="2978750" cy="15660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QWidgets</a:t>
            </a:r>
            <a:endParaRPr/>
          </a:p>
        </p:txBody>
      </p:sp>
      <p:sp>
        <p:nvSpPr>
          <p:cNvPr id="86" name="Google Shape;86;p17"/>
          <p:cNvSpPr txBox="1"/>
          <p:nvPr>
            <p:ph idx="1" type="body"/>
          </p:nvPr>
        </p:nvSpPr>
        <p:spPr>
          <a:xfrm>
            <a:off x="311700" y="1145975"/>
            <a:ext cx="46185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following QWidgets make it so new windows appear, all for different purposes: </a:t>
            </a:r>
            <a:endParaRPr/>
          </a:p>
          <a:p>
            <a:pPr indent="-317500" lvl="1" marL="914400" rtl="0" algn="l">
              <a:spcBef>
                <a:spcPts val="0"/>
              </a:spcBef>
              <a:spcAft>
                <a:spcPts val="0"/>
              </a:spcAft>
              <a:buSzPts val="1400"/>
              <a:buChar char="○"/>
            </a:pPr>
            <a:r>
              <a:rPr lang="en"/>
              <a:t>introWindow: opens when the program initially runs, allows the player to select difficulty level, and open the InstructionsWindow if pushButton to do so is pressed</a:t>
            </a:r>
            <a:endParaRPr/>
          </a:p>
          <a:p>
            <a:pPr indent="-317500" lvl="1" marL="914400" rtl="0" algn="l">
              <a:spcBef>
                <a:spcPts val="0"/>
              </a:spcBef>
              <a:spcAft>
                <a:spcPts val="0"/>
              </a:spcAft>
              <a:buSzPts val="1400"/>
              <a:buChar char="○"/>
            </a:pPr>
            <a:r>
              <a:rPr lang="en"/>
              <a:t>InstructionsWindow: Lets the player know how to play the game</a:t>
            </a:r>
            <a:endParaRPr/>
          </a:p>
          <a:p>
            <a:pPr indent="-317500" lvl="1" marL="914400" rtl="0" algn="l">
              <a:spcBef>
                <a:spcPts val="0"/>
              </a:spcBef>
              <a:spcAft>
                <a:spcPts val="0"/>
              </a:spcAft>
              <a:buSzPts val="1400"/>
              <a:buChar char="○"/>
            </a:pPr>
            <a:r>
              <a:rPr lang="en"/>
              <a:t>LoseWindow: appears if Gene Block QObject dies</a:t>
            </a:r>
            <a:endParaRPr/>
          </a:p>
          <a:p>
            <a:pPr indent="-317500" lvl="1" marL="914400" rtl="0" algn="l">
              <a:spcBef>
                <a:spcPts val="0"/>
              </a:spcBef>
              <a:spcAft>
                <a:spcPts val="0"/>
              </a:spcAft>
              <a:buSzPts val="1400"/>
              <a:buChar char="○"/>
            </a:pPr>
            <a:r>
              <a:rPr lang="en"/>
              <a:t>WinWindow: appears if the player completes the game and Gene Block is alive </a:t>
            </a:r>
            <a:endParaRPr/>
          </a:p>
        </p:txBody>
      </p:sp>
      <p:pic>
        <p:nvPicPr>
          <p:cNvPr id="87" name="Google Shape;87;p17"/>
          <p:cNvPicPr preferRelativeResize="0"/>
          <p:nvPr/>
        </p:nvPicPr>
        <p:blipFill>
          <a:blip r:embed="rId3">
            <a:alphaModFix/>
          </a:blip>
          <a:stretch>
            <a:fillRect/>
          </a:stretch>
        </p:blipFill>
        <p:spPr>
          <a:xfrm>
            <a:off x="5022900" y="387100"/>
            <a:ext cx="3130299" cy="2184649"/>
          </a:xfrm>
          <a:prstGeom prst="rect">
            <a:avLst/>
          </a:prstGeom>
          <a:noFill/>
          <a:ln>
            <a:noFill/>
          </a:ln>
        </p:spPr>
      </p:pic>
      <p:pic>
        <p:nvPicPr>
          <p:cNvPr id="88" name="Google Shape;88;p17"/>
          <p:cNvPicPr preferRelativeResize="0"/>
          <p:nvPr/>
        </p:nvPicPr>
        <p:blipFill>
          <a:blip r:embed="rId4">
            <a:alphaModFix/>
          </a:blip>
          <a:stretch>
            <a:fillRect/>
          </a:stretch>
        </p:blipFill>
        <p:spPr>
          <a:xfrm>
            <a:off x="5040200" y="2733525"/>
            <a:ext cx="3095704" cy="2184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QObjects and QGraphicsPixmap</a:t>
            </a:r>
            <a:endParaRPr/>
          </a:p>
        </p:txBody>
      </p:sp>
      <p:sp>
        <p:nvSpPr>
          <p:cNvPr id="94" name="Google Shape;94;p18"/>
          <p:cNvSpPr txBox="1"/>
          <p:nvPr>
            <p:ph idx="1" type="body"/>
          </p:nvPr>
        </p:nvSpPr>
        <p:spPr>
          <a:xfrm>
            <a:off x="311700" y="1234075"/>
            <a:ext cx="39021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Bullet, GeneBlock, Zombie, and Player all inherit from QObject and QGraphicsPixmap. These objects exist in the game and their location is based on a coordinate system. </a:t>
            </a:r>
            <a:endParaRPr/>
          </a:p>
        </p:txBody>
      </p:sp>
      <p:pic>
        <p:nvPicPr>
          <p:cNvPr id="95" name="Google Shape;95;p18"/>
          <p:cNvPicPr preferRelativeResize="0"/>
          <p:nvPr/>
        </p:nvPicPr>
        <p:blipFill>
          <a:blip r:embed="rId3">
            <a:alphaModFix/>
          </a:blip>
          <a:stretch>
            <a:fillRect/>
          </a:stretch>
        </p:blipFill>
        <p:spPr>
          <a:xfrm>
            <a:off x="6288850" y="716225"/>
            <a:ext cx="2185825" cy="2185825"/>
          </a:xfrm>
          <a:prstGeom prst="rect">
            <a:avLst/>
          </a:prstGeom>
          <a:noFill/>
          <a:ln>
            <a:noFill/>
          </a:ln>
        </p:spPr>
      </p:pic>
      <p:pic>
        <p:nvPicPr>
          <p:cNvPr id="96" name="Google Shape;96;p18"/>
          <p:cNvPicPr preferRelativeResize="0"/>
          <p:nvPr/>
        </p:nvPicPr>
        <p:blipFill>
          <a:blip r:embed="rId4">
            <a:alphaModFix/>
          </a:blip>
          <a:stretch>
            <a:fillRect/>
          </a:stretch>
        </p:blipFill>
        <p:spPr>
          <a:xfrm>
            <a:off x="3381738" y="3121800"/>
            <a:ext cx="1853075" cy="1853075"/>
          </a:xfrm>
          <a:prstGeom prst="rect">
            <a:avLst/>
          </a:prstGeom>
          <a:noFill/>
          <a:ln>
            <a:noFill/>
          </a:ln>
        </p:spPr>
      </p:pic>
      <p:pic>
        <p:nvPicPr>
          <p:cNvPr id="97" name="Google Shape;97;p18"/>
          <p:cNvPicPr preferRelativeResize="0"/>
          <p:nvPr/>
        </p:nvPicPr>
        <p:blipFill>
          <a:blip r:embed="rId5">
            <a:alphaModFix/>
          </a:blip>
          <a:stretch>
            <a:fillRect/>
          </a:stretch>
        </p:blipFill>
        <p:spPr>
          <a:xfrm>
            <a:off x="6288875" y="3042525"/>
            <a:ext cx="1853075" cy="1853075"/>
          </a:xfrm>
          <a:prstGeom prst="rect">
            <a:avLst/>
          </a:prstGeom>
          <a:noFill/>
          <a:ln>
            <a:noFill/>
          </a:ln>
        </p:spPr>
      </p:pic>
      <p:pic>
        <p:nvPicPr>
          <p:cNvPr id="98" name="Google Shape;98;p18"/>
          <p:cNvPicPr preferRelativeResize="0"/>
          <p:nvPr/>
        </p:nvPicPr>
        <p:blipFill>
          <a:blip r:embed="rId6">
            <a:alphaModFix/>
          </a:blip>
          <a:stretch>
            <a:fillRect/>
          </a:stretch>
        </p:blipFill>
        <p:spPr>
          <a:xfrm>
            <a:off x="4572000" y="1017720"/>
            <a:ext cx="1588200" cy="210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QGraphicsTextItem</a:t>
            </a:r>
            <a:endParaRPr/>
          </a:p>
        </p:txBody>
      </p:sp>
      <p:sp>
        <p:nvSpPr>
          <p:cNvPr id="104" name="Google Shape;104;p19"/>
          <p:cNvSpPr txBox="1"/>
          <p:nvPr>
            <p:ph idx="1" type="body"/>
          </p:nvPr>
        </p:nvSpPr>
        <p:spPr>
          <a:xfrm>
            <a:off x="311700" y="1234075"/>
            <a:ext cx="43557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Health inherits from QGraphicsTextItem. Gene Block’s health is represented by a number at the top left corner of the screen, and decreases once a zombie reaches him. Once it reaches zero, the game is over and the player loses. </a:t>
            </a:r>
            <a:endParaRPr/>
          </a:p>
        </p:txBody>
      </p:sp>
      <p:pic>
        <p:nvPicPr>
          <p:cNvPr id="105" name="Google Shape;105;p19"/>
          <p:cNvPicPr preferRelativeResize="0"/>
          <p:nvPr/>
        </p:nvPicPr>
        <p:blipFill>
          <a:blip r:embed="rId3">
            <a:alphaModFix/>
          </a:blip>
          <a:stretch>
            <a:fillRect/>
          </a:stretch>
        </p:blipFill>
        <p:spPr>
          <a:xfrm>
            <a:off x="5174025" y="1288625"/>
            <a:ext cx="3658275" cy="25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title="gameScreen.mov">
            <a:hlinkClick r:id="rId3"/>
          </p:cNvPr>
          <p:cNvPicPr preferRelativeResize="0"/>
          <p:nvPr/>
        </p:nvPicPr>
        <p:blipFill>
          <a:blip r:embed="rId4">
            <a:alphaModFix/>
          </a:blip>
          <a:stretch>
            <a:fillRect/>
          </a:stretch>
        </p:blipFill>
        <p:spPr>
          <a:xfrm>
            <a:off x="1542100" y="299325"/>
            <a:ext cx="6059800" cy="454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