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7"/>
  </p:normalViewPr>
  <p:slideViewPr>
    <p:cSldViewPr snapToGrid="0" snapToObjects="1">
      <p:cViewPr>
        <p:scale>
          <a:sx n="60" d="100"/>
          <a:sy n="60" d="100"/>
        </p:scale>
        <p:origin x="1352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703F-1972-384F-92D6-325BC7CC05FC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0981-E437-CC47-9465-0440BA2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703F-1972-384F-92D6-325BC7CC05FC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0981-E437-CC47-9465-0440BA2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1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703F-1972-384F-92D6-325BC7CC05FC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0981-E437-CC47-9465-0440BA2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703F-1972-384F-92D6-325BC7CC05FC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0981-E437-CC47-9465-0440BA2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1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703F-1972-384F-92D6-325BC7CC05FC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0981-E437-CC47-9465-0440BA2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6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703F-1972-384F-92D6-325BC7CC05FC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0981-E437-CC47-9465-0440BA2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703F-1972-384F-92D6-325BC7CC05FC}" type="datetimeFigureOut">
              <a:rPr lang="en-US" smtClean="0"/>
              <a:t>7/30/16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0981-E437-CC47-9465-0440BA2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703F-1972-384F-92D6-325BC7CC05FC}" type="datetimeFigureOut">
              <a:rPr lang="en-US" smtClean="0"/>
              <a:t>7/30/16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0981-E437-CC47-9465-0440BA2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703F-1972-384F-92D6-325BC7CC05FC}" type="datetimeFigureOut">
              <a:rPr lang="en-US" smtClean="0"/>
              <a:t>7/30/16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0981-E437-CC47-9465-0440BA2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2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703F-1972-384F-92D6-325BC7CC05FC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0981-E437-CC47-9465-0440BA2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6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703F-1972-384F-92D6-325BC7CC05FC}" type="datetimeFigureOut">
              <a:rPr lang="en-US" smtClean="0"/>
              <a:t>7/30/16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0981-E437-CC47-9465-0440BA2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8703F-1972-384F-92D6-325BC7CC05FC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0981-E437-CC47-9465-0440BA20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9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88" y="781526"/>
            <a:ext cx="5690625" cy="529494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-2923223" y="0"/>
            <a:ext cx="6457950" cy="6858000"/>
            <a:chOff x="0" y="0"/>
            <a:chExt cx="6457950" cy="6858000"/>
          </a:xfrm>
        </p:grpSpPr>
        <p:sp>
          <p:nvSpPr>
            <p:cNvPr id="7" name="Parallelogram 6"/>
            <p:cNvSpPr/>
            <p:nvPr/>
          </p:nvSpPr>
          <p:spPr>
            <a:xfrm>
              <a:off x="937260" y="0"/>
              <a:ext cx="5520690" cy="6858000"/>
            </a:xfrm>
            <a:prstGeom prst="parallelogram">
              <a:avLst/>
            </a:prstGeom>
            <a:solidFill>
              <a:srgbClr val="029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2811780" cy="6858000"/>
            </a:xfrm>
            <a:prstGeom prst="rect">
              <a:avLst/>
            </a:prstGeom>
            <a:solidFill>
              <a:srgbClr val="029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9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537210" y="0"/>
            <a:ext cx="6457950" cy="6858000"/>
            <a:chOff x="0" y="0"/>
            <a:chExt cx="6457950" cy="6858000"/>
          </a:xfrm>
        </p:grpSpPr>
        <p:sp>
          <p:nvSpPr>
            <p:cNvPr id="5" name="Parallelogram 4"/>
            <p:cNvSpPr/>
            <p:nvPr/>
          </p:nvSpPr>
          <p:spPr>
            <a:xfrm>
              <a:off x="937260" y="0"/>
              <a:ext cx="5520690" cy="6858000"/>
            </a:xfrm>
            <a:prstGeom prst="parallelogram">
              <a:avLst/>
            </a:prstGeom>
            <a:solidFill>
              <a:srgbClr val="029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811780" cy="6858000"/>
            </a:xfrm>
            <a:prstGeom prst="rect">
              <a:avLst/>
            </a:prstGeom>
            <a:solidFill>
              <a:srgbClr val="029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" y="365125"/>
            <a:ext cx="4823460" cy="132556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rPr>
              <a:t>What’s that?</a:t>
            </a:r>
            <a:endParaRPr lang="en-US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6518" y="724854"/>
            <a:ext cx="4895850" cy="545210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Segoe UI Semibold" charset="0"/>
                <a:ea typeface="Segoe UI Semibold" charset="0"/>
                <a:cs typeface="Segoe UI Semibold" charset="0"/>
              </a:rPr>
              <a:t>Bot Framework</a:t>
            </a: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Segoe UI Semibold" charset="0"/>
                <a:ea typeface="Segoe UI Semibold" charset="0"/>
                <a:cs typeface="Segoe UI Semibold" charset="0"/>
              </a:rPr>
              <a:t>Cognitive Services</a:t>
            </a: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Segoe UI Semibold" charset="0"/>
                <a:ea typeface="Segoe UI Semibold" charset="0"/>
                <a:cs typeface="Segoe UI Semibold" charset="0"/>
              </a:rPr>
              <a:t>Azure Service Fabric</a:t>
            </a: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Segoe UI Semibold" charset="0"/>
                <a:ea typeface="Segoe UI Semibold" charset="0"/>
                <a:cs typeface="Segoe UI Semibold" charset="0"/>
              </a:rPr>
              <a:t>Machine Learning</a:t>
            </a: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Segoe UI Semibold" charset="0"/>
                <a:ea typeface="Segoe UI Semibold" charset="0"/>
                <a:cs typeface="Segoe UI Semibold" charset="0"/>
              </a:rPr>
              <a:t>Visual Studio Team Services</a:t>
            </a: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Segoe UI Semibold" charset="0"/>
                <a:ea typeface="Segoe UI Semibold" charset="0"/>
                <a:cs typeface="Segoe UI Semibold" charset="0"/>
              </a:rPr>
              <a:t>Xamarin</a:t>
            </a:r>
            <a:endParaRPr lang="en-US" b="1" dirty="0" smtClean="0">
              <a:solidFill>
                <a:schemeClr val="bg2">
                  <a:lumMod val="25000"/>
                </a:schemeClr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8630" y="1825625"/>
            <a:ext cx="4629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Project Elephant </a:t>
            </a:r>
            <a:r>
              <a:rPr lang="en-US" dirty="0" smtClean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rPr>
              <a:t>is an Onboarding Bot that helps new employees to master their onboarding faster.</a:t>
            </a:r>
            <a:endParaRPr lang="en-US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25882" y="89551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*surprise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73" y="5793129"/>
            <a:ext cx="825033" cy="7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93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flipH="1">
            <a:off x="6343650" y="0"/>
            <a:ext cx="5848349" cy="6858000"/>
            <a:chOff x="0" y="0"/>
            <a:chExt cx="6457950" cy="6858000"/>
          </a:xfrm>
        </p:grpSpPr>
        <p:sp>
          <p:nvSpPr>
            <p:cNvPr id="8" name="Parallelogram 7"/>
            <p:cNvSpPr/>
            <p:nvPr/>
          </p:nvSpPr>
          <p:spPr>
            <a:xfrm>
              <a:off x="937260" y="0"/>
              <a:ext cx="5520690" cy="6858000"/>
            </a:xfrm>
            <a:prstGeom prst="parallelogram">
              <a:avLst/>
            </a:prstGeom>
            <a:solidFill>
              <a:srgbClr val="029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2811780" cy="6858000"/>
            </a:xfrm>
            <a:prstGeom prst="rect">
              <a:avLst/>
            </a:prstGeom>
            <a:solidFill>
              <a:srgbClr val="029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" y="365125"/>
            <a:ext cx="10885170" cy="1325563"/>
          </a:xfrm>
        </p:spPr>
        <p:txBody>
          <a:bodyPr/>
          <a:lstStyle/>
          <a:p>
            <a:r>
              <a:rPr lang="en-US" dirty="0" smtClean="0">
                <a:solidFill>
                  <a:srgbClr val="029480"/>
                </a:solidFill>
                <a:latin typeface="Segoe UI Light" charset="0"/>
                <a:ea typeface="Segoe UI Light" charset="0"/>
                <a:cs typeface="Segoe UI Light" charset="0"/>
              </a:rPr>
              <a:t>The Team</a:t>
            </a:r>
            <a:endParaRPr lang="en-US" dirty="0">
              <a:solidFill>
                <a:srgbClr val="029480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47" t="22917" r="1353" b="2708"/>
          <a:stretch/>
        </p:blipFill>
        <p:spPr>
          <a:xfrm>
            <a:off x="642938" y="1674473"/>
            <a:ext cx="8172450" cy="4675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630" y="2458004"/>
            <a:ext cx="1042227" cy="969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332" y="2549909"/>
            <a:ext cx="1392624" cy="12957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04" y="2203397"/>
            <a:ext cx="994729" cy="925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514">
            <a:off x="3457387" y="2503434"/>
            <a:ext cx="805796" cy="7497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7326">
            <a:off x="818339" y="2573330"/>
            <a:ext cx="1294838" cy="12048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73" y="5793129"/>
            <a:ext cx="825033" cy="7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6579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H="1">
            <a:off x="10356111" y="0"/>
            <a:ext cx="1835888" cy="6858000"/>
            <a:chOff x="0" y="0"/>
            <a:chExt cx="6457950" cy="6858000"/>
          </a:xfrm>
        </p:grpSpPr>
        <p:sp>
          <p:nvSpPr>
            <p:cNvPr id="6" name="Parallelogram 5"/>
            <p:cNvSpPr/>
            <p:nvPr/>
          </p:nvSpPr>
          <p:spPr>
            <a:xfrm>
              <a:off x="937260" y="0"/>
              <a:ext cx="5520690" cy="6858000"/>
            </a:xfrm>
            <a:prstGeom prst="parallelogram">
              <a:avLst/>
            </a:prstGeom>
            <a:solidFill>
              <a:srgbClr val="029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2811780" cy="6858000"/>
            </a:xfrm>
            <a:prstGeom prst="rect">
              <a:avLst/>
            </a:prstGeom>
            <a:solidFill>
              <a:srgbClr val="029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" y="365125"/>
            <a:ext cx="10885170" cy="1325563"/>
          </a:xfrm>
        </p:spPr>
        <p:txBody>
          <a:bodyPr/>
          <a:lstStyle/>
          <a:p>
            <a:r>
              <a:rPr lang="en-US" dirty="0" smtClean="0">
                <a:solidFill>
                  <a:srgbClr val="029480"/>
                </a:solidFill>
                <a:latin typeface="Segoe UI Light" charset="0"/>
                <a:ea typeface="Segoe UI Light" charset="0"/>
                <a:cs typeface="Segoe UI Light" charset="0"/>
              </a:rPr>
              <a:t>How does it work?</a:t>
            </a:r>
            <a:endParaRPr lang="en-US" dirty="0">
              <a:solidFill>
                <a:srgbClr val="029480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73" y="5793129"/>
            <a:ext cx="825033" cy="7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5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H="1">
            <a:off x="10356111" y="0"/>
            <a:ext cx="1835888" cy="6858000"/>
            <a:chOff x="0" y="0"/>
            <a:chExt cx="6457950" cy="6858000"/>
          </a:xfrm>
        </p:grpSpPr>
        <p:sp>
          <p:nvSpPr>
            <p:cNvPr id="6" name="Parallelogram 5"/>
            <p:cNvSpPr/>
            <p:nvPr/>
          </p:nvSpPr>
          <p:spPr>
            <a:xfrm>
              <a:off x="937260" y="0"/>
              <a:ext cx="5520690" cy="6858000"/>
            </a:xfrm>
            <a:prstGeom prst="parallelogram">
              <a:avLst/>
            </a:prstGeom>
            <a:solidFill>
              <a:srgbClr val="029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2811780" cy="6858000"/>
            </a:xfrm>
            <a:prstGeom prst="rect">
              <a:avLst/>
            </a:prstGeom>
            <a:solidFill>
              <a:srgbClr val="029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" y="365125"/>
            <a:ext cx="10885170" cy="1325563"/>
          </a:xfrm>
        </p:spPr>
        <p:txBody>
          <a:bodyPr/>
          <a:lstStyle/>
          <a:p>
            <a:r>
              <a:rPr lang="en-US" dirty="0" smtClean="0">
                <a:solidFill>
                  <a:srgbClr val="029480"/>
                </a:solidFill>
                <a:latin typeface="Segoe UI Light" charset="0"/>
                <a:ea typeface="Segoe UI Light" charset="0"/>
                <a:cs typeface="Segoe UI Light" charset="0"/>
              </a:rPr>
              <a:t>Learnings</a:t>
            </a:r>
            <a:endParaRPr lang="en-US" dirty="0">
              <a:solidFill>
                <a:srgbClr val="029480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73" y="5793129"/>
            <a:ext cx="825033" cy="76766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68630" y="1548290"/>
            <a:ext cx="8866756" cy="545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FontTx/>
              <a:buNone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Segoe UI Semibold" charset="0"/>
                <a:ea typeface="Segoe UI Semibold" charset="0"/>
                <a:cs typeface="Segoe UI Semibold" charset="0"/>
              </a:rPr>
              <a:t>Bot Framework poorly documented in some points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FontTx/>
              <a:buNone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Segoe UI Semibold" charset="0"/>
                <a:ea typeface="Segoe UI Semibold" charset="0"/>
                <a:cs typeface="Segoe UI Semibold" charset="0"/>
              </a:rPr>
              <a:t>Tutorials avoid beginner’s mistakes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FontTx/>
              <a:buNone/>
            </a:pP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Segoe UI Semibold" charset="0"/>
                <a:ea typeface="Segoe UI Semibold" charset="0"/>
                <a:cs typeface="Segoe UI Semibold" charset="0"/>
              </a:rPr>
              <a:t>Xamarin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Segoe UI Semibold" charset="0"/>
                <a:ea typeface="Segoe UI Semibold" charset="0"/>
                <a:cs typeface="Segoe UI Semibold" charset="0"/>
              </a:rPr>
              <a:t> ramp-up hard for non .NET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Segoe UI Semibold" charset="0"/>
                <a:ea typeface="Segoe UI Semibold" charset="0"/>
                <a:cs typeface="Segoe UI Semibold" charset="0"/>
              </a:rPr>
              <a:t>devs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23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flipH="1">
            <a:off x="10356111" y="0"/>
            <a:ext cx="1835888" cy="6858000"/>
            <a:chOff x="0" y="0"/>
            <a:chExt cx="6457950" cy="6858000"/>
          </a:xfrm>
        </p:grpSpPr>
        <p:sp>
          <p:nvSpPr>
            <p:cNvPr id="7" name="Parallelogram 6"/>
            <p:cNvSpPr/>
            <p:nvPr/>
          </p:nvSpPr>
          <p:spPr>
            <a:xfrm>
              <a:off x="937260" y="0"/>
              <a:ext cx="5520690" cy="6858000"/>
            </a:xfrm>
            <a:prstGeom prst="parallelogram">
              <a:avLst/>
            </a:prstGeom>
            <a:solidFill>
              <a:srgbClr val="029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2811780" cy="6858000"/>
            </a:xfrm>
            <a:prstGeom prst="rect">
              <a:avLst/>
            </a:prstGeom>
            <a:solidFill>
              <a:srgbClr val="029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" y="365125"/>
            <a:ext cx="10885170" cy="1325563"/>
          </a:xfrm>
        </p:spPr>
        <p:txBody>
          <a:bodyPr/>
          <a:lstStyle/>
          <a:p>
            <a:r>
              <a:rPr lang="en-US" dirty="0" smtClean="0">
                <a:solidFill>
                  <a:srgbClr val="029480"/>
                </a:solidFill>
                <a:latin typeface="Segoe UI Light" charset="0"/>
                <a:ea typeface="Segoe UI Light" charset="0"/>
                <a:cs typeface="Segoe UI Light" charset="0"/>
              </a:rPr>
              <a:t>Next steps</a:t>
            </a:r>
            <a:endParaRPr lang="en-US" dirty="0">
              <a:solidFill>
                <a:srgbClr val="029480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30" y="1825625"/>
            <a:ext cx="1088517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Segoe UI Semibold" charset="0"/>
                <a:ea typeface="Segoe UI Semibold" charset="0"/>
                <a:cs typeface="Segoe UI Semibold" charset="0"/>
              </a:rPr>
              <a:t>Satisfaction Prompts</a:t>
            </a:r>
            <a:br>
              <a:rPr lang="en-US" b="1" dirty="0" smtClean="0">
                <a:latin typeface="Segoe UI Semibold" charset="0"/>
                <a:ea typeface="Segoe UI Semibold" charset="0"/>
                <a:cs typeface="Segoe UI Semibold" charset="0"/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Users can give feedback if the answer was helpful or not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Segoe UI" charset="0"/>
              <a:ea typeface="Segoe UI" charset="0"/>
              <a:cs typeface="Segoe UI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Segoe UI Semibold" charset="0"/>
                <a:ea typeface="Segoe UI Semibold" charset="0"/>
                <a:cs typeface="Segoe UI Semibold" charset="0"/>
              </a:rPr>
              <a:t>Enable user inputs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Users can add their own learnings to the knowledge database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Segoe UI Semibold" charset="0"/>
                <a:ea typeface="Segoe UI Semibold" charset="0"/>
                <a:cs typeface="Segoe UI Semibold" charset="0"/>
              </a:rPr>
              <a:t>Open for others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Enable other companies to integrate own knowledge DBs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73" y="5793129"/>
            <a:ext cx="825033" cy="7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07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64" y="3019647"/>
            <a:ext cx="1101253" cy="10246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7" y="1239726"/>
            <a:ext cx="6755007" cy="43785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flipH="1">
            <a:off x="8208335" y="0"/>
            <a:ext cx="3983664" cy="6858000"/>
            <a:chOff x="0" y="0"/>
            <a:chExt cx="6457950" cy="6858000"/>
          </a:xfrm>
        </p:grpSpPr>
        <p:sp>
          <p:nvSpPr>
            <p:cNvPr id="12" name="Parallelogram 11"/>
            <p:cNvSpPr/>
            <p:nvPr/>
          </p:nvSpPr>
          <p:spPr>
            <a:xfrm>
              <a:off x="937260" y="0"/>
              <a:ext cx="5520690" cy="6858000"/>
            </a:xfrm>
            <a:prstGeom prst="parallelogram">
              <a:avLst/>
            </a:prstGeom>
            <a:solidFill>
              <a:srgbClr val="029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0"/>
              <a:ext cx="2811780" cy="6858000"/>
            </a:xfrm>
            <a:prstGeom prst="rect">
              <a:avLst/>
            </a:prstGeom>
            <a:solidFill>
              <a:srgbClr val="029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039" y="339319"/>
            <a:ext cx="2680328" cy="26803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73" y="5793129"/>
            <a:ext cx="825033" cy="7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63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9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554" y="887851"/>
            <a:ext cx="3890892" cy="36203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03983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rPr>
              <a:t>a</a:t>
            </a:r>
            <a:r>
              <a:rPr lang="en-US" sz="3600" smtClean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rPr>
              <a:t>ka.ms</a:t>
            </a:r>
            <a:r>
              <a:rPr lang="en-US" sz="3600" dirty="0" smtClean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rPr>
              <a:t>/</a:t>
            </a:r>
            <a:r>
              <a:rPr lang="en-US" sz="3600" dirty="0" err="1" smtClean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rPr>
              <a:t>ProjectElephant</a:t>
            </a:r>
            <a:endParaRPr lang="en-US" sz="3600" dirty="0">
              <a:solidFill>
                <a:schemeClr val="bg1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37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67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Segoe UI</vt:lpstr>
      <vt:lpstr>Segoe UI Light</vt:lpstr>
      <vt:lpstr>Segoe UI Semibold</vt:lpstr>
      <vt:lpstr>Arial</vt:lpstr>
      <vt:lpstr>Office Theme</vt:lpstr>
      <vt:lpstr>PowerPoint Presentation</vt:lpstr>
      <vt:lpstr>What’s that?</vt:lpstr>
      <vt:lpstr>The Team</vt:lpstr>
      <vt:lpstr>How does it work?</vt:lpstr>
      <vt:lpstr>Learnings</vt:lpstr>
      <vt:lpstr>Next 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Robin-Manuel Thiel</dc:creator>
  <cp:lastModifiedBy>Robin-Manuel Thiel</cp:lastModifiedBy>
  <cp:revision>7</cp:revision>
  <dcterms:created xsi:type="dcterms:W3CDTF">2016-07-30T19:37:09Z</dcterms:created>
  <dcterms:modified xsi:type="dcterms:W3CDTF">2016-07-30T21:31:31Z</dcterms:modified>
</cp:coreProperties>
</file>