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14/09/2018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14/09/2018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14/09/2018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14/09/2018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14/09/2018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éléments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fonctions etc… ne devraient pas contenir de caractères spéciaux ou de caractères accentués. Ils devraient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lgn="just">
              <a:buNone/>
            </a:pPr>
            <a:r>
              <a:rPr lang="fr-FR" dirty="0" smtClean="0"/>
              <a:t>La syntaxe des commentaires est directement issue du langage C:</a:t>
            </a:r>
          </a:p>
          <a:p>
            <a:pPr algn="just"/>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parlants (Le JavaScript étant non typé, il y a la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Déclaration des variables: var, let, </a:t>
            </a:r>
            <a:r>
              <a:rPr lang="fr-FR" dirty="0" err="1" smtClean="0"/>
              <a:t>const</a:t>
            </a:r>
            <a:r>
              <a:rPr lang="fr-FR" dirty="0" smtClean="0"/>
              <a:t>, ne rien mettre</a:t>
            </a:r>
          </a:p>
          <a:p>
            <a:pPr algn="just"/>
            <a:r>
              <a:rPr lang="fr-FR" dirty="0" smtClean="0"/>
              <a:t>var: a une porté globale ou de fonction. A éviter car remplacé par « let »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 à proscrire…</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HTML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sophistiqués comme Eclipse et Visual Studio Code indiquent les erreurs de syntaxe dès l’écriture et peuvent être associés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of, for in, </a:t>
            </a:r>
            <a:r>
              <a:rPr lang="fr-FR" dirty="0" err="1" smtClean="0"/>
              <a:t>foreach</a:t>
            </a:r>
            <a:r>
              <a:rPr lang="fr-FR" dirty="0" smtClean="0"/>
              <a:t> etc… : permettent de faire plusieurs fois un traitement</a:t>
            </a:r>
          </a:p>
          <a:p>
            <a:pPr algn="just"/>
            <a:r>
              <a:rPr lang="fr-FR" dirty="0" smtClean="0"/>
              <a:t>switch: permet de faire un traitement en fonction d’une </a:t>
            </a:r>
            <a:r>
              <a:rPr lang="fr-FR" smtClean="0"/>
              <a:t>valeur </a:t>
            </a:r>
            <a:r>
              <a:rPr lang="fr-FR" smtClean="0"/>
              <a:t>parmi </a:t>
            </a:r>
            <a:r>
              <a:rPr lang="fr-FR" dirty="0" smtClean="0"/>
              <a:t>n. C’est l’équivalent d’une série de « if »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procedure.html,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pPr algn="just"/>
            <a:r>
              <a:rPr lang="fr-FR" dirty="0" err="1" smtClean="0"/>
              <a:t>setTimeout</a:t>
            </a:r>
            <a:r>
              <a:rPr lang="fr-FR" dirty="0" smtClean="0"/>
              <a:t>: exécute une fonction au bout de n millisecondes</a:t>
            </a:r>
          </a:p>
          <a:p>
            <a:pPr algn="just"/>
            <a:r>
              <a:rPr lang="fr-FR" dirty="0" err="1" smtClean="0"/>
              <a:t>setInterval</a:t>
            </a:r>
            <a:r>
              <a:rPr lang="fr-FR" dirty="0" smtClean="0"/>
              <a:t>: exécute une fonction tous les n millisecondes.</a:t>
            </a:r>
          </a:p>
          <a:p>
            <a:r>
              <a:rPr lang="fr-FR" dirty="0" err="1" smtClean="0"/>
              <a:t>clearInterval</a:t>
            </a:r>
            <a:r>
              <a:rPr lang="fr-FR" dirty="0" smtClean="0"/>
              <a:t>, </a:t>
            </a:r>
            <a:r>
              <a:rPr lang="fr-FR" dirty="0" err="1" smtClean="0"/>
              <a:t>clearTimeout</a:t>
            </a:r>
            <a:r>
              <a:rPr lang="fr-FR" dirty="0" smtClean="0"/>
              <a:t>: arrête un </a:t>
            </a:r>
            <a:r>
              <a:rPr lang="fr-FR" dirty="0" err="1" smtClean="0"/>
              <a:t>timer</a:t>
            </a:r>
            <a:endParaRPr lang="fr-FR" dirty="0" smtClean="0"/>
          </a:p>
          <a:p>
            <a:pPr marL="0" indent="0">
              <a:buNone/>
            </a:pPr>
            <a:r>
              <a:rPr lang="fr-FR" dirty="0" smtClean="0"/>
              <a:t>PS: la fonction exécutée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a:t>
            </a:r>
            <a:r>
              <a:rPr lang="fr-FR" dirty="0" err="1" smtClean="0"/>
              <a:t>fouillies</a:t>
            </a:r>
            <a:r>
              <a:rPr lang="fr-FR" dirty="0" smtClean="0"/>
              <a:t>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internes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smtClean="0"/>
              <a:t>Window</a:t>
            </a:r>
            <a:r>
              <a:rPr lang="fr-FR" dirty="0" smtClean="0"/>
              <a:t> </a:t>
            </a:r>
            <a:r>
              <a:rPr lang="fr-FR" dirty="0"/>
              <a:t>donne des informations sur la fenêtre du navigateur (ouverture, fermeture, </a:t>
            </a:r>
            <a:r>
              <a:rPr lang="fr-FR" dirty="0" smtClean="0"/>
              <a:t>dimensions…)</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a:t>
            </a:r>
            <a:r>
              <a:rPr lang="fr-FR" dirty="0" smtClean="0"/>
              <a:t>informations </a:t>
            </a:r>
            <a:r>
              <a:rPr lang="fr-FR" dirty="0"/>
              <a:t>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smtClean="0">
                <a:hlinkClick r:id="rId3"/>
              </a:rPr>
              <a:t>https://www.w3schools.com/jsref/obj_navigator.asp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p>
          <a:p>
            <a:pPr algn="just"/>
            <a:r>
              <a:rPr lang="fr-FR" dirty="0"/>
              <a:t>PS: l’instruction </a:t>
            </a:r>
            <a:r>
              <a:rPr lang="fr-FR" b="1" dirty="0" err="1"/>
              <a:t>querySelectorAll</a:t>
            </a:r>
            <a:r>
              <a:rPr lang="fr-FR" b="1" dirty="0"/>
              <a:t> </a:t>
            </a:r>
            <a:r>
              <a:rPr lang="fr-FR" dirty="0"/>
              <a:t>est une instruction très souple qui permet de sélectionner de manière très fine certains éléments</a:t>
            </a:r>
            <a:r>
              <a:rPr lang="fr-FR" dirty="0" smtClean="0"/>
              <a:t>. Elle peut remplacer </a:t>
            </a:r>
            <a:r>
              <a:rPr lang="fr-FR" dirty="0" err="1" smtClean="0"/>
              <a:t>getElementById</a:t>
            </a:r>
            <a:r>
              <a:rPr lang="fr-FR" dirty="0" smtClean="0"/>
              <a:t>, </a:t>
            </a:r>
            <a:r>
              <a:rPr lang="fr-FR" dirty="0" err="1" smtClean="0"/>
              <a:t>getElementsByClass</a:t>
            </a:r>
            <a:r>
              <a:rPr lang="fr-FR" dirty="0" smtClean="0"/>
              <a:t> et </a:t>
            </a:r>
            <a:r>
              <a:rPr lang="fr-FR" dirty="0" err="1" smtClean="0"/>
              <a:t>get</a:t>
            </a:r>
            <a:r>
              <a:rPr lang="fr-FR" dirty="0" smtClean="0"/>
              <a:t> </a:t>
            </a:r>
            <a:r>
              <a:rPr lang="fr-FR" dirty="0" err="1" smtClean="0"/>
              <a:t>ElementsByTag</a:t>
            </a:r>
            <a:r>
              <a:rPr lang="fr-FR" dirty="0" smtClean="0"/>
              <a:t> mais est plus complexe à paramétrer.</a:t>
            </a:r>
            <a:endParaRPr lang="fr-FR" dirty="0"/>
          </a:p>
          <a:p>
            <a:pPr algn="just"/>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remplacés par des applications mono-pages gérées en JavaScript via parfois de gros Framework comme </a:t>
            </a:r>
            <a:r>
              <a:rPr lang="fr-FR" dirty="0" err="1" smtClean="0"/>
              <a:t>Angular</a:t>
            </a:r>
            <a:r>
              <a:rPr lang="fr-FR" dirty="0" smtClean="0"/>
              <a:t>.</a:t>
            </a:r>
          </a:p>
          <a:p>
            <a:pPr algn="just"/>
            <a:r>
              <a:rPr lang="fr-FR" dirty="0" smtClean="0"/>
              <a:t>Au niveau des formulaires, le JavaScript peut contrôler ce qui est envoyé. Ce contrôle au niveau client est beaucoup plus rapide, mais moins complet qu’un contrôle au niveau du serveur.</a:t>
            </a:r>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cookies permettent de mémoriser quelques informations sur les données saisies, le plus souvent dans des formulaires. Il simplifie l’utilisation des sites en évitant une ressaisie des informations. Cette mémorisation d’informations, qui peuvent être sensible, (n° de carte de crédit par exemple) est potentiellement un risque pour la sécurité.</a:t>
            </a:r>
          </a:p>
          <a:p>
            <a:pPr algn="just"/>
            <a:r>
              <a:rPr lang="fr-FR" dirty="0" smtClean="0"/>
              <a:t>L’utilisation des cookies peut être désactivée dans les navigateurs.</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Pour des raisons de sécurité, JavaScript n’a pas accès aux fichiers de l’ordinateur sur lequel il s’exécute. Toutefois, il est possible de stocker des informations de manière sécurisée. Ces informations ont un volume maximum de 5 Mo et ne sont lisibles que par le navigateur sur la machine qui les a écrits. </a:t>
            </a:r>
          </a:p>
          <a:p>
            <a:pPr algn="just"/>
            <a:r>
              <a:rPr lang="fr-FR" dirty="0" smtClean="0"/>
              <a:t>Il y a deux types de stockage, le </a:t>
            </a:r>
            <a:r>
              <a:rPr lang="fr-FR" dirty="0" err="1" smtClean="0"/>
              <a:t>localStorage</a:t>
            </a:r>
            <a:r>
              <a:rPr lang="fr-FR" dirty="0" smtClean="0"/>
              <a:t> qui n’a pas de date d’expiration et le </a:t>
            </a:r>
            <a:r>
              <a:rPr lang="fr-FR" dirty="0" err="1" smtClean="0"/>
              <a:t>sessionStorage</a:t>
            </a:r>
            <a:r>
              <a:rPr lang="fr-FR" dirty="0" smtClean="0"/>
              <a:t> qui est détruit à la fin de la session.</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est obligatoire et permet de faire des graphiques dynamiques très facilement.</a:t>
            </a:r>
          </a:p>
          <a:p>
            <a:r>
              <a:rPr lang="fr-FR" dirty="0" smtClean="0"/>
              <a:t>Exercice: faite un dessin… (vous pouvez vous inspirer de w3school ou de </a:t>
            </a:r>
            <a:r>
              <a:rPr lang="fr-FR" dirty="0" err="1" smtClean="0"/>
              <a:t>openclassroom</a:t>
            </a:r>
            <a:r>
              <a:rPr lang="fr-FR" dirty="0" smtClean="0"/>
              <a:t>)</a:t>
            </a:r>
          </a:p>
          <a:p>
            <a:r>
              <a:rPr lang="fr-FR" dirty="0">
                <a:hlinkClick r:id="rId2"/>
              </a:rPr>
              <a:t>https://</a:t>
            </a:r>
            <a:r>
              <a:rPr lang="fr-FR" dirty="0" smtClean="0">
                <a:hlinkClick r:id="rId2"/>
              </a:rPr>
              <a:t>www.w3schools.com/tags/ref_canvas.asp</a:t>
            </a:r>
            <a:endParaRPr lang="fr-FR" dirty="0" smtClean="0"/>
          </a:p>
        </p:txBody>
      </p:sp>
    </p:spTree>
    <p:extLst>
      <p:ext uri="{BB962C8B-B14F-4D97-AF65-F5344CB8AC3E}">
        <p14:creationId xmlns:p14="http://schemas.microsoft.com/office/powerpoint/2010/main" val="166386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fonctionnalités ou de simplifier l’utilisation de JavaScript. </a:t>
            </a:r>
          </a:p>
          <a:p>
            <a:pPr marL="0" indent="0">
              <a:buNone/>
            </a:pPr>
            <a:r>
              <a:rPr lang="fr-FR" dirty="0" smtClean="0"/>
              <a:t>Les plus connues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Développée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aux navigateurs et donc au coté client. Plusieurs </a:t>
            </a:r>
            <a:r>
              <a:rPr lang="fr-FR" dirty="0" err="1" smtClean="0"/>
              <a:t>FrameWork</a:t>
            </a:r>
            <a:r>
              <a:rPr lang="fr-FR" dirty="0" smtClean="0"/>
              <a:t> JavaScript ont fait leur apparition, le plus connu et le plus utilisé étant Node.js  </a:t>
            </a:r>
          </a:p>
          <a:p>
            <a:pPr algn="just"/>
            <a:r>
              <a:rPr lang="fr-FR" dirty="0" err="1" smtClean="0"/>
              <a:t>ECMAScript</a:t>
            </a:r>
            <a:r>
              <a:rPr lang="fr-FR" dirty="0" smtClean="0"/>
              <a:t> sort une évolution de JavaScript tous les ans au mois de juin avec de nouvelles fonctions.</a:t>
            </a:r>
          </a:p>
          <a:p>
            <a:pPr algn="just"/>
            <a:r>
              <a:rPr lang="fr-FR" dirty="0" smtClean="0"/>
              <a:t>Le </a:t>
            </a:r>
            <a:r>
              <a:rPr lang="fr-FR" dirty="0" err="1" smtClean="0"/>
              <a:t>TypeScript</a:t>
            </a:r>
            <a:r>
              <a:rPr lang="fr-FR" dirty="0" smtClean="0"/>
              <a:t> est une surcouche au JavaScript. </a:t>
            </a:r>
            <a:r>
              <a:rPr lang="fr-FR" smtClean="0"/>
              <a:t>Il ajoute </a:t>
            </a:r>
            <a:r>
              <a:rPr lang="fr-FR" dirty="0" smtClean="0"/>
              <a:t>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tels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a:t>
            </a:r>
            <a:r>
              <a:rPr lang="fr-FR" smtClean="0"/>
              <a:t>droit de faire… où pas… : </a:t>
            </a:r>
            <a:r>
              <a:rPr lang="fr-FR" dirty="0" smtClean="0"/>
              <a:t/>
            </a:r>
            <a:br>
              <a:rPr lang="fr-FR" dirty="0" smtClean="0"/>
            </a:br>
            <a:r>
              <a:rPr lang="fr-FR" dirty="0" smtClean="0"/>
              <a:t>       Affichage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choisie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4761</TotalTime>
  <Words>1673</Words>
  <Application>Microsoft Office PowerPoint</Application>
  <PresentationFormat>Affichage à l'écran (4:3)</PresentationFormat>
  <Paragraphs>170</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internes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152</cp:revision>
  <dcterms:created xsi:type="dcterms:W3CDTF">2018-06-28T15:21:56Z</dcterms:created>
  <dcterms:modified xsi:type="dcterms:W3CDTF">2018-09-14T11:16:57Z</dcterms:modified>
</cp:coreProperties>
</file>