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81" r:id="rId11"/>
    <p:sldId id="286" r:id="rId12"/>
    <p:sldId id="282" r:id="rId13"/>
    <p:sldId id="265" r:id="rId14"/>
    <p:sldId id="284" r:id="rId15"/>
    <p:sldId id="285" r:id="rId16"/>
    <p:sldId id="283" r:id="rId17"/>
    <p:sldId id="264" r:id="rId18"/>
    <p:sldId id="266" r:id="rId19"/>
    <p:sldId id="287" r:id="rId20"/>
    <p:sldId id="273" r:id="rId21"/>
    <p:sldId id="267" r:id="rId22"/>
    <p:sldId id="269" r:id="rId23"/>
    <p:sldId id="270" r:id="rId24"/>
    <p:sldId id="290" r:id="rId25"/>
    <p:sldId id="289" r:id="rId26"/>
    <p:sldId id="278" r:id="rId27"/>
    <p:sldId id="271" r:id="rId28"/>
    <p:sldId id="272" r:id="rId29"/>
    <p:sldId id="275" r:id="rId30"/>
    <p:sldId id="276" r:id="rId31"/>
    <p:sldId id="277"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13/09/2018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13/09/2018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13/09/2018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13/09/2018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13/09/2018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13/09/2018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13/09/2018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13/09/2018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pmjs.com/package/fs-ex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codeRoomMarseille/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tags/ref_canva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penclassrooms.com/fr/courses/1916641-dynamisez-vos-sites-web-avec-javascript" TargetMode="External"/><Relationship Id="rId2" Type="http://schemas.openxmlformats.org/officeDocument/2006/relationships/hyperlink" Target="https://openclassrooms.com/fr/courses/2984401-apprenez-a-coder-avec-javascript" TargetMode="External"/><Relationship Id="rId1" Type="http://schemas.openxmlformats.org/officeDocument/2006/relationships/slideLayout" Target="../slideLayouts/slideLayout2.xml"/><Relationship Id="rId4" Type="http://schemas.openxmlformats.org/officeDocument/2006/relationships/hyperlink" Target="https://openclassrooms.com/fr/courses/1183926-bonnes-pratiques-java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Prévoir des id et/ou des class pour les éléments qui devront être gérés ou modifiés par le JavaScript</a:t>
            </a:r>
            <a:endParaRPr lang="fr-FR" dirty="0"/>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La syntaxe du JavaScript est issue du Java qui est, lui-même issu du Langage C</a:t>
            </a:r>
          </a:p>
          <a:p>
            <a:pPr algn="just"/>
            <a:r>
              <a:rPr lang="fr-FR" dirty="0" smtClean="0"/>
              <a:t>Le langage est « case sensitive », c’est-à-dire qu’il est sensible à la casse (différence entre  majuscule et minuscule)</a:t>
            </a:r>
          </a:p>
          <a:p>
            <a:pPr algn="just"/>
            <a:r>
              <a:rPr lang="fr-FR" dirty="0" smtClean="0"/>
              <a:t>Les noms des objets, variables, fonctions etc… ne devraient pas contenir de caractères spéciaux ou de caractères accentués. Ils devraient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lgn="just">
              <a:buNone/>
            </a:pPr>
            <a:r>
              <a:rPr lang="fr-FR" dirty="0" smtClean="0"/>
              <a:t>La syntaxe des commentaires est directement issue du langage C:</a:t>
            </a:r>
          </a:p>
          <a:p>
            <a:pPr algn="just"/>
            <a:r>
              <a:rPr lang="fr-FR" dirty="0" smtClean="0"/>
              <a:t>/* */ sur un bloc (une ligne, plusieurs lignes, au milieu d’une ligne (a éviter))</a:t>
            </a:r>
          </a:p>
          <a:p>
            <a:r>
              <a:rPr lang="fr-FR" dirty="0" smtClean="0"/>
              <a:t>// sur une ligne ou une fin de ligne</a:t>
            </a:r>
          </a:p>
          <a:p>
            <a:pPr marL="0" indent="0">
              <a:buNone/>
            </a:pPr>
            <a:r>
              <a:rPr lang="fr-FR" dirty="0" smtClean="0"/>
              <a:t>Mettre des noms de variables parlants (Le JavaScript étant non typé, il y a la possibilité d’ajouter le type dans le nom)</a:t>
            </a:r>
          </a:p>
          <a:p>
            <a:pPr marL="0" indent="0">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Déclaration des variables: var, let, </a:t>
            </a:r>
            <a:r>
              <a:rPr lang="fr-FR" dirty="0" err="1" smtClean="0"/>
              <a:t>const</a:t>
            </a:r>
            <a:r>
              <a:rPr lang="fr-FR" dirty="0" smtClean="0"/>
              <a:t>, ne rien mettre</a:t>
            </a:r>
          </a:p>
          <a:p>
            <a:pPr algn="just"/>
            <a:r>
              <a:rPr lang="fr-FR" dirty="0" smtClean="0"/>
              <a:t>var: a une porté globale ou de fonction. A éviter car remplacé par « let » plus généraliste</a:t>
            </a:r>
          </a:p>
          <a:p>
            <a:r>
              <a:rPr lang="fr-FR" dirty="0" smtClean="0"/>
              <a:t>let: a une portée de bloc</a:t>
            </a:r>
          </a:p>
          <a:p>
            <a:r>
              <a:rPr lang="fr-FR" dirty="0" err="1" smtClean="0"/>
              <a:t>const</a:t>
            </a:r>
            <a:r>
              <a:rPr lang="fr-FR" dirty="0" smtClean="0"/>
              <a:t>: constante, ne peut pas être modifiée</a:t>
            </a:r>
          </a:p>
          <a:p>
            <a:r>
              <a:rPr lang="fr-FR" dirty="0" smtClean="0"/>
              <a:t>Ne rien mettre: équivalent à var, à proscrire…</a:t>
            </a:r>
          </a:p>
          <a:p>
            <a:pPr marL="0" indent="0" algn="just">
              <a:buNone/>
            </a:pPr>
            <a:r>
              <a:rPr lang="fr-FR" dirty="0"/>
              <a:t>Attention: le typage des variables est fait </a:t>
            </a:r>
            <a:r>
              <a:rPr lang="fr-FR" dirty="0" smtClean="0"/>
              <a:t>dynamiquement en </a:t>
            </a:r>
            <a:r>
              <a:rPr lang="fr-FR" dirty="0"/>
              <a:t>fonction du contenu de la variable au moment de l’exécution.</a:t>
            </a:r>
            <a:endParaRPr lang="fr-FR" dirty="0" smtClean="0"/>
          </a:p>
          <a:p>
            <a:pPr marL="0" indent="0">
              <a:buNone/>
            </a:pPr>
            <a:r>
              <a:rPr lang="fr-FR" dirty="0" smtClean="0"/>
              <a:t>Script: variable.html</a:t>
            </a:r>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t>Script: typeVariable.html</a:t>
            </a:r>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 mais il ne faut pas le dire, on n’y est pas encore</a:t>
            </a:r>
          </a:p>
          <a:p>
            <a:pPr marL="0" indent="0">
              <a:buNone/>
            </a:pPr>
            <a:r>
              <a:rPr lang="fr-FR" dirty="0" smtClean="0"/>
              <a:t>Script: liste1.html, liste2.html</a:t>
            </a:r>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HTML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sophistiqués comme Eclipse et Visual Studio Code indiquent les erreurs de syntaxe dès l’écriture et peuvent être associés à un débuggeur, souvent celui de Chrome.</a:t>
            </a:r>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of, for in, </a:t>
            </a:r>
            <a:r>
              <a:rPr lang="fr-FR" dirty="0" err="1" smtClean="0"/>
              <a:t>foreach</a:t>
            </a:r>
            <a:r>
              <a:rPr lang="fr-FR" dirty="0" smtClean="0"/>
              <a:t> etc… : permettent de faire plusieurs fois un traitement</a:t>
            </a:r>
          </a:p>
          <a:p>
            <a:pPr algn="just"/>
            <a:r>
              <a:rPr lang="fr-FR" dirty="0" smtClean="0"/>
              <a:t>switch: permet de faire un traitement en fonction d’une valeur </a:t>
            </a:r>
            <a:r>
              <a:rPr lang="fr-FR" dirty="0" err="1" smtClean="0"/>
              <a:t>parmie</a:t>
            </a:r>
            <a:r>
              <a:rPr lang="fr-FR" dirty="0" smtClean="0"/>
              <a:t> n. C’est l’équivalent d’une série de « if » en beaucoup plus lisible</a:t>
            </a:r>
          </a:p>
          <a:p>
            <a:r>
              <a:rPr lang="fr-FR" dirty="0" smtClean="0"/>
              <a:t>Script: structures.html</a:t>
            </a:r>
            <a:endParaRPr lang="fr-FR" dirty="0"/>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smtClean="0"/>
              <a:t>Script: procedure.html, fonction1.html</a:t>
            </a:r>
            <a:endParaRPr lang="fr-FR" dirty="0"/>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endParaRPr lang="fr-FR" dirty="0"/>
          </a:p>
          <a:p>
            <a:pPr marL="0" indent="0" algn="just">
              <a:buNone/>
            </a:pPr>
            <a:r>
              <a:rPr lang="fr-FR" dirty="0">
                <a:hlinkClick r:id="rId2"/>
              </a:rPr>
              <a:t>https://</a:t>
            </a:r>
            <a:r>
              <a:rPr lang="fr-FR" dirty="0" smtClean="0">
                <a:hlinkClick r:id="rId2"/>
              </a:rPr>
              <a:t>www.npmjs.com/package/fs-extra</a:t>
            </a:r>
            <a:endParaRPr lang="fr-FR" dirty="0" smtClean="0"/>
          </a:p>
          <a:p>
            <a:pPr algn="just"/>
            <a:endParaRPr lang="fr-FR" dirty="0" smtClean="0"/>
          </a:p>
          <a:p>
            <a:pPr algn="just"/>
            <a:r>
              <a:rPr lang="fr-FR" dirty="0" smtClean="0"/>
              <a:t>Script: fonction2.html</a:t>
            </a:r>
            <a:endParaRPr lang="fr-FR" dirty="0"/>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2492990"/>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2400" dirty="0" smtClean="0">
                <a:hlinkClick r:id="rId7"/>
              </a:rPr>
              <a:t>https</a:t>
            </a:r>
            <a:r>
              <a:rPr lang="fr-FR" sz="2400" dirty="0">
                <a:hlinkClick r:id="rId7"/>
              </a:rPr>
              <a:t>://</a:t>
            </a:r>
            <a:r>
              <a:rPr lang="fr-FR" sz="2400" dirty="0" smtClean="0">
                <a:hlinkClick r:id="rId7"/>
              </a:rPr>
              <a:t>github.com/codeRoomMarseille/JavaScript</a:t>
            </a:r>
            <a:endParaRPr lang="fr-FR" sz="2400" dirty="0" smtClean="0"/>
          </a:p>
          <a:p>
            <a:endParaRPr lang="fr-FR" sz="3600" dirty="0" smtClean="0"/>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pPr algn="just"/>
            <a:r>
              <a:rPr lang="fr-FR" dirty="0" err="1" smtClean="0"/>
              <a:t>setTimeout</a:t>
            </a:r>
            <a:r>
              <a:rPr lang="fr-FR" dirty="0" smtClean="0"/>
              <a:t>: exécute une fonction au bout de n millisecondes</a:t>
            </a:r>
          </a:p>
          <a:p>
            <a:pPr algn="just"/>
            <a:r>
              <a:rPr lang="fr-FR" dirty="0" err="1" smtClean="0"/>
              <a:t>setInterval</a:t>
            </a:r>
            <a:r>
              <a:rPr lang="fr-FR" dirty="0" smtClean="0"/>
              <a:t>: exécute une fonction tous les n millisecondes.</a:t>
            </a:r>
          </a:p>
          <a:p>
            <a:r>
              <a:rPr lang="fr-FR" dirty="0" err="1" smtClean="0"/>
              <a:t>clearInterval</a:t>
            </a:r>
            <a:r>
              <a:rPr lang="fr-FR" dirty="0" smtClean="0"/>
              <a:t>, </a:t>
            </a:r>
            <a:r>
              <a:rPr lang="fr-FR" dirty="0" err="1" smtClean="0"/>
              <a:t>clearTimeout</a:t>
            </a:r>
            <a:r>
              <a:rPr lang="fr-FR" dirty="0" smtClean="0"/>
              <a:t>: arrête un </a:t>
            </a:r>
            <a:r>
              <a:rPr lang="fr-FR" dirty="0" err="1" smtClean="0"/>
              <a:t>timer</a:t>
            </a:r>
            <a:endParaRPr lang="fr-FR" dirty="0" smtClean="0"/>
          </a:p>
          <a:p>
            <a:pPr marL="0" indent="0">
              <a:buNone/>
            </a:pPr>
            <a:r>
              <a:rPr lang="fr-FR" dirty="0" smtClean="0"/>
              <a:t>PS: la fonction exécutée est une fonction de callback…</a:t>
            </a:r>
          </a:p>
          <a:p>
            <a:pPr marL="0" indent="0">
              <a:buNone/>
            </a:pPr>
            <a:r>
              <a:rPr lang="fr-FR" dirty="0" smtClean="0"/>
              <a:t>Script: timer.html</a:t>
            </a:r>
            <a:endParaRPr lang="fr-FR" dirty="0"/>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a:t>
            </a:r>
            <a:r>
              <a:rPr lang="fr-FR" dirty="0" err="1" smtClean="0"/>
              <a:t>fouillies</a:t>
            </a:r>
            <a:r>
              <a:rPr lang="fr-FR" dirty="0" smtClean="0"/>
              <a:t> » du JavaScript</a:t>
            </a:r>
          </a:p>
          <a:p>
            <a:pPr marL="0" indent="0" algn="just">
              <a:buNone/>
            </a:pPr>
            <a:r>
              <a:rPr lang="fr-FR" dirty="0" smtClean="0"/>
              <a:t>script: objet.html</a:t>
            </a:r>
          </a:p>
          <a:p>
            <a:pPr marL="0" indent="0" algn="just">
              <a:buNone/>
            </a:pPr>
            <a:endParaRPr lang="fr-FR" dirty="0"/>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internes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smtClean="0"/>
              <a:t>Window</a:t>
            </a:r>
            <a:r>
              <a:rPr lang="fr-FR" dirty="0" smtClean="0"/>
              <a:t> </a:t>
            </a:r>
            <a:r>
              <a:rPr lang="fr-FR" dirty="0"/>
              <a:t>donne des informations sur la fenêtre du navigateur (ouverture, fermeture, </a:t>
            </a:r>
            <a:r>
              <a:rPr lang="fr-FR" dirty="0" smtClean="0"/>
              <a:t>dimensions…)</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a:t>
            </a:r>
            <a:r>
              <a:rPr lang="fr-FR" dirty="0" smtClean="0"/>
              <a:t>informations </a:t>
            </a:r>
            <a:r>
              <a:rPr lang="fr-FR" dirty="0"/>
              <a:t>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smtClean="0">
                <a:hlinkClick r:id="rId3"/>
              </a:rPr>
              <a:t>https://www.w3schools.com/jsref/obj_navigator.asp</a:t>
            </a:r>
            <a:endParaRPr lang="fr-FR" dirty="0" smtClean="0"/>
          </a:p>
          <a:p>
            <a:pPr marL="0" indent="0">
              <a:buNone/>
            </a:pPr>
            <a:endParaRPr lang="fr-FR" dirty="0" smtClean="0"/>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t>Exercice: mettre en évidence tous les éléments du tableau sélectionnés dans la </a:t>
            </a:r>
            <a:r>
              <a:rPr lang="fr-FR" dirty="0" err="1" smtClean="0"/>
              <a:t>listbox</a:t>
            </a:r>
            <a:r>
              <a:rPr lang="fr-FR" dirty="0" smtClean="0"/>
              <a:t>: dom.html</a:t>
            </a:r>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t>Exercice: mettre en évidence tous les éléments du tableau sélectionnés dans la </a:t>
            </a:r>
            <a:r>
              <a:rPr lang="fr-FR" dirty="0" err="1"/>
              <a:t>listbox</a:t>
            </a:r>
            <a:r>
              <a:rPr lang="fr-FR" dirty="0"/>
              <a:t>: </a:t>
            </a:r>
            <a:r>
              <a:rPr lang="fr-FR" dirty="0" smtClean="0"/>
              <a:t>css.html</a:t>
            </a:r>
          </a:p>
          <a:p>
            <a:pPr algn="just"/>
            <a:r>
              <a:rPr lang="fr-FR" dirty="0"/>
              <a:t>PS: l’instruction </a:t>
            </a:r>
            <a:r>
              <a:rPr lang="fr-FR" b="1" dirty="0" err="1"/>
              <a:t>querySelectorAll</a:t>
            </a:r>
            <a:r>
              <a:rPr lang="fr-FR" b="1" dirty="0"/>
              <a:t> </a:t>
            </a:r>
            <a:r>
              <a:rPr lang="fr-FR" dirty="0"/>
              <a:t>est une instruction très souple qui permet de sélectionner de manière très fine certains éléments</a:t>
            </a:r>
            <a:r>
              <a:rPr lang="fr-FR" dirty="0" smtClean="0"/>
              <a:t>. Elle peut remplacer </a:t>
            </a:r>
            <a:r>
              <a:rPr lang="fr-FR" dirty="0" err="1" smtClean="0"/>
              <a:t>getElementById</a:t>
            </a:r>
            <a:r>
              <a:rPr lang="fr-FR" dirty="0" smtClean="0"/>
              <a:t>, </a:t>
            </a:r>
            <a:r>
              <a:rPr lang="fr-FR" dirty="0" err="1" smtClean="0"/>
              <a:t>getElementsByClass</a:t>
            </a:r>
            <a:r>
              <a:rPr lang="fr-FR" dirty="0" smtClean="0"/>
              <a:t> et </a:t>
            </a:r>
            <a:r>
              <a:rPr lang="fr-FR" dirty="0" err="1" smtClean="0"/>
              <a:t>get</a:t>
            </a:r>
            <a:r>
              <a:rPr lang="fr-FR" dirty="0" smtClean="0"/>
              <a:t> </a:t>
            </a:r>
            <a:r>
              <a:rPr lang="fr-FR" dirty="0" err="1" smtClean="0"/>
              <a:t>ElementsByTag</a:t>
            </a:r>
            <a:r>
              <a:rPr lang="fr-FR" dirty="0" smtClean="0"/>
              <a:t> mais est plus complexe à paramétrer.</a:t>
            </a:r>
            <a:endParaRPr lang="fr-FR" dirty="0"/>
          </a:p>
          <a:p>
            <a:pPr algn="just"/>
            <a:endParaRPr lang="fr-FR" dirty="0"/>
          </a:p>
          <a:p>
            <a:endParaRPr lang="fr-FR" dirty="0" smtClean="0"/>
          </a:p>
          <a:p>
            <a:endParaRPr lang="fr-FR" dirty="0"/>
          </a:p>
        </p:txBody>
      </p:sp>
    </p:spTree>
    <p:extLst>
      <p:ext uri="{BB962C8B-B14F-4D97-AF65-F5344CB8AC3E}">
        <p14:creationId xmlns:p14="http://schemas.microsoft.com/office/powerpoint/2010/main" val="2738611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remplacés par des applications mono-pages gérées en JavaScript via parfois de gros Framework comme </a:t>
            </a:r>
            <a:r>
              <a:rPr lang="fr-FR" dirty="0" err="1" smtClean="0"/>
              <a:t>Angular</a:t>
            </a:r>
            <a:r>
              <a:rPr lang="fr-FR" dirty="0" smtClean="0"/>
              <a:t>.</a:t>
            </a:r>
          </a:p>
          <a:p>
            <a:pPr algn="just"/>
            <a:r>
              <a:rPr lang="fr-FR" dirty="0" smtClean="0"/>
              <a:t>Au niveau des formulaires, le JavaScript peut contrôler ce qui est envoyé. Ce contrôle au niveau client est beaucoup plus rapide, mais moins complet qu’un contrôle au niveau du serveur.</a:t>
            </a:r>
          </a:p>
          <a:p>
            <a:r>
              <a:rPr lang="fr-FR" dirty="0" smtClean="0"/>
              <a:t>Script: formulaire.html</a:t>
            </a:r>
            <a:endParaRPr lang="fr-FR" dirty="0"/>
          </a:p>
        </p:txBody>
      </p:sp>
    </p:spTree>
    <p:extLst>
      <p:ext uri="{BB962C8B-B14F-4D97-AF65-F5344CB8AC3E}">
        <p14:creationId xmlns:p14="http://schemas.microsoft.com/office/powerpoint/2010/main" val="111656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cookies permettent de mémoriser quelques informations sur les données saisies, le plus souvent dans des formulaires. Il simplifie l’utilisation des sites en évitant une ressaisie des informations. Cette mémorisation d’informations, qui peuvent être sensible, (n° de carte de crédit par exemple) est potentiellement un risque pour la sécurité.</a:t>
            </a:r>
          </a:p>
          <a:p>
            <a:pPr algn="just"/>
            <a:r>
              <a:rPr lang="fr-FR" dirty="0" smtClean="0"/>
              <a:t>L’utilisation des cookies peut être désactivée dans les navigateurs.</a:t>
            </a:r>
          </a:p>
          <a:p>
            <a:r>
              <a:rPr lang="fr-FR" dirty="0" smtClean="0"/>
              <a:t>Script: cookies.html</a:t>
            </a:r>
          </a:p>
          <a:p>
            <a:endParaRPr lang="fr-FR" dirty="0"/>
          </a:p>
        </p:txBody>
      </p:sp>
    </p:spTree>
    <p:extLst>
      <p:ext uri="{BB962C8B-B14F-4D97-AF65-F5344CB8AC3E}">
        <p14:creationId xmlns:p14="http://schemas.microsoft.com/office/powerpoint/2010/main" val="2618199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Pour des raisons de sécurité, JavaScript n’a pas accès aux fichiers de l’ordinateur sur lequel il s’exécute. Toutefois, il est possible de stocker des informations de manière sécurisée. Ces informations ont un volume maximum de 5 Mo et ne sont lisibles que par le navigateur sur la machine qui les a écrits. </a:t>
            </a:r>
          </a:p>
          <a:p>
            <a:pPr algn="just"/>
            <a:r>
              <a:rPr lang="fr-FR" dirty="0" smtClean="0"/>
              <a:t>Il y a deux types de stockage, le </a:t>
            </a:r>
            <a:r>
              <a:rPr lang="fr-FR" dirty="0" err="1" smtClean="0"/>
              <a:t>localStorage</a:t>
            </a:r>
            <a:r>
              <a:rPr lang="fr-FR" dirty="0" smtClean="0"/>
              <a:t> qui n’a pas de date d’expiration et le </a:t>
            </a:r>
            <a:r>
              <a:rPr lang="fr-FR" dirty="0" err="1" smtClean="0"/>
              <a:t>sessionStorage</a:t>
            </a:r>
            <a:r>
              <a:rPr lang="fr-FR" dirty="0" smtClean="0"/>
              <a:t> qui est détruit à la fin de la session.</a:t>
            </a:r>
          </a:p>
          <a:p>
            <a:r>
              <a:rPr lang="fr-FR" dirty="0" smtClean="0"/>
              <a:t>Script: stockage.html, lecture.html</a:t>
            </a:r>
          </a:p>
          <a:p>
            <a:endParaRPr lang="fr-FR" dirty="0"/>
          </a:p>
        </p:txBody>
      </p:sp>
    </p:spTree>
    <p:extLst>
      <p:ext uri="{BB962C8B-B14F-4D97-AF65-F5344CB8AC3E}">
        <p14:creationId xmlns:p14="http://schemas.microsoft.com/office/powerpoint/2010/main" val="3357588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est obligatoire et permet de faire des graphiques dynamiques très facilement.</a:t>
            </a:r>
          </a:p>
          <a:p>
            <a:r>
              <a:rPr lang="fr-FR" dirty="0" smtClean="0"/>
              <a:t>Exercice: faite un dessin… (vous pouvez vous inspirer de w3school ou de </a:t>
            </a:r>
            <a:r>
              <a:rPr lang="fr-FR" dirty="0" err="1" smtClean="0"/>
              <a:t>openclassroom</a:t>
            </a:r>
            <a:r>
              <a:rPr lang="fr-FR" dirty="0" smtClean="0"/>
              <a:t>)</a:t>
            </a:r>
          </a:p>
          <a:p>
            <a:r>
              <a:rPr lang="fr-FR" dirty="0">
                <a:hlinkClick r:id="rId2"/>
              </a:rPr>
              <a:t>https://</a:t>
            </a:r>
            <a:r>
              <a:rPr lang="fr-FR" dirty="0" smtClean="0">
                <a:hlinkClick r:id="rId2"/>
              </a:rPr>
              <a:t>www.w3schools.com/tags/ref_canvas.asp</a:t>
            </a:r>
            <a:endParaRPr lang="fr-FR" dirty="0" smtClean="0"/>
          </a:p>
        </p:txBody>
      </p:sp>
    </p:spTree>
    <p:extLst>
      <p:ext uri="{BB962C8B-B14F-4D97-AF65-F5344CB8AC3E}">
        <p14:creationId xmlns:p14="http://schemas.microsoft.com/office/powerpoint/2010/main" val="166386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fonctionnalités ou de simplifier l’utilisation de JavaScript. </a:t>
            </a:r>
          </a:p>
          <a:p>
            <a:pPr marL="0" indent="0">
              <a:buNone/>
            </a:pPr>
            <a:r>
              <a:rPr lang="fr-FR" dirty="0" smtClean="0"/>
              <a:t>Les plus connues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Développée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Tree>
    <p:extLst>
      <p:ext uri="{BB962C8B-B14F-4D97-AF65-F5344CB8AC3E}">
        <p14:creationId xmlns:p14="http://schemas.microsoft.com/office/powerpoint/2010/main" val="48557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Depuis 2009, le JavaScript n’est plus cantonné aux navigateurs et donc au coté client. Plusieurs </a:t>
            </a:r>
            <a:r>
              <a:rPr lang="fr-FR" dirty="0" err="1" smtClean="0"/>
              <a:t>FrameWork</a:t>
            </a:r>
            <a:r>
              <a:rPr lang="fr-FR" dirty="0" smtClean="0"/>
              <a:t> JavaScript ont fait leur apparition, le plus connu et le plus utilisé étant Node.js  </a:t>
            </a:r>
          </a:p>
          <a:p>
            <a:pPr algn="just"/>
            <a:r>
              <a:rPr lang="fr-FR" dirty="0" err="1" smtClean="0"/>
              <a:t>ECMAScript</a:t>
            </a:r>
            <a:r>
              <a:rPr lang="fr-FR" dirty="0" smtClean="0"/>
              <a:t> sort une évolution de JavaScript tous les ans au mois de juin avec de nouvelles fonctions.</a:t>
            </a:r>
          </a:p>
          <a:p>
            <a:pPr algn="just"/>
            <a:r>
              <a:rPr lang="fr-FR" dirty="0" smtClean="0"/>
              <a:t>Le </a:t>
            </a:r>
            <a:r>
              <a:rPr lang="fr-FR" dirty="0" err="1" smtClean="0"/>
              <a:t>TypeScript</a:t>
            </a:r>
            <a:r>
              <a:rPr lang="fr-FR" dirty="0" smtClean="0"/>
              <a:t> est une surcouche au JavaScript. </a:t>
            </a:r>
            <a:r>
              <a:rPr lang="fr-FR" smtClean="0"/>
              <a:t>Il ajoute </a:t>
            </a:r>
            <a:r>
              <a:rPr lang="fr-FR" dirty="0" smtClean="0"/>
              <a:t>principalement un typage fort des variables.</a:t>
            </a:r>
            <a:endParaRPr lang="fr-FR" dirty="0"/>
          </a:p>
        </p:txBody>
      </p:sp>
    </p:spTree>
    <p:extLst>
      <p:ext uri="{BB962C8B-B14F-4D97-AF65-F5344CB8AC3E}">
        <p14:creationId xmlns:p14="http://schemas.microsoft.com/office/powerpoint/2010/main" val="558125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Liens utiles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openclassrooms.com/fr/courses/2984401-apprenez-a-coder-avec-javascript</a:t>
            </a:r>
            <a:endParaRPr lang="fr-FR" dirty="0" smtClean="0"/>
          </a:p>
          <a:p>
            <a:r>
              <a:rPr lang="fr-FR" dirty="0">
                <a:hlinkClick r:id="rId3"/>
              </a:rPr>
              <a:t>https://</a:t>
            </a:r>
            <a:r>
              <a:rPr lang="fr-FR" dirty="0" smtClean="0">
                <a:hlinkClick r:id="rId3"/>
              </a:rPr>
              <a:t>openclassrooms.com/fr/courses/1916641-dynamisez-vos-sites-web-avec-javascript</a:t>
            </a:r>
            <a:endParaRPr lang="fr-FR" dirty="0" smtClean="0"/>
          </a:p>
          <a:p>
            <a:r>
              <a:rPr lang="fr-FR" dirty="0" smtClean="0">
                <a:hlinkClick r:id="rId4"/>
              </a:rPr>
              <a:t>https</a:t>
            </a:r>
            <a:r>
              <a:rPr lang="fr-FR" dirty="0">
                <a:hlinkClick r:id="rId4"/>
              </a:rPr>
              <a:t>://</a:t>
            </a:r>
            <a:r>
              <a:rPr lang="fr-FR" dirty="0" smtClean="0">
                <a:hlinkClick r:id="rId4"/>
              </a:rPr>
              <a:t>openclassrooms.com/fr/courses/1183926-bonnes-pratiques-javascript</a:t>
            </a:r>
            <a:endParaRPr lang="fr-FR" dirty="0" smtClean="0"/>
          </a:p>
          <a:p>
            <a:endParaRPr lang="fr-FR" dirty="0"/>
          </a:p>
        </p:txBody>
      </p:sp>
    </p:spTree>
    <p:extLst>
      <p:ext uri="{BB962C8B-B14F-4D97-AF65-F5344CB8AC3E}">
        <p14:creationId xmlns:p14="http://schemas.microsoft.com/office/powerpoint/2010/main" val="180137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Code </a:t>
            </a:r>
            <a:r>
              <a:rPr lang="fr-FR" dirty="0"/>
              <a:t>Studio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coloration syntaxique. Les éditeurs plus lourds tels que Eclipse et Visual Studio Code indiquent directement les erreurs de syntaxe et permettent le débogage au prix d’un paramétrage assez compliqué.</a:t>
            </a:r>
            <a:endParaRPr lang="fr-FR" dirty="0"/>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 JavaScript a été initialement prévu pour tourner sur un interpréteur intégré aux différents navigateurs.</a:t>
            </a:r>
          </a:p>
          <a:p>
            <a:r>
              <a:rPr lang="fr-FR" dirty="0" smtClean="0"/>
              <a:t>Ce que le JavaScript a le </a:t>
            </a:r>
            <a:r>
              <a:rPr lang="fr-FR" smtClean="0"/>
              <a:t>droit </a:t>
            </a:r>
            <a:r>
              <a:rPr lang="fr-FR" smtClean="0"/>
              <a:t>de faire… où pas… : </a:t>
            </a:r>
            <a:r>
              <a:rPr lang="fr-FR" dirty="0" smtClean="0"/>
              <a:t/>
            </a:r>
            <a:br>
              <a:rPr lang="fr-FR" dirty="0" smtClean="0"/>
            </a:br>
            <a:r>
              <a:rPr lang="fr-FR" dirty="0" smtClean="0"/>
              <a:t>       Affichage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choisie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helloWorld3.html,helloWorld4.html</a:t>
            </a:r>
            <a:r>
              <a:rPr lang="fr-FR" dirty="0"/>
              <a:t>, </a:t>
            </a:r>
          </a:p>
          <a:p>
            <a:r>
              <a:rPr lang="fr-FR" dirty="0" smtClean="0"/>
              <a:t>helloWorld5.html</a:t>
            </a:r>
            <a:r>
              <a:rPr lang="fr-FR" dirty="0"/>
              <a:t>, </a:t>
            </a:r>
            <a:r>
              <a:rPr lang="fr-FR" dirty="0" smtClean="0"/>
              <a:t>helloWorld6.html</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4479</TotalTime>
  <Words>1673</Words>
  <Application>Microsoft Office PowerPoint</Application>
  <PresentationFormat>Affichage à l'écran (4:3)</PresentationFormat>
  <Paragraphs>170</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Timer</vt:lpstr>
      <vt:lpstr>Les objets</vt:lpstr>
      <vt:lpstr>Quelques objets internes utiles</vt:lpstr>
      <vt:lpstr>Le DOM ou Document Object Model</vt:lpstr>
      <vt:lpstr>Le DOM ou Document Object Model</vt:lpstr>
      <vt:lpstr>Gestion du CSS</vt:lpstr>
      <vt:lpstr>Les formulaires</vt:lpstr>
      <vt:lpstr>Les cookies</vt:lpstr>
      <vt:lpstr>Stockage local</vt:lpstr>
      <vt:lpstr>Dessin html5 canvas</vt:lpstr>
      <vt:lpstr>Librairies JavaScript</vt:lpstr>
      <vt:lpstr>Avenir de JavaScript</vt:lpstr>
      <vt:lpstr>Liens utiles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SINCLAIR Christophe DTSI/DSI</cp:lastModifiedBy>
  <cp:revision>151</cp:revision>
  <dcterms:created xsi:type="dcterms:W3CDTF">2018-06-28T15:21:56Z</dcterms:created>
  <dcterms:modified xsi:type="dcterms:W3CDTF">2018-09-13T09:04:40Z</dcterms:modified>
</cp:coreProperties>
</file>