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73" r:id="rId14"/>
    <p:sldId id="274" r:id="rId15"/>
    <p:sldId id="275" r:id="rId16"/>
    <p:sldId id="272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06F401-8843-4C85-87BB-D508A823D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62727D-31CC-4644-875E-A166491A07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4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hSqI77aLH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Environmental Impact of Electric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Kristen </a:t>
            </a:r>
            <a:r>
              <a:rPr lang="en-US" dirty="0" err="1" smtClean="0"/>
              <a:t>Diedrich</a:t>
            </a:r>
            <a:endParaRPr lang="en-US" dirty="0" smtClean="0"/>
          </a:p>
          <a:p>
            <a:r>
              <a:rPr lang="en-US" dirty="0" smtClean="0"/>
              <a:t>March 12,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Sources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2819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20.3%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Hydroelectric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0" y="19050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Emissions:</a:t>
            </a:r>
          </a:p>
          <a:p>
            <a:r>
              <a:rPr lang="en-US" sz="2400" dirty="0" smtClean="0"/>
              <a:t>Coal: 2.17 lbs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per kWh produced</a:t>
            </a:r>
          </a:p>
          <a:p>
            <a:r>
              <a:rPr lang="en-US" sz="2400" dirty="0" smtClean="0"/>
              <a:t>Natural Gas: 1.40 lbs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per kWh produced</a:t>
            </a:r>
          </a:p>
          <a:p>
            <a:r>
              <a:rPr lang="en-US" sz="2400" dirty="0" smtClean="0"/>
              <a:t>Assume zero emissions for other sources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267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Average US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emissions from electricity:</a:t>
            </a:r>
          </a:p>
          <a:p>
            <a:r>
              <a:rPr lang="en-US" sz="2400" dirty="0" smtClean="0"/>
              <a:t>(2.17)(0.449) + (1.4)(0.234) = 1.30 lbs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per kWh produced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Vehicle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Assume:</a:t>
            </a:r>
          </a:p>
          <a:p>
            <a:pPr>
              <a:buNone/>
            </a:pPr>
            <a:r>
              <a:rPr lang="en-US" dirty="0" smtClean="0"/>
              <a:t>		34 kWh per 100 miles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80% Efficiency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smtClean="0"/>
              <a:t>(34 kWh)/0.80 = 42.5 kWh needed to travel 100 miles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33400" y="4800600"/>
          <a:ext cx="8382000" cy="914400"/>
        </p:xfrm>
        <a:graphic>
          <a:graphicData uri="http://schemas.openxmlformats.org/presentationml/2006/ole">
            <p:oleObj spid="_x0000_s2050" name="Document" r:id="rId3" imgW="5930864" imgH="51417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644" y="838200"/>
            <a:ext cx="78462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0200" y="57912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Breakeven point: 51,000 miles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your electricity comes from coal?</a:t>
            </a:r>
          </a:p>
          <a:p>
            <a:pPr lvl="1"/>
            <a:r>
              <a:rPr lang="en-US" dirty="0" smtClean="0"/>
              <a:t>2.17 lbs CO</a:t>
            </a:r>
            <a:r>
              <a:rPr lang="en-US" baseline="-25000" dirty="0" smtClean="0"/>
              <a:t>2</a:t>
            </a:r>
            <a:r>
              <a:rPr lang="en-US" dirty="0" smtClean="0"/>
              <a:t> per kWh produced</a:t>
            </a:r>
          </a:p>
          <a:p>
            <a:pPr lvl="1"/>
            <a:r>
              <a:rPr lang="en-US" dirty="0" smtClean="0"/>
              <a:t>0.922 lbs CO</a:t>
            </a:r>
            <a:r>
              <a:rPr lang="en-US" baseline="-25000" dirty="0" smtClean="0"/>
              <a:t>2</a:t>
            </a:r>
            <a:r>
              <a:rPr lang="en-US" dirty="0" smtClean="0"/>
              <a:t> per mile driven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Remember, gas powered cars produce 0.866 lbs CO</a:t>
            </a:r>
            <a:r>
              <a:rPr lang="en-US" baseline="-25000" dirty="0" smtClean="0"/>
              <a:t>2</a:t>
            </a:r>
            <a:r>
              <a:rPr lang="en-US" dirty="0" smtClean="0"/>
              <a:t> per mile driven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this situation, gas powered vehicles have a smaller carbon footprint than electric vehicles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of your electricity is from renewable resources?</a:t>
            </a:r>
          </a:p>
          <a:p>
            <a:pPr lvl="1"/>
            <a:r>
              <a:rPr lang="en-US" dirty="0" smtClean="0"/>
              <a:t>33% from coal, 17% from national gas</a:t>
            </a:r>
          </a:p>
          <a:p>
            <a:pPr lvl="1"/>
            <a:r>
              <a:rPr lang="en-US" dirty="0" smtClean="0"/>
              <a:t>0.954 lbs CO</a:t>
            </a:r>
            <a:r>
              <a:rPr lang="en-US" baseline="-25000" dirty="0" smtClean="0"/>
              <a:t>2</a:t>
            </a:r>
            <a:r>
              <a:rPr lang="en-US" dirty="0" smtClean="0"/>
              <a:t> per kWh produced</a:t>
            </a:r>
          </a:p>
          <a:p>
            <a:pPr lvl="1"/>
            <a:r>
              <a:rPr lang="en-US" dirty="0" smtClean="0"/>
              <a:t>0.405 lbs CO</a:t>
            </a:r>
            <a:r>
              <a:rPr lang="en-US" baseline="-25000" dirty="0" smtClean="0"/>
              <a:t>2</a:t>
            </a:r>
            <a:r>
              <a:rPr lang="en-US" dirty="0" smtClean="0"/>
              <a:t> per mile driven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Breakeven point with gas powered vehicles: 35,000 miles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live in Wisconsin?</a:t>
            </a:r>
          </a:p>
          <a:p>
            <a:pPr lvl="1"/>
            <a:r>
              <a:rPr lang="en-US" dirty="0" smtClean="0"/>
              <a:t>63% from coal, 9% from natural gas</a:t>
            </a:r>
          </a:p>
          <a:p>
            <a:pPr lvl="1"/>
            <a:r>
              <a:rPr lang="en-US" dirty="0" smtClean="0"/>
              <a:t>1.49 lbs CO</a:t>
            </a:r>
            <a:r>
              <a:rPr lang="en-US" baseline="-25000" dirty="0" smtClean="0"/>
              <a:t>2</a:t>
            </a:r>
            <a:r>
              <a:rPr lang="en-US" dirty="0" smtClean="0"/>
              <a:t> per kWh produced</a:t>
            </a:r>
          </a:p>
          <a:p>
            <a:pPr lvl="1"/>
            <a:r>
              <a:rPr lang="en-US" dirty="0" smtClean="0"/>
              <a:t>0.635 lbs CO</a:t>
            </a:r>
            <a:r>
              <a:rPr lang="en-US" baseline="-25000" dirty="0" smtClean="0"/>
              <a:t>2</a:t>
            </a:r>
            <a:r>
              <a:rPr lang="en-US" dirty="0" smtClean="0"/>
              <a:t> per mile driven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Breakeven point with gas powered vehicles: 69,000 miles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54% of people are willing to consider buying an electric  vehicle</a:t>
            </a:r>
          </a:p>
          <a:p>
            <a:r>
              <a:rPr lang="en-US" dirty="0" smtClean="0"/>
              <a:t>Only 9% willing to pay more than $2,000 extra for an EV</a:t>
            </a:r>
          </a:p>
          <a:p>
            <a:r>
              <a:rPr lang="en-US" dirty="0" smtClean="0"/>
              <a:t>Current cost for a Nissan Leaf: $35,200</a:t>
            </a:r>
          </a:p>
          <a:p>
            <a:r>
              <a:rPr lang="en-US" dirty="0" smtClean="0"/>
              <a:t>Average cost of a new car: $29,000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Cost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Average Gas Price: $3.80 per gallon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Average Electricity Price: $0.12 per kWh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81000" y="2362200"/>
          <a:ext cx="8534400" cy="1066800"/>
        </p:xfrm>
        <a:graphic>
          <a:graphicData uri="http://schemas.openxmlformats.org/presentationml/2006/ole">
            <p:oleObj spid="_x0000_s4098" name="Document" r:id="rId3" imgW="5930864" imgH="553061" progId="Word.Document.12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09600" y="4038600"/>
          <a:ext cx="8305800" cy="914400"/>
        </p:xfrm>
        <a:graphic>
          <a:graphicData uri="http://schemas.openxmlformats.org/presentationml/2006/ole">
            <p:oleObj spid="_x0000_s4099" name="Document" r:id="rId4" imgW="5930864" imgH="52569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1"/>
            <a:ext cx="82504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5867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Breakeven Point: 52,000 miles driven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battery technology</a:t>
            </a:r>
          </a:p>
          <a:p>
            <a:pPr lvl="1"/>
            <a:r>
              <a:rPr lang="en-US" dirty="0" smtClean="0"/>
              <a:t>Increase battery life</a:t>
            </a:r>
          </a:p>
          <a:p>
            <a:pPr lvl="1"/>
            <a:r>
              <a:rPr lang="en-US" dirty="0" smtClean="0"/>
              <a:t>Increase range per charge</a:t>
            </a:r>
          </a:p>
          <a:p>
            <a:pPr lvl="1"/>
            <a:r>
              <a:rPr lang="en-US" dirty="0" smtClean="0"/>
              <a:t>Decrease emissions from manufacturing process</a:t>
            </a:r>
          </a:p>
          <a:p>
            <a:r>
              <a:rPr lang="en-US" dirty="0" smtClean="0"/>
              <a:t>Decrease CO</a:t>
            </a:r>
            <a:r>
              <a:rPr lang="en-US" baseline="-25000" dirty="0" smtClean="0"/>
              <a:t>2</a:t>
            </a:r>
            <a:r>
              <a:rPr lang="en-US" dirty="0" smtClean="0"/>
              <a:t> emissions from electricity</a:t>
            </a:r>
          </a:p>
          <a:p>
            <a:pPr lvl="1"/>
            <a:r>
              <a:rPr lang="en-US" dirty="0" smtClean="0"/>
              <a:t>Increase usage of nuclear and renewable fuels</a:t>
            </a:r>
          </a:p>
          <a:p>
            <a:pPr lvl="1"/>
            <a:r>
              <a:rPr lang="en-US" dirty="0" smtClean="0"/>
              <a:t>Clean Coal?</a:t>
            </a:r>
          </a:p>
          <a:p>
            <a:pPr lvl="2"/>
            <a:r>
              <a:rPr lang="en-US" dirty="0" smtClean="0"/>
              <a:t>Very politically-charged topic</a:t>
            </a:r>
          </a:p>
          <a:p>
            <a:r>
              <a:rPr lang="en-US" dirty="0" smtClean="0"/>
              <a:t>Other ideas?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 of electric vehicles</a:t>
            </a:r>
          </a:p>
          <a:p>
            <a:r>
              <a:rPr lang="en-US" dirty="0" smtClean="0"/>
              <a:t>Types of electric vehicles</a:t>
            </a:r>
          </a:p>
          <a:p>
            <a:r>
              <a:rPr lang="en-US" dirty="0" smtClean="0"/>
              <a:t>Comparison of environmental impact</a:t>
            </a:r>
          </a:p>
          <a:p>
            <a:r>
              <a:rPr lang="en-US" dirty="0" smtClean="0"/>
              <a:t>Cost Comparison</a:t>
            </a:r>
          </a:p>
          <a:p>
            <a:r>
              <a:rPr lang="en-US" dirty="0" smtClean="0"/>
              <a:t>Possible future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90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96312"/>
          </a:xfrm>
        </p:spPr>
        <p:txBody>
          <a:bodyPr>
            <a:normAutofit/>
          </a:bodyPr>
          <a:lstStyle/>
          <a:p>
            <a:r>
              <a:rPr lang="en-US" dirty="0" smtClean="0"/>
              <a:t>How environmentally friendly are electric cars?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Articles about Electric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“Why Electric Vehicles Will Reduce Greenhouse Gas Emissions”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i="1" dirty="0" smtClean="0"/>
              <a:t>-Renewable Energy World</a:t>
            </a:r>
          </a:p>
          <a:p>
            <a:pPr>
              <a:buNone/>
            </a:pPr>
            <a:r>
              <a:rPr lang="en-US" dirty="0" smtClean="0"/>
              <a:t>“Electric Cars Hold Greater Promise for Reducing Emissions and Lowering US Oil Imports, Study Finds” 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i="1" dirty="0" smtClean="0"/>
              <a:t>-Science Daily</a:t>
            </a:r>
          </a:p>
          <a:p>
            <a:pPr>
              <a:buNone/>
            </a:pPr>
            <a:r>
              <a:rPr lang="en-US" dirty="0" smtClean="0"/>
              <a:t>“Do Electric Cars Really Produce Fewer Emissions?”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i="1" dirty="0" smtClean="0"/>
              <a:t>-The Guardian</a:t>
            </a:r>
          </a:p>
          <a:p>
            <a:pPr>
              <a:buNone/>
            </a:pPr>
            <a:r>
              <a:rPr lang="en-US" dirty="0" smtClean="0"/>
              <a:t>“Electric Vehicles Losing Their ‘Zero Emissions’ Claim in U.S.”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i="1" dirty="0" smtClean="0"/>
              <a:t>-Inside Climate News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“Electric Car Use May Increase Carbon Emissions”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i="1" dirty="0" smtClean="0"/>
              <a:t>-Energy Boom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Zero Emissions?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Nissan Leaf Commercial: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http://www.youtube.com/watch?v=BhSqI77aLHU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Zero-Emissions Vehicle</a:t>
            </a:r>
          </a:p>
          <a:p>
            <a:pPr lvl="1"/>
            <a:r>
              <a:rPr lang="en-US" sz="2200" dirty="0" smtClean="0"/>
              <a:t>“Vehicles which produce no emissions from the on-board source of power”</a:t>
            </a:r>
          </a:p>
          <a:p>
            <a:pPr lvl="1">
              <a:buNone/>
            </a:pPr>
            <a:r>
              <a:rPr lang="en-US" sz="2200" dirty="0" smtClean="0"/>
              <a:t>					-</a:t>
            </a:r>
            <a:r>
              <a:rPr lang="en-US" sz="2200" i="1" dirty="0" smtClean="0"/>
              <a:t>California Air Resources Board</a:t>
            </a:r>
          </a:p>
          <a:p>
            <a:pPr lvl="1">
              <a:buNone/>
            </a:pPr>
            <a:endParaRPr lang="en-US" sz="2200" i="1" dirty="0" smtClean="0"/>
          </a:p>
          <a:p>
            <a:pPr lvl="1"/>
            <a:r>
              <a:rPr lang="en-US" sz="2200" dirty="0" smtClean="0"/>
              <a:t>What is the problem with this definition?</a:t>
            </a:r>
          </a:p>
          <a:p>
            <a:pPr lvl="1"/>
            <a:r>
              <a:rPr lang="en-US" sz="2200" dirty="0" smtClean="0"/>
              <a:t>How do we calculate “actual” emissions?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Electric Vehicles</a:t>
            </a:r>
            <a:endParaRPr lang="en-US" dirty="0"/>
          </a:p>
        </p:txBody>
      </p:sp>
      <p:pic>
        <p:nvPicPr>
          <p:cNvPr id="4" name="Picture 3" descr="http://www.inquisitr.com/wp-content/2011/11/Toyota-Priu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89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981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Hybrid Electric Vehicle (HEV)</a:t>
            </a:r>
          </a:p>
        </p:txBody>
      </p:sp>
      <p:pic>
        <p:nvPicPr>
          <p:cNvPr id="6" name="Content Placeholder 5" descr="http://www.inhabitat.com/wp-content/uploads/2010/03/chevy-volt3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38400"/>
            <a:ext cx="259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62400" y="1981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Plug-in Hybrid Electric Vehicle (PHEV)</a:t>
            </a:r>
          </a:p>
        </p:txBody>
      </p:sp>
      <p:pic>
        <p:nvPicPr>
          <p:cNvPr id="8" name="Picture 7" descr="https://www.drivenissanleaf.com/images/image_LEAF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029200"/>
            <a:ext cx="4495800" cy="135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38400" y="4572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Plug-in Electric Vehicle (PEV or EV)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CO</a:t>
            </a:r>
            <a:r>
              <a:rPr lang="en-US" baseline="-25000" dirty="0" smtClean="0"/>
              <a:t>2</a:t>
            </a:r>
            <a:r>
              <a:rPr lang="en-US" dirty="0" smtClean="0"/>
              <a:t> Emissions of both a gas powered car and an electric car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Electric Car: Nissan Leaf</a:t>
            </a:r>
          </a:p>
          <a:p>
            <a:pPr lvl="1"/>
            <a:r>
              <a:rPr lang="en-US" dirty="0" smtClean="0"/>
              <a:t>Gas Car: generic car with average gas mileage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Manufacturing-Related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Powered Vehicle: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12,000 lbs CO</a:t>
            </a:r>
            <a:r>
              <a:rPr lang="en-US" baseline="-25000" dirty="0" smtClean="0"/>
              <a:t>2</a:t>
            </a:r>
            <a:r>
              <a:rPr lang="en-US" dirty="0" smtClean="0"/>
              <a:t> per car</a:t>
            </a:r>
          </a:p>
          <a:p>
            <a:r>
              <a:rPr lang="en-US" dirty="0" smtClean="0"/>
              <a:t>Electric Vehicle: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28,000 lbs CO</a:t>
            </a:r>
            <a:r>
              <a:rPr lang="en-US" baseline="-25000" dirty="0" smtClean="0"/>
              <a:t>2</a:t>
            </a:r>
            <a:r>
              <a:rPr lang="en-US" dirty="0" smtClean="0"/>
              <a:t> per car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Main difference: internal combustion engine vs. lithium ion battery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Gas Powered Vehicle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19.4 lbs CO</a:t>
            </a:r>
            <a:r>
              <a:rPr lang="en-US" baseline="-25000" dirty="0" smtClean="0"/>
              <a:t>2</a:t>
            </a:r>
            <a:r>
              <a:rPr lang="en-US" dirty="0" smtClean="0"/>
              <a:t> per gallon of gasoline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22.4 miles per gallon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1000" y="3962400"/>
          <a:ext cx="8763000" cy="914400"/>
        </p:xfrm>
        <a:graphic>
          <a:graphicData uri="http://schemas.openxmlformats.org/presentationml/2006/ole">
            <p:oleObj spid="_x0000_s1027" name="Document" r:id="rId3" imgW="5930864" imgH="54117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655</TotalTime>
  <Words>471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Flow</vt:lpstr>
      <vt:lpstr>Document</vt:lpstr>
      <vt:lpstr>Environmental Impact of Electric Vehicles</vt:lpstr>
      <vt:lpstr>Outline</vt:lpstr>
      <vt:lpstr>How environmentally friendly are electric cars?</vt:lpstr>
      <vt:lpstr>Articles about Electric Cars</vt:lpstr>
      <vt:lpstr>Zero Emissions?</vt:lpstr>
      <vt:lpstr>Types of Electric Vehicles</vt:lpstr>
      <vt:lpstr>Method for Comparison</vt:lpstr>
      <vt:lpstr>Manufacturing-Related Emissions</vt:lpstr>
      <vt:lpstr>Gas Powered Vehicle Emissions</vt:lpstr>
      <vt:lpstr>Electricity Sources</vt:lpstr>
      <vt:lpstr>Electric Vehicle Emissions</vt:lpstr>
      <vt:lpstr>Slide 12</vt:lpstr>
      <vt:lpstr>What if…</vt:lpstr>
      <vt:lpstr>What if…</vt:lpstr>
      <vt:lpstr>What if…</vt:lpstr>
      <vt:lpstr>Economic Analysis</vt:lpstr>
      <vt:lpstr>Fuel Cost Comparison</vt:lpstr>
      <vt:lpstr>Slide 18</vt:lpstr>
      <vt:lpstr>Possible Future Advances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vs. Gas Cars</dc:title>
  <dc:creator>Kristen</dc:creator>
  <cp:lastModifiedBy>Kristen</cp:lastModifiedBy>
  <cp:revision>85</cp:revision>
  <dcterms:created xsi:type="dcterms:W3CDTF">2012-03-12T03:36:46Z</dcterms:created>
  <dcterms:modified xsi:type="dcterms:W3CDTF">2012-03-12T21:12:04Z</dcterms:modified>
</cp:coreProperties>
</file>