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x-none" altLang="en-US"/>
              <a:t>Coding Jarvis in Python in 2016</a:t>
            </a:r>
            <a:endParaRPr lang="x-none" altLang="en-US"/>
          </a:p>
        </p:txBody>
      </p:sp>
      <p:sp>
        <p:nvSpPr>
          <p:cNvPr id="3" name="Subtitle 2"/>
          <p:cNvSpPr>
            <a:spLocks noGrp="1"/>
          </p:cNvSpPr>
          <p:nvPr>
            <p:ph type="subTitle" idx="1"/>
          </p:nvPr>
        </p:nvSpPr>
        <p:spPr/>
        <p:txBody>
          <a:bodyPr/>
          <a:p>
            <a:r>
              <a:rPr lang="x-none" altLang="en-US"/>
              <a:t>It’s tough for an erstwhile Iron Man to work on creating their personal AI assistant on the weekends. </a:t>
            </a:r>
            <a:endParaRPr lang="x-none"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Jarvis’s Mouth: Text-to-Speech</a:t>
            </a:r>
            <a:endParaRPr lang="x-none" altLang="en-US"/>
          </a:p>
        </p:txBody>
      </p:sp>
      <p:sp>
        <p:nvSpPr>
          <p:cNvPr id="3" name="Content Placeholder 2"/>
          <p:cNvSpPr>
            <a:spLocks noGrp="1"/>
          </p:cNvSpPr>
          <p:nvPr>
            <p:ph idx="1"/>
          </p:nvPr>
        </p:nvSpPr>
        <p:spPr/>
        <p:txBody>
          <a:bodyPr/>
          <a:p>
            <a:pPr marL="0" indent="0">
              <a:lnSpc>
                <a:spcPct val="120000"/>
              </a:lnSpc>
              <a:buNone/>
            </a:pPr>
            <a:r>
              <a:rPr lang="x-none" altLang="en-US" sz="3200"/>
              <a:t>We’ve all heard of Google’s AI initiatives (maybe Larry Page aspires to Tony Stark status?), so it should come as little surprise that they offer a RESTful way to do voice recognition and speech synthesis. The Python library that nicely wraps their text-to-speech API is gTTS.</a:t>
            </a:r>
            <a:endParaRPr lang="x-none"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Jarvis’s Ears: Speech Recognition</a:t>
            </a:r>
            <a:endParaRPr lang="en-US"/>
          </a:p>
        </p:txBody>
      </p:sp>
      <p:sp>
        <p:nvSpPr>
          <p:cNvPr id="3" name="Content Placeholder 2"/>
          <p:cNvSpPr>
            <a:spLocks noGrp="1"/>
          </p:cNvSpPr>
          <p:nvPr>
            <p:ph idx="1"/>
          </p:nvPr>
        </p:nvSpPr>
        <p:spPr/>
        <p:txBody>
          <a:bodyPr>
            <a:normAutofit/>
          </a:bodyPr>
          <a:p>
            <a:pPr marL="0" indent="0">
              <a:lnSpc>
                <a:spcPct val="120000"/>
              </a:lnSpc>
              <a:buNone/>
            </a:pPr>
            <a:r>
              <a:rPr lang="en-US" sz="3200"/>
              <a:t>SpeechRecognition is a wonderful, up to date library that offers to use CMU’s open source Sphinx project, Google services, or Wit.ai to convert audio input into text. If you intend to recognize microphone input, you’ll also need PyAudio.</a:t>
            </a:r>
            <a:endParaRPr lang="en-US" sz="3200"/>
          </a:p>
        </p:txBody>
      </p:sp>
      <p:sp>
        <p:nvSpPr>
          <p:cNvPr id="4" name="Content Placeholder 2"/>
          <p:cNvSpPr>
            <a:spLocks noGrp="1"/>
          </p:cNvSpPr>
          <p:nvPr/>
        </p:nvSpPr>
        <p:spPr>
          <a:xfrm>
            <a:off x="841375" y="4944110"/>
            <a:ext cx="10515600" cy="13265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lnSpc>
                <a:spcPct val="120000"/>
              </a:lnSpc>
              <a:buNone/>
            </a:pPr>
            <a:r>
              <a:rPr lang="en-US" sz="3200"/>
              <a:t>SpeechRecognition is a wonderful, up to date library</a:t>
            </a:r>
            <a:endParaRPr lang="en-US" sz="3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Words>
  <Application>Kingsoft Office WPP</Application>
  <PresentationFormat>Widescreen</PresentationFormat>
  <Paragraphs>14</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	</dc:title>
  <dc:creator>coderuth</dc:creator>
  <cp:lastModifiedBy>coderuth</cp:lastModifiedBy>
  <cp:revision>3</cp:revision>
  <dcterms:created xsi:type="dcterms:W3CDTF">2016-09-10T14:36:41Z</dcterms:created>
  <dcterms:modified xsi:type="dcterms:W3CDTF">2016-09-10T14:36:41Z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