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B35123-C40D-41CA-9C7A-FF2B3E53D55E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C85422D-5891-48FC-83BE-FDB3A391B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5123-C40D-41CA-9C7A-FF2B3E53D55E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422D-5891-48FC-83BE-FDB3A391B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5123-C40D-41CA-9C7A-FF2B3E53D55E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422D-5891-48FC-83BE-FDB3A391B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5123-C40D-41CA-9C7A-FF2B3E53D55E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422D-5891-48FC-83BE-FDB3A391B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5123-C40D-41CA-9C7A-FF2B3E53D55E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422D-5891-48FC-83BE-FDB3A391B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5123-C40D-41CA-9C7A-FF2B3E53D55E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422D-5891-48FC-83BE-FDB3A391B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B35123-C40D-41CA-9C7A-FF2B3E53D55E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85422D-5891-48FC-83BE-FDB3A391B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B35123-C40D-41CA-9C7A-FF2B3E53D55E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C85422D-5891-48FC-83BE-FDB3A391B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5123-C40D-41CA-9C7A-FF2B3E53D55E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422D-5891-48FC-83BE-FDB3A391B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5123-C40D-41CA-9C7A-FF2B3E53D55E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422D-5891-48FC-83BE-FDB3A391B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5123-C40D-41CA-9C7A-FF2B3E53D55E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422D-5891-48FC-83BE-FDB3A391B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B35123-C40D-41CA-9C7A-FF2B3E53D55E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C85422D-5891-48FC-83BE-FDB3A391B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6781800" cy="2079625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Fundamentals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91000"/>
            <a:ext cx="8077200" cy="2362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Microprocessor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Lectured by</a:t>
            </a:r>
          </a:p>
          <a:p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Md. </a:t>
            </a:r>
            <a:r>
              <a:rPr lang="en-US" sz="19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Abdullah</a:t>
            </a:r>
            <a:endParaRPr lang="en-US" sz="1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a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52360" y="914400"/>
            <a:ext cx="1691640" cy="2114549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5029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Microprocessor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8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/>
              <a:t>The control centre of the entire computer system is called the microprocessor in a microcomputer. It accepts data from input devices, process data, and send result to output devices under control of a stored program.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2272"/>
            <a:ext cx="1316736" cy="365760"/>
          </a:xfrm>
        </p:spPr>
        <p:txBody>
          <a:bodyPr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Page </a:t>
            </a:r>
            <a:fld id="{93723263-28C5-4471-83F4-5F6FDBD8850C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685800" y="2687139"/>
            <a:ext cx="1033670" cy="5176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126357" y="2687139"/>
            <a:ext cx="874643" cy="5176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68757" y="2687139"/>
            <a:ext cx="1908313" cy="5176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Microprocessor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196548" y="2514600"/>
            <a:ext cx="715617" cy="297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505200" y="3981184"/>
            <a:ext cx="1905000" cy="4918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Process Data</a:t>
            </a:r>
          </a:p>
        </p:txBody>
      </p:sp>
      <p:cxnSp>
        <p:nvCxnSpPr>
          <p:cNvPr id="30" name="Straight Arrow Connector 29"/>
          <p:cNvCxnSpPr>
            <a:stCxn id="1026" idx="3"/>
            <a:endCxn id="1028" idx="1"/>
          </p:cNvCxnSpPr>
          <p:nvPr/>
        </p:nvCxnSpPr>
        <p:spPr>
          <a:xfrm>
            <a:off x="1719470" y="2945948"/>
            <a:ext cx="1749287" cy="1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7070" y="2945948"/>
            <a:ext cx="1749287" cy="1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398595" y="3593041"/>
            <a:ext cx="776427" cy="16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4670804" y="3593041"/>
            <a:ext cx="776427" cy="16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computer-hardware-chennai-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3352800"/>
            <a:ext cx="3200400" cy="3162300"/>
          </a:xfrm>
          <a:prstGeom prst="rect">
            <a:avLst/>
          </a:prstGeo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50292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of Microprocessor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8006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lvl="0">
              <a:buNone/>
            </a:pPr>
            <a:endParaRPr lang="en-US" sz="1800" b="1" dirty="0" smtClean="0"/>
          </a:p>
          <a:p>
            <a:pPr lvl="0">
              <a:buNone/>
            </a:pPr>
            <a:endParaRPr lang="en-US" sz="1800" b="1" dirty="0" smtClean="0"/>
          </a:p>
          <a:p>
            <a:pPr lvl="0">
              <a:buNone/>
            </a:pPr>
            <a:endParaRPr lang="en-US" sz="1800" b="1" dirty="0" smtClean="0"/>
          </a:p>
          <a:p>
            <a:pPr lvl="0">
              <a:buNone/>
            </a:pPr>
            <a:endParaRPr lang="en-US" sz="1800" b="1" dirty="0" smtClean="0"/>
          </a:p>
          <a:p>
            <a:pPr lvl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Instruction Fetch: </a:t>
            </a:r>
          </a:p>
          <a:p>
            <a:pPr lv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processor first fetches an instruction from the main memory.</a:t>
            </a:r>
          </a:p>
          <a:p>
            <a:pPr lvl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Instruction Decode: </a:t>
            </a:r>
          </a:p>
          <a:p>
            <a:pPr lv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instruction is then decoded to determine what action is required to be done.</a:t>
            </a:r>
          </a:p>
          <a:p>
            <a:pPr lvl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Operand Fetch: </a:t>
            </a:r>
          </a:p>
          <a:p>
            <a:pPr lv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Based on instruction the processor fetches, if required, data from main memory or I/O module.</a:t>
            </a:r>
          </a:p>
          <a:p>
            <a:pPr lvl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Execution: </a:t>
            </a:r>
          </a:p>
          <a:p>
            <a:pPr lv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instruction is then executed which may require performing arithmetic or logical operations on data.</a:t>
            </a:r>
          </a:p>
          <a:p>
            <a:pPr lvl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Interrupt: </a:t>
            </a:r>
          </a:p>
          <a:p>
            <a:pPr lv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addition to execution, CPU also supervises and controls I/O devices. If there is any request from I/O devices, called interrupt, the CPU suspends execution of the current program and transfers control to an interrupt handling program.</a:t>
            </a:r>
          </a:p>
          <a:p>
            <a:pPr lvl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Operand Store: </a:t>
            </a:r>
          </a:p>
          <a:p>
            <a:pPr lv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Finally, the results of an execution may require transfers of data to memory or an I/O module.  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2272"/>
            <a:ext cx="1316736" cy="365760"/>
          </a:xfrm>
        </p:spPr>
        <p:txBody>
          <a:bodyPr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Page </a:t>
            </a:r>
            <a:fld id="{93723263-28C5-4471-83F4-5F6FDBD8850C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304799" y="1371600"/>
            <a:ext cx="8303623" cy="1481137"/>
            <a:chOff x="1423" y="12293"/>
            <a:chExt cx="9443" cy="2333"/>
          </a:xfrm>
        </p:grpSpPr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7507" y="13484"/>
              <a:ext cx="571" cy="4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Yes</a:t>
              </a:r>
            </a:p>
          </p:txBody>
        </p:sp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1423" y="12293"/>
              <a:ext cx="9443" cy="2333"/>
              <a:chOff x="1423" y="12261"/>
              <a:chExt cx="9443" cy="2333"/>
            </a:xfrm>
          </p:grpSpPr>
          <p:sp>
            <p:nvSpPr>
              <p:cNvPr id="2053" name="Text Box 5"/>
              <p:cNvSpPr txBox="1">
                <a:spLocks noChangeArrowheads="1"/>
              </p:cNvSpPr>
              <p:nvPr/>
            </p:nvSpPr>
            <p:spPr bwMode="auto">
              <a:xfrm>
                <a:off x="6780" y="13934"/>
                <a:ext cx="1306" cy="4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Interrupt</a:t>
                </a:r>
              </a:p>
            </p:txBody>
          </p:sp>
          <p:grpSp>
            <p:nvGrpSpPr>
              <p:cNvPr id="2054" name="Group 6"/>
              <p:cNvGrpSpPr>
                <a:grpSpLocks/>
              </p:cNvGrpSpPr>
              <p:nvPr/>
            </p:nvGrpSpPr>
            <p:grpSpPr bwMode="auto">
              <a:xfrm>
                <a:off x="1903" y="12261"/>
                <a:ext cx="8685" cy="807"/>
                <a:chOff x="1399" y="12261"/>
                <a:chExt cx="8685" cy="807"/>
              </a:xfrm>
            </p:grpSpPr>
            <p:sp>
              <p:nvSpPr>
                <p:cNvPr id="205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399" y="12261"/>
                  <a:ext cx="1306" cy="79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Instruction Fetch</a:t>
                  </a:r>
                </a:p>
              </p:txBody>
            </p:sp>
            <p:sp>
              <p:nvSpPr>
                <p:cNvPr id="20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365" y="12261"/>
                  <a:ext cx="1280" cy="79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Instruction Decode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304" y="12261"/>
                  <a:ext cx="1108" cy="79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Operand Fetch</a:t>
                  </a:r>
                </a:p>
              </p:txBody>
            </p:sp>
            <p:sp>
              <p:nvSpPr>
                <p:cNvPr id="205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066" y="12269"/>
                  <a:ext cx="1193" cy="79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Execution</a:t>
                  </a:r>
                </a:p>
              </p:txBody>
            </p:sp>
            <p:sp>
              <p:nvSpPr>
                <p:cNvPr id="20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922" y="12277"/>
                  <a:ext cx="1162" cy="79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Operand Store</a:t>
                  </a:r>
                </a:p>
              </p:txBody>
            </p:sp>
            <p:cxnSp>
              <p:nvCxnSpPr>
                <p:cNvPr id="2060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705" y="12669"/>
                  <a:ext cx="66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61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4639" y="12669"/>
                  <a:ext cx="66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62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6412" y="12669"/>
                  <a:ext cx="66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63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8259" y="12669"/>
                  <a:ext cx="66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2064" name="AutoShape 16"/>
              <p:cNvCxnSpPr>
                <a:cxnSpLocks noChangeShapeType="1"/>
              </p:cNvCxnSpPr>
              <p:nvPr/>
            </p:nvCxnSpPr>
            <p:spPr bwMode="auto">
              <a:xfrm>
                <a:off x="10588" y="12669"/>
                <a:ext cx="27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5" name="AutoShape 17"/>
              <p:cNvCxnSpPr>
                <a:cxnSpLocks noChangeShapeType="1"/>
              </p:cNvCxnSpPr>
              <p:nvPr/>
            </p:nvCxnSpPr>
            <p:spPr bwMode="auto">
              <a:xfrm>
                <a:off x="8078" y="14167"/>
                <a:ext cx="2788" cy="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6" name="AutoShape 18"/>
              <p:cNvCxnSpPr>
                <a:cxnSpLocks noChangeShapeType="1"/>
              </p:cNvCxnSpPr>
              <p:nvPr/>
            </p:nvCxnSpPr>
            <p:spPr bwMode="auto">
              <a:xfrm>
                <a:off x="10862" y="12669"/>
                <a:ext cx="0" cy="150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7" name="AutoShape 19"/>
              <p:cNvCxnSpPr>
                <a:cxnSpLocks noChangeShapeType="1"/>
              </p:cNvCxnSpPr>
              <p:nvPr/>
            </p:nvCxnSpPr>
            <p:spPr bwMode="auto">
              <a:xfrm flipH="1">
                <a:off x="8078" y="14175"/>
                <a:ext cx="25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8" name="AutoShape 20"/>
              <p:cNvCxnSpPr>
                <a:cxnSpLocks noChangeShapeType="1"/>
              </p:cNvCxnSpPr>
              <p:nvPr/>
            </p:nvCxnSpPr>
            <p:spPr bwMode="auto">
              <a:xfrm>
                <a:off x="1423" y="12669"/>
                <a:ext cx="48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9" name="AutoShape 21"/>
              <p:cNvCxnSpPr>
                <a:cxnSpLocks noChangeShapeType="1"/>
              </p:cNvCxnSpPr>
              <p:nvPr/>
            </p:nvCxnSpPr>
            <p:spPr bwMode="auto">
              <a:xfrm flipH="1">
                <a:off x="1423" y="14167"/>
                <a:ext cx="535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70" name="AutoShape 22"/>
              <p:cNvCxnSpPr>
                <a:cxnSpLocks noChangeShapeType="1"/>
              </p:cNvCxnSpPr>
              <p:nvPr/>
            </p:nvCxnSpPr>
            <p:spPr bwMode="auto">
              <a:xfrm flipV="1">
                <a:off x="1423" y="12669"/>
                <a:ext cx="0" cy="150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71" name="AutoShape 23"/>
              <p:cNvCxnSpPr>
                <a:cxnSpLocks noChangeShapeType="1"/>
              </p:cNvCxnSpPr>
              <p:nvPr/>
            </p:nvCxnSpPr>
            <p:spPr bwMode="auto">
              <a:xfrm flipH="1">
                <a:off x="4369" y="13426"/>
                <a:ext cx="304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72" name="AutoShape 24"/>
              <p:cNvCxnSpPr>
                <a:cxnSpLocks noChangeShapeType="1"/>
              </p:cNvCxnSpPr>
              <p:nvPr/>
            </p:nvCxnSpPr>
            <p:spPr bwMode="auto">
              <a:xfrm flipV="1">
                <a:off x="4369" y="13068"/>
                <a:ext cx="0" cy="35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3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7416" y="13426"/>
                <a:ext cx="0" cy="50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74" name="Text Box 26"/>
              <p:cNvSpPr txBox="1">
                <a:spLocks noChangeArrowheads="1"/>
              </p:cNvSpPr>
              <p:nvPr/>
            </p:nvSpPr>
            <p:spPr bwMode="auto">
              <a:xfrm>
                <a:off x="5893" y="13751"/>
                <a:ext cx="571" cy="4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No</a:t>
                </a:r>
              </a:p>
            </p:txBody>
          </p:sp>
          <p:sp>
            <p:nvSpPr>
              <p:cNvPr id="2075" name="Text Box 27"/>
              <p:cNvSpPr txBox="1">
                <a:spLocks noChangeArrowheads="1"/>
              </p:cNvSpPr>
              <p:nvPr/>
            </p:nvSpPr>
            <p:spPr bwMode="auto">
              <a:xfrm>
                <a:off x="1423" y="14191"/>
                <a:ext cx="2645" cy="4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Instruction Cycle</a:t>
                </a:r>
              </a:p>
            </p:txBody>
          </p:sp>
        </p:grpSp>
      </p:grp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5029200" cy="6096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Components of Microprocessor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1371600"/>
            <a:ext cx="83058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major components of a microprocessor are:</a:t>
            </a:r>
          </a:p>
          <a:p>
            <a:pPr lvl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1) Register</a:t>
            </a:r>
          </a:p>
          <a:p>
            <a:pPr lvl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Registers are used for keeping data that are needed local to the processor.</a:t>
            </a:r>
          </a:p>
          <a:p>
            <a:pPr lvl="0"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2) Arithmetic Logic Unit (ALU)</a:t>
            </a:r>
          </a:p>
          <a:p>
            <a:pPr>
              <a:buNone/>
            </a:pPr>
            <a:r>
              <a:rPr lang="en-US" sz="1600" dirty="0" smtClean="0"/>
              <a:t>Arithmetic Logic Unit (ALU) is the data processing unit and performer of primitive </a:t>
            </a:r>
          </a:p>
          <a:p>
            <a:pPr>
              <a:buNone/>
            </a:pPr>
            <a:r>
              <a:rPr lang="en-US" sz="1600" dirty="0" smtClean="0"/>
              <a:t>arithmetic and logic operations of the microprocessor.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The functions of ALU are:</a:t>
            </a:r>
          </a:p>
          <a:p>
            <a:pPr marL="452628" lvl="0" indent="-342900">
              <a:buClr>
                <a:srgbClr val="FF0000"/>
              </a:buClr>
              <a:buFont typeface="+mj-lt"/>
              <a:buAutoNum type="alphaLcPeriod"/>
            </a:pPr>
            <a:r>
              <a:rPr lang="en-US" sz="1600" dirty="0" smtClean="0"/>
              <a:t>Arithmetic operations i.e., addition, subtraction, multiplication, and division.</a:t>
            </a:r>
          </a:p>
          <a:p>
            <a:pPr marL="452628" lvl="0" indent="-342900">
              <a:buClr>
                <a:srgbClr val="FF0000"/>
              </a:buClr>
              <a:buFont typeface="+mj-lt"/>
              <a:buAutoNum type="alphaLcPeriod"/>
            </a:pPr>
            <a:r>
              <a:rPr lang="en-US" sz="1600" dirty="0" smtClean="0"/>
              <a:t>Logical Operations i.e., AND, OR, NOT, NAND, NOR, XOR.</a:t>
            </a:r>
          </a:p>
          <a:p>
            <a:pPr marL="452628" lvl="0" indent="-342900">
              <a:buClr>
                <a:srgbClr val="FF0000"/>
              </a:buClr>
              <a:buFont typeface="+mj-lt"/>
              <a:buAutoNum type="alphaLcPeriod"/>
            </a:pPr>
            <a:r>
              <a:rPr lang="en-US" sz="1600" dirty="0" smtClean="0"/>
              <a:t>Decision making.</a:t>
            </a:r>
          </a:p>
          <a:p>
            <a:pPr lvl="0"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3) Control Unit</a:t>
            </a:r>
          </a:p>
          <a:p>
            <a:pPr>
              <a:buNone/>
            </a:pPr>
            <a:r>
              <a:rPr lang="en-US" sz="1600" dirty="0" smtClean="0"/>
              <a:t>The control unit coordinates, initiates, communicates, and controls the operation of the </a:t>
            </a:r>
          </a:p>
          <a:p>
            <a:pPr>
              <a:buNone/>
            </a:pPr>
            <a:r>
              <a:rPr lang="en-US" sz="1600" dirty="0" smtClean="0"/>
              <a:t>microprocessor or central processing unit. It is the control central of the whole system.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2272"/>
            <a:ext cx="1316736" cy="365760"/>
          </a:xfrm>
        </p:spPr>
        <p:txBody>
          <a:bodyPr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Page </a:t>
            </a:r>
            <a:fld id="{93723263-28C5-4471-83F4-5F6FDBD8850C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50292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Communication Diagram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2272"/>
            <a:ext cx="1316736" cy="365760"/>
          </a:xfrm>
        </p:spPr>
        <p:txBody>
          <a:bodyPr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Page </a:t>
            </a:r>
            <a:fld id="{93723263-28C5-4471-83F4-5F6FDBD8850C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381000" y="1524000"/>
            <a:ext cx="8610600" cy="3810000"/>
            <a:chOff x="2564" y="12389"/>
            <a:chExt cx="7049" cy="3038"/>
          </a:xfrm>
        </p:grpSpPr>
        <p:sp>
          <p:nvSpPr>
            <p:cNvPr id="4099" name="Text Box 3"/>
            <p:cNvSpPr txBox="1">
              <a:spLocks noChangeArrowheads="1"/>
            </p:cNvSpPr>
            <p:nvPr/>
          </p:nvSpPr>
          <p:spPr bwMode="auto">
            <a:xfrm>
              <a:off x="2564" y="12505"/>
              <a:ext cx="3129" cy="29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lang="en-US" sz="1100" dirty="0"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lang="en-US" sz="1100" dirty="0"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lang="en-US" sz="1100" dirty="0"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CPU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2805" y="12597"/>
              <a:ext cx="2664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Control Unit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2805" y="14320"/>
              <a:ext cx="2605" cy="6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Arithmetic Logic Unit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2" name="Text Box 6"/>
            <p:cNvSpPr txBox="1">
              <a:spLocks noChangeArrowheads="1"/>
            </p:cNvSpPr>
            <p:nvPr/>
          </p:nvSpPr>
          <p:spPr bwMode="auto">
            <a:xfrm>
              <a:off x="3187" y="13240"/>
              <a:ext cx="519" cy="9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vert270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Status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4498" y="13229"/>
              <a:ext cx="766" cy="9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vert270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Control Commands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04" name="AutoShape 8"/>
            <p:cNvCxnSpPr>
              <a:cxnSpLocks noChangeShapeType="1"/>
            </p:cNvCxnSpPr>
            <p:nvPr/>
          </p:nvCxnSpPr>
          <p:spPr bwMode="auto">
            <a:xfrm flipV="1">
              <a:off x="3657" y="13138"/>
              <a:ext cx="0" cy="11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05" name="AutoShape 9"/>
            <p:cNvCxnSpPr>
              <a:cxnSpLocks noChangeShapeType="1"/>
            </p:cNvCxnSpPr>
            <p:nvPr/>
          </p:nvCxnSpPr>
          <p:spPr bwMode="auto">
            <a:xfrm>
              <a:off x="4586" y="13138"/>
              <a:ext cx="0" cy="11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7882" y="12389"/>
              <a:ext cx="1731" cy="30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Primary Memory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7" name="Text Box 11"/>
            <p:cNvSpPr txBox="1">
              <a:spLocks noChangeArrowheads="1"/>
            </p:cNvSpPr>
            <p:nvPr/>
          </p:nvSpPr>
          <p:spPr bwMode="auto">
            <a:xfrm>
              <a:off x="5896" y="13288"/>
              <a:ext cx="1729" cy="3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Control Commands 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>
              <a:off x="5896" y="12780"/>
              <a:ext cx="1729" cy="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Instructions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5896" y="14698"/>
              <a:ext cx="1729" cy="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Results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5896" y="14212"/>
              <a:ext cx="1729" cy="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Data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11" name="AutoShape 15"/>
            <p:cNvCxnSpPr>
              <a:cxnSpLocks noChangeShapeType="1"/>
            </p:cNvCxnSpPr>
            <p:nvPr/>
          </p:nvCxnSpPr>
          <p:spPr bwMode="auto">
            <a:xfrm flipH="1">
              <a:off x="5693" y="12688"/>
              <a:ext cx="2298" cy="1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2" name="AutoShape 16"/>
            <p:cNvCxnSpPr>
              <a:cxnSpLocks noChangeShapeType="1"/>
            </p:cNvCxnSpPr>
            <p:nvPr/>
          </p:nvCxnSpPr>
          <p:spPr bwMode="auto">
            <a:xfrm>
              <a:off x="5693" y="13229"/>
              <a:ext cx="2298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3" name="AutoShape 17"/>
            <p:cNvCxnSpPr>
              <a:cxnSpLocks noChangeShapeType="1"/>
            </p:cNvCxnSpPr>
            <p:nvPr/>
          </p:nvCxnSpPr>
          <p:spPr bwMode="auto">
            <a:xfrm>
              <a:off x="5693" y="14736"/>
              <a:ext cx="2298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4" name="AutoShape 18"/>
            <p:cNvCxnSpPr>
              <a:cxnSpLocks noChangeShapeType="1"/>
            </p:cNvCxnSpPr>
            <p:nvPr/>
          </p:nvCxnSpPr>
          <p:spPr bwMode="auto">
            <a:xfrm flipH="1">
              <a:off x="5693" y="14270"/>
              <a:ext cx="2298" cy="1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</TotalTime>
  <Words>358</Words>
  <Application>Microsoft Office PowerPoint</Application>
  <PresentationFormat>On-screen Show (4:3)</PresentationFormat>
  <Paragraphs>92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  Computer Fundamentals</vt:lpstr>
      <vt:lpstr>Microprocessor</vt:lpstr>
      <vt:lpstr>Function of Microprocessor</vt:lpstr>
      <vt:lpstr>Components of Microprocessor</vt:lpstr>
      <vt:lpstr>Communication Diagram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CSC 101 Computer Fundamentals</dc:title>
  <cp:lastModifiedBy>Rabi</cp:lastModifiedBy>
  <cp:revision>10</cp:revision>
  <dcterms:created xsi:type="dcterms:W3CDTF">2010-03-16T08:13:58Z</dcterms:created>
  <dcterms:modified xsi:type="dcterms:W3CDTF">2014-06-07T14:16:58Z</dcterms:modified>
</cp:coreProperties>
</file>