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26"/>
  </p:notesMasterIdLst>
  <p:handoutMasterIdLst>
    <p:handoutMasterId r:id="rId27"/>
  </p:handoutMasterIdLst>
  <p:sldIdLst>
    <p:sldId id="260" r:id="rId2"/>
    <p:sldId id="274" r:id="rId3"/>
    <p:sldId id="261" r:id="rId4"/>
    <p:sldId id="322" r:id="rId5"/>
    <p:sldId id="272" r:id="rId6"/>
    <p:sldId id="273" r:id="rId7"/>
    <p:sldId id="325" r:id="rId8"/>
    <p:sldId id="327" r:id="rId9"/>
    <p:sldId id="326" r:id="rId10"/>
    <p:sldId id="329" r:id="rId11"/>
    <p:sldId id="330" r:id="rId12"/>
    <p:sldId id="264" r:id="rId13"/>
    <p:sldId id="331" r:id="rId14"/>
    <p:sldId id="271" r:id="rId15"/>
    <p:sldId id="332" r:id="rId16"/>
    <p:sldId id="333" r:id="rId17"/>
    <p:sldId id="266" r:id="rId18"/>
    <p:sldId id="334" r:id="rId19"/>
    <p:sldId id="335" r:id="rId20"/>
    <p:sldId id="336" r:id="rId21"/>
    <p:sldId id="337" r:id="rId22"/>
    <p:sldId id="338" r:id="rId23"/>
    <p:sldId id="339" r:id="rId24"/>
    <p:sldId id="340" r:id="rId25"/>
  </p:sldIdLst>
  <p:sldSz cx="9144000" cy="6858000" type="screen4x3"/>
  <p:notesSz cx="6985000" cy="9271000"/>
  <p:defaultTextStyle>
    <a:defPPr>
      <a:defRPr lang="en-US"/>
    </a:defPPr>
    <a:lvl1pPr algn="l" rtl="0" eaLnBrk="0" fontAlgn="base" hangingPunct="0">
      <a:spcBef>
        <a:spcPct val="20000"/>
      </a:spcBef>
      <a:spcAft>
        <a:spcPct val="0"/>
      </a:spcAft>
      <a:buClr>
        <a:schemeClr val="accent2"/>
      </a:buClr>
      <a:buFont typeface="Monotype Sorts" pitchFamily="2" charset="2"/>
      <a:buChar char="z"/>
      <a:defRPr kumimoji="1" sz="3200" kern="1200">
        <a:solidFill>
          <a:schemeClr val="tx1"/>
        </a:solidFill>
        <a:latin typeface="Tahoma" panose="020B0604030504040204" pitchFamily="34" charset="0"/>
        <a:ea typeface="+mn-ea"/>
        <a:cs typeface="+mn-cs"/>
      </a:defRPr>
    </a:lvl1pPr>
    <a:lvl2pPr marL="457200" algn="l" rtl="0" eaLnBrk="0" fontAlgn="base" hangingPunct="0">
      <a:spcBef>
        <a:spcPct val="20000"/>
      </a:spcBef>
      <a:spcAft>
        <a:spcPct val="0"/>
      </a:spcAft>
      <a:buClr>
        <a:schemeClr val="accent2"/>
      </a:buClr>
      <a:buFont typeface="Monotype Sorts" pitchFamily="2" charset="2"/>
      <a:buChar char="z"/>
      <a:defRPr kumimoji="1" sz="3200" kern="1200">
        <a:solidFill>
          <a:schemeClr val="tx1"/>
        </a:solidFill>
        <a:latin typeface="Tahoma" panose="020B0604030504040204" pitchFamily="34" charset="0"/>
        <a:ea typeface="+mn-ea"/>
        <a:cs typeface="+mn-cs"/>
      </a:defRPr>
    </a:lvl2pPr>
    <a:lvl3pPr marL="914400" algn="l" rtl="0" eaLnBrk="0" fontAlgn="base" hangingPunct="0">
      <a:spcBef>
        <a:spcPct val="20000"/>
      </a:spcBef>
      <a:spcAft>
        <a:spcPct val="0"/>
      </a:spcAft>
      <a:buClr>
        <a:schemeClr val="accent2"/>
      </a:buClr>
      <a:buFont typeface="Monotype Sorts" pitchFamily="2" charset="2"/>
      <a:buChar char="z"/>
      <a:defRPr kumimoji="1" sz="3200" kern="1200">
        <a:solidFill>
          <a:schemeClr val="tx1"/>
        </a:solidFill>
        <a:latin typeface="Tahoma" panose="020B0604030504040204" pitchFamily="34" charset="0"/>
        <a:ea typeface="+mn-ea"/>
        <a:cs typeface="+mn-cs"/>
      </a:defRPr>
    </a:lvl3pPr>
    <a:lvl4pPr marL="1371600" algn="l" rtl="0" eaLnBrk="0" fontAlgn="base" hangingPunct="0">
      <a:spcBef>
        <a:spcPct val="20000"/>
      </a:spcBef>
      <a:spcAft>
        <a:spcPct val="0"/>
      </a:spcAft>
      <a:buClr>
        <a:schemeClr val="accent2"/>
      </a:buClr>
      <a:buFont typeface="Monotype Sorts" pitchFamily="2" charset="2"/>
      <a:buChar char="z"/>
      <a:defRPr kumimoji="1" sz="3200" kern="1200">
        <a:solidFill>
          <a:schemeClr val="tx1"/>
        </a:solidFill>
        <a:latin typeface="Tahoma" panose="020B0604030504040204" pitchFamily="34" charset="0"/>
        <a:ea typeface="+mn-ea"/>
        <a:cs typeface="+mn-cs"/>
      </a:defRPr>
    </a:lvl4pPr>
    <a:lvl5pPr marL="1828800" algn="l" rtl="0" eaLnBrk="0" fontAlgn="base" hangingPunct="0">
      <a:spcBef>
        <a:spcPct val="20000"/>
      </a:spcBef>
      <a:spcAft>
        <a:spcPct val="0"/>
      </a:spcAft>
      <a:buClr>
        <a:schemeClr val="accent2"/>
      </a:buClr>
      <a:buFont typeface="Monotype Sorts" pitchFamily="2" charset="2"/>
      <a:buChar char="z"/>
      <a:defRPr kumimoji="1" sz="3200" kern="1200">
        <a:solidFill>
          <a:schemeClr val="tx1"/>
        </a:solidFill>
        <a:latin typeface="Tahoma" panose="020B0604030504040204" pitchFamily="34" charset="0"/>
        <a:ea typeface="+mn-ea"/>
        <a:cs typeface="+mn-cs"/>
      </a:defRPr>
    </a:lvl5pPr>
    <a:lvl6pPr marL="2286000" algn="l" defTabSz="914400" rtl="0" eaLnBrk="1" latinLnBrk="0" hangingPunct="1">
      <a:defRPr kumimoji="1" sz="3200" kern="1200">
        <a:solidFill>
          <a:schemeClr val="tx1"/>
        </a:solidFill>
        <a:latin typeface="Tahoma" panose="020B0604030504040204" pitchFamily="34" charset="0"/>
        <a:ea typeface="+mn-ea"/>
        <a:cs typeface="+mn-cs"/>
      </a:defRPr>
    </a:lvl6pPr>
    <a:lvl7pPr marL="2743200" algn="l" defTabSz="914400" rtl="0" eaLnBrk="1" latinLnBrk="0" hangingPunct="1">
      <a:defRPr kumimoji="1" sz="3200" kern="1200">
        <a:solidFill>
          <a:schemeClr val="tx1"/>
        </a:solidFill>
        <a:latin typeface="Tahoma" panose="020B0604030504040204" pitchFamily="34" charset="0"/>
        <a:ea typeface="+mn-ea"/>
        <a:cs typeface="+mn-cs"/>
      </a:defRPr>
    </a:lvl7pPr>
    <a:lvl8pPr marL="3200400" algn="l" defTabSz="914400" rtl="0" eaLnBrk="1" latinLnBrk="0" hangingPunct="1">
      <a:defRPr kumimoji="1" sz="3200" kern="1200">
        <a:solidFill>
          <a:schemeClr val="tx1"/>
        </a:solidFill>
        <a:latin typeface="Tahoma" panose="020B0604030504040204" pitchFamily="34" charset="0"/>
        <a:ea typeface="+mn-ea"/>
        <a:cs typeface="+mn-cs"/>
      </a:defRPr>
    </a:lvl8pPr>
    <a:lvl9pPr marL="3657600" algn="l" defTabSz="914400" rtl="0" eaLnBrk="1" latinLnBrk="0" hangingPunct="1">
      <a:defRPr kumimoji="1" sz="32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0000"/>
    <a:srgbClr val="66FF33"/>
    <a:srgbClr val="FF0000"/>
    <a:srgbClr val="660033"/>
    <a:srgbClr val="0000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17" autoAdjust="0"/>
    <p:restoredTop sz="72666" autoAdjust="0"/>
  </p:normalViewPr>
  <p:slideViewPr>
    <p:cSldViewPr>
      <p:cViewPr varScale="1">
        <p:scale>
          <a:sx n="50" d="100"/>
          <a:sy n="50" d="100"/>
        </p:scale>
        <p:origin x="1614" y="3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1805"/>
    </p:cViewPr>
  </p:sorterViewPr>
  <p:notesViewPr>
    <p:cSldViewPr>
      <p:cViewPr varScale="1">
        <p:scale>
          <a:sx n="40" d="100"/>
          <a:sy n="40" d="100"/>
        </p:scale>
        <p:origin x="-1488" y="-96"/>
      </p:cViewPr>
      <p:guideLst>
        <p:guide orient="horz" pos="2920"/>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20.xml"/><Relationship Id="rId3" Type="http://schemas.openxmlformats.org/officeDocument/2006/relationships/slide" Target="slides/slide8.xml"/><Relationship Id="rId7" Type="http://schemas.openxmlformats.org/officeDocument/2006/relationships/slide" Target="slides/slide19.xml"/><Relationship Id="rId2" Type="http://schemas.openxmlformats.org/officeDocument/2006/relationships/slide" Target="slides/slide4.xml"/><Relationship Id="rId1" Type="http://schemas.openxmlformats.org/officeDocument/2006/relationships/slide" Target="slides/slide1.xml"/><Relationship Id="rId6" Type="http://schemas.openxmlformats.org/officeDocument/2006/relationships/slide" Target="slides/slide11.xml"/><Relationship Id="rId5" Type="http://schemas.openxmlformats.org/officeDocument/2006/relationships/slide" Target="slides/slide10.xml"/><Relationship Id="rId10" Type="http://schemas.openxmlformats.org/officeDocument/2006/relationships/slide" Target="slides/slide22.xml"/><Relationship Id="rId4" Type="http://schemas.openxmlformats.org/officeDocument/2006/relationships/slide" Target="slides/slide9.xml"/><Relationship Id="rId9"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lvl1pPr defTabSz="928688">
              <a:spcBef>
                <a:spcPct val="0"/>
              </a:spcBef>
              <a:buClrTx/>
              <a:buFontTx/>
              <a:buNone/>
              <a:defRPr kumimoji="0" sz="1200">
                <a:latin typeface="Courier New" panose="02070309020205020404" pitchFamily="49" charset="0"/>
              </a:defRPr>
            </a:lvl1pPr>
          </a:lstStyle>
          <a:p>
            <a:endParaRPr lang="en-US" altLang="en-US"/>
          </a:p>
        </p:txBody>
      </p:sp>
      <p:sp>
        <p:nvSpPr>
          <p:cNvPr id="14339" name="Rectangle 3"/>
          <p:cNvSpPr>
            <a:spLocks noGrp="1" noChangeArrowheads="1"/>
          </p:cNvSpPr>
          <p:nvPr>
            <p:ph type="dt" sz="quarter" idx="1"/>
          </p:nvPr>
        </p:nvSpPr>
        <p:spPr bwMode="auto">
          <a:xfrm>
            <a:off x="3957638" y="0"/>
            <a:ext cx="302736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lvl1pPr algn="r" defTabSz="928688">
              <a:spcBef>
                <a:spcPct val="0"/>
              </a:spcBef>
              <a:buClrTx/>
              <a:buFontTx/>
              <a:buNone/>
              <a:defRPr kumimoji="0" sz="1200">
                <a:latin typeface="Courier New" panose="02070309020205020404" pitchFamily="49" charset="0"/>
              </a:defRPr>
            </a:lvl1pPr>
          </a:lstStyle>
          <a:p>
            <a:endParaRPr lang="en-US" altLang="en-US"/>
          </a:p>
        </p:txBody>
      </p:sp>
      <p:sp>
        <p:nvSpPr>
          <p:cNvPr id="14340" name="Rectangle 4"/>
          <p:cNvSpPr>
            <a:spLocks noGrp="1" noChangeArrowheads="1"/>
          </p:cNvSpPr>
          <p:nvPr>
            <p:ph type="ftr" sz="quarter" idx="2"/>
          </p:nvPr>
        </p:nvSpPr>
        <p:spPr bwMode="auto">
          <a:xfrm>
            <a:off x="0" y="880745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b" anchorCtr="0" compatLnSpc="1">
            <a:prstTxWarp prst="textNoShape">
              <a:avLst/>
            </a:prstTxWarp>
          </a:bodyPr>
          <a:lstStyle>
            <a:lvl1pPr defTabSz="928688">
              <a:spcBef>
                <a:spcPct val="0"/>
              </a:spcBef>
              <a:buClrTx/>
              <a:buFontTx/>
              <a:buNone/>
              <a:defRPr kumimoji="0" sz="1200">
                <a:latin typeface="Courier New" panose="02070309020205020404" pitchFamily="49" charset="0"/>
              </a:defRPr>
            </a:lvl1pPr>
          </a:lstStyle>
          <a:p>
            <a:endParaRPr lang="en-US" altLang="en-US"/>
          </a:p>
        </p:txBody>
      </p:sp>
      <p:sp>
        <p:nvSpPr>
          <p:cNvPr id="14341" name="Rectangle 5"/>
          <p:cNvSpPr>
            <a:spLocks noGrp="1" noChangeArrowheads="1"/>
          </p:cNvSpPr>
          <p:nvPr>
            <p:ph type="sldNum" sz="quarter" idx="3"/>
          </p:nvPr>
        </p:nvSpPr>
        <p:spPr bwMode="auto">
          <a:xfrm>
            <a:off x="3957638" y="8807450"/>
            <a:ext cx="302736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b" anchorCtr="0" compatLnSpc="1">
            <a:prstTxWarp prst="textNoShape">
              <a:avLst/>
            </a:prstTxWarp>
          </a:bodyPr>
          <a:lstStyle>
            <a:lvl1pPr algn="r" defTabSz="928688">
              <a:spcBef>
                <a:spcPct val="0"/>
              </a:spcBef>
              <a:buClrTx/>
              <a:buFontTx/>
              <a:buNone/>
              <a:defRPr kumimoji="0" sz="1200">
                <a:latin typeface="Courier New" panose="02070309020205020404" pitchFamily="49" charset="0"/>
              </a:defRPr>
            </a:lvl1pPr>
          </a:lstStyle>
          <a:p>
            <a:fld id="{D525B441-C255-4DD7-873D-413D4FFB358E}"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lvl1pPr defTabSz="928688">
              <a:spcBef>
                <a:spcPct val="0"/>
              </a:spcBef>
              <a:buClrTx/>
              <a:buFontTx/>
              <a:buNone/>
              <a:defRPr kumimoji="0" sz="1200">
                <a:latin typeface="Courier New" panose="02070309020205020404" pitchFamily="49" charset="0"/>
              </a:defRPr>
            </a:lvl1pPr>
          </a:lstStyle>
          <a:p>
            <a:endParaRPr lang="en-US" altLang="en-US"/>
          </a:p>
        </p:txBody>
      </p:sp>
      <p:sp>
        <p:nvSpPr>
          <p:cNvPr id="6147" name="Rectangle 3"/>
          <p:cNvSpPr>
            <a:spLocks noGrp="1" noChangeArrowheads="1"/>
          </p:cNvSpPr>
          <p:nvPr>
            <p:ph type="dt" idx="1"/>
          </p:nvPr>
        </p:nvSpPr>
        <p:spPr bwMode="auto">
          <a:xfrm>
            <a:off x="3957638" y="0"/>
            <a:ext cx="302736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lvl1pPr algn="r" defTabSz="928688">
              <a:spcBef>
                <a:spcPct val="0"/>
              </a:spcBef>
              <a:buClrTx/>
              <a:buFontTx/>
              <a:buNone/>
              <a:defRPr kumimoji="0" sz="1200">
                <a:latin typeface="Courier New" panose="02070309020205020404" pitchFamily="49" charset="0"/>
              </a:defRPr>
            </a:lvl1pPr>
          </a:lstStyle>
          <a:p>
            <a:endParaRPr lang="en-US" altLang="en-US"/>
          </a:p>
        </p:txBody>
      </p:sp>
      <p:sp>
        <p:nvSpPr>
          <p:cNvPr id="6148" name="Rectangle 4"/>
          <p:cNvSpPr>
            <a:spLocks noChangeArrowheads="1" noTextEdit="1"/>
          </p:cNvSpPr>
          <p:nvPr>
            <p:ph type="sldImg" idx="2"/>
          </p:nvPr>
        </p:nvSpPr>
        <p:spPr bwMode="auto">
          <a:xfrm>
            <a:off x="1174750" y="695325"/>
            <a:ext cx="4635500" cy="34766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31863" y="4403725"/>
            <a:ext cx="512127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p>
            <a:pPr lvl="0"/>
            <a:r>
              <a:rPr lang="en-US" altLang="en-US"/>
              <a:t>Click to edit Master text styles</a:t>
            </a:r>
          </a:p>
          <a:p>
            <a:pPr lvl="0"/>
            <a:r>
              <a:rPr lang="en-US" altLang="en-US"/>
              <a:t>Second level</a:t>
            </a:r>
          </a:p>
          <a:p>
            <a:pPr lvl="0"/>
            <a:r>
              <a:rPr lang="en-US" altLang="en-US"/>
              <a:t>Third level</a:t>
            </a:r>
          </a:p>
          <a:p>
            <a:pPr lvl="0"/>
            <a:r>
              <a:rPr lang="en-US" altLang="en-US"/>
              <a:t>Fourth level</a:t>
            </a:r>
          </a:p>
          <a:p>
            <a:pPr lvl="0"/>
            <a:r>
              <a:rPr lang="en-US" altLang="en-US"/>
              <a:t>Fifth level</a:t>
            </a:r>
          </a:p>
        </p:txBody>
      </p:sp>
      <p:sp>
        <p:nvSpPr>
          <p:cNvPr id="6150" name="Rectangle 6"/>
          <p:cNvSpPr>
            <a:spLocks noGrp="1" noChangeArrowheads="1"/>
          </p:cNvSpPr>
          <p:nvPr>
            <p:ph type="ftr" sz="quarter" idx="4"/>
          </p:nvPr>
        </p:nvSpPr>
        <p:spPr bwMode="auto">
          <a:xfrm>
            <a:off x="0" y="880745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b" anchorCtr="0" compatLnSpc="1">
            <a:prstTxWarp prst="textNoShape">
              <a:avLst/>
            </a:prstTxWarp>
          </a:bodyPr>
          <a:lstStyle>
            <a:lvl1pPr defTabSz="928688">
              <a:spcBef>
                <a:spcPct val="0"/>
              </a:spcBef>
              <a:buClrTx/>
              <a:buFontTx/>
              <a:buNone/>
              <a:defRPr kumimoji="0" sz="1200">
                <a:latin typeface="Courier New" panose="02070309020205020404" pitchFamily="49" charset="0"/>
              </a:defRPr>
            </a:lvl1pPr>
          </a:lstStyle>
          <a:p>
            <a:endParaRPr lang="en-US" altLang="en-US"/>
          </a:p>
        </p:txBody>
      </p:sp>
      <p:sp>
        <p:nvSpPr>
          <p:cNvPr id="6151" name="Rectangle 7"/>
          <p:cNvSpPr>
            <a:spLocks noGrp="1" noChangeArrowheads="1"/>
          </p:cNvSpPr>
          <p:nvPr>
            <p:ph type="sldNum" sz="quarter" idx="5"/>
          </p:nvPr>
        </p:nvSpPr>
        <p:spPr bwMode="auto">
          <a:xfrm>
            <a:off x="3957638" y="8807450"/>
            <a:ext cx="302736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b" anchorCtr="0" compatLnSpc="1">
            <a:prstTxWarp prst="textNoShape">
              <a:avLst/>
            </a:prstTxWarp>
          </a:bodyPr>
          <a:lstStyle>
            <a:lvl1pPr algn="r" defTabSz="928688">
              <a:spcBef>
                <a:spcPct val="0"/>
              </a:spcBef>
              <a:buClrTx/>
              <a:buFontTx/>
              <a:buNone/>
              <a:defRPr kumimoji="0" sz="1200">
                <a:latin typeface="Courier New" panose="02070309020205020404" pitchFamily="49" charset="0"/>
              </a:defRPr>
            </a:lvl1pPr>
          </a:lstStyle>
          <a:p>
            <a:fld id="{823A9A26-2127-40F6-9A0A-92495524039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17CF04-71A7-437E-A23B-51FE35A6F091}" type="slidenum">
              <a:rPr lang="en-US" altLang="en-US"/>
              <a:pPr/>
              <a:t>3</a:t>
            </a:fld>
            <a:endParaRPr lang="en-US" altLang="en-US"/>
          </a:p>
        </p:txBody>
      </p:sp>
      <p:sp>
        <p:nvSpPr>
          <p:cNvPr id="151554" name="Rectangle 2"/>
          <p:cNvSpPr>
            <a:spLocks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en-US" altLang="en-US"/>
              <a:t>C is strongly typed. The variables and constants etc have a certain data types. All variables could have been double type, but then multiplying double numbers is very expensive. So the various data types have been provided for the reason of efficiency and ease of handling.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8A9BC9-39F4-469C-89C4-2E6D204C2572}" type="slidenum">
              <a:rPr lang="en-US" altLang="en-US"/>
              <a:pPr/>
              <a:t>4</a:t>
            </a:fld>
            <a:endParaRPr lang="en-US" altLang="en-US"/>
          </a:p>
        </p:txBody>
      </p:sp>
      <p:sp>
        <p:nvSpPr>
          <p:cNvPr id="152578" name="Rectangle 2"/>
          <p:cNvSpPr>
            <a:spLocks noChangeArrowheads="1" noTextEdit="1"/>
          </p:cNvSpPr>
          <p:nvPr>
            <p:ph type="sldImg"/>
          </p:nvPr>
        </p:nvSpPr>
        <p:spPr>
          <a:ln/>
        </p:spPr>
      </p:sp>
      <p:sp>
        <p:nvSpPr>
          <p:cNvPr id="152579" name="Rectangle 3"/>
          <p:cNvSpPr>
            <a:spLocks noGrp="1" noChangeArrowheads="1"/>
          </p:cNvSpPr>
          <p:nvPr>
            <p:ph type="body" idx="1"/>
          </p:nvPr>
        </p:nvSpPr>
        <p:spPr/>
        <p:txBody>
          <a:bodyPr/>
          <a:lstStyle/>
          <a:p>
            <a:r>
              <a:rPr lang="en-US" altLang="en-US"/>
              <a:t>C guarantees only following:</a:t>
            </a:r>
          </a:p>
          <a:p>
            <a:r>
              <a:rPr lang="en-US" altLang="en-US"/>
              <a:t>Sizeof(short) &lt;= sizeof(int) &lt;= sizeof(long).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44400C-7A9F-40EA-9139-9919D6F28F62}" type="slidenum">
              <a:rPr lang="en-US" altLang="en-US"/>
              <a:pPr/>
              <a:t>10</a:t>
            </a:fld>
            <a:endParaRPr lang="en-US" altLang="en-US"/>
          </a:p>
        </p:txBody>
      </p:sp>
      <p:sp>
        <p:nvSpPr>
          <p:cNvPr id="164866" name="Rectangle 2"/>
          <p:cNvSpPr>
            <a:spLocks noChangeArrowheads="1" noTextEdit="1"/>
          </p:cNvSpPr>
          <p:nvPr>
            <p:ph type="sldImg"/>
          </p:nvPr>
        </p:nvSpPr>
        <p:spPr bwMode="auto">
          <a:xfrm>
            <a:off x="1174750" y="695325"/>
            <a:ext cx="4635500" cy="3476625"/>
          </a:xfrm>
          <a:prstGeom prst="rect">
            <a:avLst/>
          </a:prstGeom>
          <a:solidFill>
            <a:srgbClr val="FFFFFF"/>
          </a:solidFill>
          <a:ln>
            <a:solidFill>
              <a:srgbClr val="000000"/>
            </a:solidFill>
            <a:miter lim="800000"/>
            <a:headEnd/>
            <a:tailEnd/>
          </a:ln>
        </p:spPr>
      </p:sp>
      <p:sp>
        <p:nvSpPr>
          <p:cNvPr id="164867" name="Rectangle 3"/>
          <p:cNvSpPr>
            <a:spLocks noChangeArrowheads="1"/>
          </p:cNvSpPr>
          <p:nvPr>
            <p:ph type="body" idx="1"/>
          </p:nvPr>
        </p:nvSpPr>
        <p:spPr bwMode="auto">
          <a:xfrm>
            <a:off x="931863" y="4403725"/>
            <a:ext cx="5121275" cy="4171950"/>
          </a:xfrm>
          <a:prstGeom prst="rect">
            <a:avLst/>
          </a:prstGeom>
          <a:solidFill>
            <a:srgbClr val="FFFFFF"/>
          </a:solidFill>
          <a:ln>
            <a:solidFill>
              <a:srgbClr val="000000"/>
            </a:solidFill>
            <a:miter lim="800000"/>
            <a:headEnd/>
            <a:tailEnd/>
          </a:ln>
        </p:spPr>
        <p:txBody>
          <a:bodyPr lIns="92885" tIns="46442" rIns="92885" bIns="46442"/>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659B92-8FC1-455D-9828-B4F813985695}" type="slidenum">
              <a:rPr lang="en-US" altLang="en-US"/>
              <a:pPr/>
              <a:t>11</a:t>
            </a:fld>
            <a:endParaRPr lang="en-US" altLang="en-US"/>
          </a:p>
        </p:txBody>
      </p:sp>
      <p:sp>
        <p:nvSpPr>
          <p:cNvPr id="166914" name="Rectangle 2"/>
          <p:cNvSpPr>
            <a:spLocks noChangeArrowheads="1" noTextEdit="1"/>
          </p:cNvSpPr>
          <p:nvPr>
            <p:ph type="sldImg"/>
          </p:nvPr>
        </p:nvSpPr>
        <p:spPr bwMode="auto">
          <a:xfrm>
            <a:off x="1174750" y="695325"/>
            <a:ext cx="4635500" cy="3476625"/>
          </a:xfrm>
          <a:prstGeom prst="rect">
            <a:avLst/>
          </a:prstGeom>
          <a:solidFill>
            <a:srgbClr val="FFFFFF"/>
          </a:solidFill>
          <a:ln>
            <a:solidFill>
              <a:srgbClr val="000000"/>
            </a:solidFill>
            <a:miter lim="800000"/>
            <a:headEnd/>
            <a:tailEnd/>
          </a:ln>
        </p:spPr>
      </p:sp>
      <p:sp>
        <p:nvSpPr>
          <p:cNvPr id="166915" name="Rectangle 3"/>
          <p:cNvSpPr>
            <a:spLocks noChangeArrowheads="1"/>
          </p:cNvSpPr>
          <p:nvPr>
            <p:ph type="body" idx="1"/>
          </p:nvPr>
        </p:nvSpPr>
        <p:spPr bwMode="auto">
          <a:xfrm>
            <a:off x="931863" y="4403725"/>
            <a:ext cx="5121275" cy="4171950"/>
          </a:xfrm>
          <a:prstGeom prst="rect">
            <a:avLst/>
          </a:prstGeom>
          <a:solidFill>
            <a:srgbClr val="FFFFFF"/>
          </a:solidFill>
          <a:ln>
            <a:solidFill>
              <a:srgbClr val="000000"/>
            </a:solidFill>
            <a:miter lim="800000"/>
            <a:headEnd/>
            <a:tailEnd/>
          </a:ln>
        </p:spPr>
        <p:txBody>
          <a:bodyPr lIns="92885" tIns="46442" rIns="92885" bIns="46442"/>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914400" y="685800"/>
            <a:ext cx="7721600" cy="1143000"/>
          </a:xfrm>
          <a:noFill/>
          <a:effectLst/>
          <a:extLst>
            <a:ext uri="{909E8E84-426E-40DD-AFC4-6F175D3DCCD1}">
              <a14:hiddenFill xmlns:a14="http://schemas.microsoft.com/office/drawing/2010/main">
                <a:solidFill>
                  <a:schemeClr val="accent1"/>
                </a:solidFill>
              </a14:hiddenFill>
            </a:ext>
          </a:extLst>
        </p:spPr>
        <p:txBody>
          <a:bodyPr/>
          <a:lstStyle>
            <a:lvl1pPr>
              <a:defRPr/>
            </a:lvl1pPr>
          </a:lstStyle>
          <a:p>
            <a:pPr lvl="0"/>
            <a:r>
              <a:rPr lang="en-US" altLang="en-US" noProof="0"/>
              <a:t>Click to edit Master title style</a:t>
            </a:r>
          </a:p>
        </p:txBody>
      </p:sp>
      <p:sp>
        <p:nvSpPr>
          <p:cNvPr id="11267" name="Rectangle 3"/>
          <p:cNvSpPr>
            <a:spLocks noGrp="1" noChangeArrowheads="1"/>
          </p:cNvSpPr>
          <p:nvPr>
            <p:ph type="subTitle" idx="1"/>
          </p:nvPr>
        </p:nvSpPr>
        <p:spPr>
          <a:xfrm>
            <a:off x="2133600" y="3886200"/>
            <a:ext cx="6400800" cy="1771650"/>
          </a:xfrm>
        </p:spPr>
        <p:txBody>
          <a:bodyPr/>
          <a:lstStyle>
            <a:lvl1pPr marL="0" indent="0">
              <a:buFont typeface="Monotype Sorts" pitchFamily="2" charset="2"/>
              <a:buNone/>
              <a:defRPr>
                <a:latin typeface="Arial Black" panose="020B0A04020102020204" pitchFamily="34" charset="0"/>
              </a:defRPr>
            </a:lvl1pPr>
          </a:lstStyle>
          <a:p>
            <a:pPr lvl="0"/>
            <a:r>
              <a:rPr lang="en-US" altLang="en-US" noProof="0"/>
              <a:t>Click to edit Master subtitle style</a:t>
            </a:r>
          </a:p>
        </p:txBody>
      </p:sp>
      <p:sp>
        <p:nvSpPr>
          <p:cNvPr id="11268" name="Rectangle 4"/>
          <p:cNvSpPr>
            <a:spLocks noGrp="1" noChangeArrowheads="1"/>
          </p:cNvSpPr>
          <p:nvPr>
            <p:ph type="dt" sz="half" idx="2"/>
          </p:nvPr>
        </p:nvSpPr>
        <p:spPr bwMode="auto">
          <a:xfrm>
            <a:off x="711200" y="6229350"/>
            <a:ext cx="19304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buClrTx/>
              <a:buFontTx/>
              <a:buNone/>
              <a:defRPr kumimoji="0" sz="1400">
                <a:solidFill>
                  <a:srgbClr val="5E574E"/>
                </a:solidFill>
                <a:latin typeface="Arial" panose="020B0604020202020204" pitchFamily="34" charset="0"/>
              </a:defRPr>
            </a:lvl1pPr>
          </a:lstStyle>
          <a:p>
            <a:endParaRPr lang="en-US" altLang="en-US"/>
          </a:p>
        </p:txBody>
      </p:sp>
      <p:sp>
        <p:nvSpPr>
          <p:cNvPr id="11269" name="Rectangle 5"/>
          <p:cNvSpPr>
            <a:spLocks noGrp="1" noChangeArrowheads="1"/>
          </p:cNvSpPr>
          <p:nvPr>
            <p:ph type="ftr" sz="quarter" idx="3"/>
          </p:nvPr>
        </p:nvSpPr>
        <p:spPr>
          <a:xfrm>
            <a:off x="3149600" y="6229350"/>
            <a:ext cx="2844800" cy="514350"/>
          </a:xfrm>
        </p:spPr>
        <p:txBody>
          <a:bodyPr/>
          <a:lstStyle>
            <a:lvl1pPr>
              <a:defRPr>
                <a:solidFill>
                  <a:srgbClr val="5E574E"/>
                </a:solidFill>
              </a:defRPr>
            </a:lvl1pPr>
          </a:lstStyle>
          <a:p>
            <a:r>
              <a:rPr lang="en-US" altLang="en-US"/>
              <a:t>Lectures on Numerical Methods</a:t>
            </a:r>
          </a:p>
        </p:txBody>
      </p:sp>
      <p:sp>
        <p:nvSpPr>
          <p:cNvPr id="11270" name="Rectangle 6"/>
          <p:cNvSpPr>
            <a:spLocks noGrp="1" noChangeArrowheads="1"/>
          </p:cNvSpPr>
          <p:nvPr>
            <p:ph type="sldNum" sz="quarter" idx="4"/>
          </p:nvPr>
        </p:nvSpPr>
        <p:spPr>
          <a:xfrm>
            <a:off x="6604000" y="6229350"/>
            <a:ext cx="1828800" cy="514350"/>
          </a:xfrm>
        </p:spPr>
        <p:txBody>
          <a:bodyPr/>
          <a:lstStyle>
            <a:lvl1pPr>
              <a:defRPr>
                <a:solidFill>
                  <a:srgbClr val="5E574E"/>
                </a:solidFill>
              </a:defRPr>
            </a:lvl1pPr>
          </a:lstStyle>
          <a:p>
            <a:fld id="{C4F95CF7-F96E-47D7-BD68-CE8A8FAED500}" type="slidenum">
              <a:rPr lang="en-US" altLang="en-US"/>
              <a:pPr/>
              <a:t>‹#›</a:t>
            </a:fld>
            <a:endParaRPr lang="en-US" altLang="en-US"/>
          </a:p>
        </p:txBody>
      </p:sp>
      <p:pic>
        <p:nvPicPr>
          <p:cNvPr id="11271" name="Picture 7" descr="A:\paint.GIF"/>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ltLang="en-US"/>
              <a:t>Lectures on Numerical Methods</a:t>
            </a:r>
          </a:p>
        </p:txBody>
      </p:sp>
      <p:sp>
        <p:nvSpPr>
          <p:cNvPr id="5" name="Slide Number Placeholder 4"/>
          <p:cNvSpPr>
            <a:spLocks noGrp="1"/>
          </p:cNvSpPr>
          <p:nvPr>
            <p:ph type="sldNum" sz="quarter" idx="11"/>
          </p:nvPr>
        </p:nvSpPr>
        <p:spPr/>
        <p:txBody>
          <a:bodyPr/>
          <a:lstStyle>
            <a:lvl1pPr>
              <a:defRPr/>
            </a:lvl1pPr>
          </a:lstStyle>
          <a:p>
            <a:fld id="{70C74B04-59B7-4E04-B2A2-6AA81DECC90C}" type="slidenum">
              <a:rPr lang="en-US" altLang="en-US"/>
              <a:pPr/>
              <a:t>‹#›</a:t>
            </a:fld>
            <a:endParaRPr lang="en-US" altLang="en-US"/>
          </a:p>
        </p:txBody>
      </p:sp>
    </p:spTree>
    <p:extLst>
      <p:ext uri="{BB962C8B-B14F-4D97-AF65-F5344CB8AC3E}">
        <p14:creationId xmlns:p14="http://schemas.microsoft.com/office/powerpoint/2010/main" val="423906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228600"/>
            <a:ext cx="2057400" cy="5829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228600"/>
            <a:ext cx="6019800" cy="5829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ltLang="en-US"/>
              <a:t>Lectures on Numerical Methods</a:t>
            </a:r>
          </a:p>
        </p:txBody>
      </p:sp>
      <p:sp>
        <p:nvSpPr>
          <p:cNvPr id="5" name="Slide Number Placeholder 4"/>
          <p:cNvSpPr>
            <a:spLocks noGrp="1"/>
          </p:cNvSpPr>
          <p:nvPr>
            <p:ph type="sldNum" sz="quarter" idx="11"/>
          </p:nvPr>
        </p:nvSpPr>
        <p:spPr/>
        <p:txBody>
          <a:bodyPr/>
          <a:lstStyle>
            <a:lvl1pPr>
              <a:defRPr/>
            </a:lvl1pPr>
          </a:lstStyle>
          <a:p>
            <a:fld id="{CD23DF8A-D51C-40A8-B3CC-5020ABDEF4C0}" type="slidenum">
              <a:rPr lang="en-US" altLang="en-US"/>
              <a:pPr/>
              <a:t>‹#›</a:t>
            </a:fld>
            <a:endParaRPr lang="en-US" altLang="en-US"/>
          </a:p>
        </p:txBody>
      </p:sp>
    </p:spTree>
    <p:extLst>
      <p:ext uri="{BB962C8B-B14F-4D97-AF65-F5344CB8AC3E}">
        <p14:creationId xmlns:p14="http://schemas.microsoft.com/office/powerpoint/2010/main" val="413114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ltLang="en-US"/>
              <a:t>Lectures on Numerical Methods</a:t>
            </a:r>
          </a:p>
        </p:txBody>
      </p:sp>
      <p:sp>
        <p:nvSpPr>
          <p:cNvPr id="5" name="Slide Number Placeholder 4"/>
          <p:cNvSpPr>
            <a:spLocks noGrp="1"/>
          </p:cNvSpPr>
          <p:nvPr>
            <p:ph type="sldNum" sz="quarter" idx="11"/>
          </p:nvPr>
        </p:nvSpPr>
        <p:spPr/>
        <p:txBody>
          <a:bodyPr/>
          <a:lstStyle>
            <a:lvl1pPr>
              <a:defRPr/>
            </a:lvl1pPr>
          </a:lstStyle>
          <a:p>
            <a:fld id="{B330CC96-49C8-480B-8F40-06F991F921EE}" type="slidenum">
              <a:rPr lang="en-US" altLang="en-US"/>
              <a:pPr/>
              <a:t>‹#›</a:t>
            </a:fld>
            <a:endParaRPr lang="en-US" altLang="en-US"/>
          </a:p>
        </p:txBody>
      </p:sp>
    </p:spTree>
    <p:extLst>
      <p:ext uri="{BB962C8B-B14F-4D97-AF65-F5344CB8AC3E}">
        <p14:creationId xmlns:p14="http://schemas.microsoft.com/office/powerpoint/2010/main" val="3974750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r>
              <a:rPr lang="en-US" altLang="en-US"/>
              <a:t>Lectures on Numerical Methods</a:t>
            </a:r>
          </a:p>
        </p:txBody>
      </p:sp>
      <p:sp>
        <p:nvSpPr>
          <p:cNvPr id="5" name="Slide Number Placeholder 4"/>
          <p:cNvSpPr>
            <a:spLocks noGrp="1"/>
          </p:cNvSpPr>
          <p:nvPr>
            <p:ph type="sldNum" sz="quarter" idx="11"/>
          </p:nvPr>
        </p:nvSpPr>
        <p:spPr/>
        <p:txBody>
          <a:bodyPr/>
          <a:lstStyle>
            <a:lvl1pPr>
              <a:defRPr/>
            </a:lvl1pPr>
          </a:lstStyle>
          <a:p>
            <a:fld id="{E7FD9D18-AB78-4B6B-8422-A7D2494216C7}" type="slidenum">
              <a:rPr lang="en-US" altLang="en-US"/>
              <a:pPr/>
              <a:t>‹#›</a:t>
            </a:fld>
            <a:endParaRPr lang="en-US" altLang="en-US"/>
          </a:p>
        </p:txBody>
      </p:sp>
    </p:spTree>
    <p:extLst>
      <p:ext uri="{BB962C8B-B14F-4D97-AF65-F5344CB8AC3E}">
        <p14:creationId xmlns:p14="http://schemas.microsoft.com/office/powerpoint/2010/main" val="263515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13200" cy="4991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066800"/>
            <a:ext cx="4013200" cy="4991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altLang="en-US"/>
              <a:t>Lectures on Numerical Methods</a:t>
            </a:r>
          </a:p>
        </p:txBody>
      </p:sp>
      <p:sp>
        <p:nvSpPr>
          <p:cNvPr id="6" name="Slide Number Placeholder 5"/>
          <p:cNvSpPr>
            <a:spLocks noGrp="1"/>
          </p:cNvSpPr>
          <p:nvPr>
            <p:ph type="sldNum" sz="quarter" idx="11"/>
          </p:nvPr>
        </p:nvSpPr>
        <p:spPr/>
        <p:txBody>
          <a:bodyPr/>
          <a:lstStyle>
            <a:lvl1pPr>
              <a:defRPr/>
            </a:lvl1pPr>
          </a:lstStyle>
          <a:p>
            <a:fld id="{C1783241-88B3-43A2-BE8B-28B344A95F1F}" type="slidenum">
              <a:rPr lang="en-US" altLang="en-US"/>
              <a:pPr/>
              <a:t>‹#›</a:t>
            </a:fld>
            <a:endParaRPr lang="en-US" altLang="en-US"/>
          </a:p>
        </p:txBody>
      </p:sp>
    </p:spTree>
    <p:extLst>
      <p:ext uri="{BB962C8B-B14F-4D97-AF65-F5344CB8AC3E}">
        <p14:creationId xmlns:p14="http://schemas.microsoft.com/office/powerpoint/2010/main" val="1850148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altLang="en-US"/>
              <a:t>Lectures on Numerical Methods</a:t>
            </a:r>
          </a:p>
        </p:txBody>
      </p:sp>
      <p:sp>
        <p:nvSpPr>
          <p:cNvPr id="8" name="Slide Number Placeholder 7"/>
          <p:cNvSpPr>
            <a:spLocks noGrp="1"/>
          </p:cNvSpPr>
          <p:nvPr>
            <p:ph type="sldNum" sz="quarter" idx="11"/>
          </p:nvPr>
        </p:nvSpPr>
        <p:spPr/>
        <p:txBody>
          <a:bodyPr/>
          <a:lstStyle>
            <a:lvl1pPr>
              <a:defRPr/>
            </a:lvl1pPr>
          </a:lstStyle>
          <a:p>
            <a:fld id="{34F84FE8-DE0E-41A6-A9D8-A855E058046A}" type="slidenum">
              <a:rPr lang="en-US" altLang="en-US"/>
              <a:pPr/>
              <a:t>‹#›</a:t>
            </a:fld>
            <a:endParaRPr lang="en-US" altLang="en-US"/>
          </a:p>
        </p:txBody>
      </p:sp>
    </p:spTree>
    <p:extLst>
      <p:ext uri="{BB962C8B-B14F-4D97-AF65-F5344CB8AC3E}">
        <p14:creationId xmlns:p14="http://schemas.microsoft.com/office/powerpoint/2010/main" val="402126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ltLang="en-US"/>
              <a:t>Lectures on Numerical Methods</a:t>
            </a:r>
          </a:p>
        </p:txBody>
      </p:sp>
      <p:sp>
        <p:nvSpPr>
          <p:cNvPr id="4" name="Slide Number Placeholder 3"/>
          <p:cNvSpPr>
            <a:spLocks noGrp="1"/>
          </p:cNvSpPr>
          <p:nvPr>
            <p:ph type="sldNum" sz="quarter" idx="11"/>
          </p:nvPr>
        </p:nvSpPr>
        <p:spPr/>
        <p:txBody>
          <a:bodyPr/>
          <a:lstStyle>
            <a:lvl1pPr>
              <a:defRPr/>
            </a:lvl1pPr>
          </a:lstStyle>
          <a:p>
            <a:fld id="{C70487C2-AF70-49EC-BC5C-4F3D77C36CF7}" type="slidenum">
              <a:rPr lang="en-US" altLang="en-US"/>
              <a:pPr/>
              <a:t>‹#›</a:t>
            </a:fld>
            <a:endParaRPr lang="en-US" altLang="en-US"/>
          </a:p>
        </p:txBody>
      </p:sp>
    </p:spTree>
    <p:extLst>
      <p:ext uri="{BB962C8B-B14F-4D97-AF65-F5344CB8AC3E}">
        <p14:creationId xmlns:p14="http://schemas.microsoft.com/office/powerpoint/2010/main" val="194054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Lectures on Numerical Methods</a:t>
            </a:r>
          </a:p>
        </p:txBody>
      </p:sp>
      <p:sp>
        <p:nvSpPr>
          <p:cNvPr id="3" name="Slide Number Placeholder 2"/>
          <p:cNvSpPr>
            <a:spLocks noGrp="1"/>
          </p:cNvSpPr>
          <p:nvPr>
            <p:ph type="sldNum" sz="quarter" idx="11"/>
          </p:nvPr>
        </p:nvSpPr>
        <p:spPr/>
        <p:txBody>
          <a:bodyPr/>
          <a:lstStyle>
            <a:lvl1pPr>
              <a:defRPr/>
            </a:lvl1pPr>
          </a:lstStyle>
          <a:p>
            <a:fld id="{BFCEDFAB-2FE5-4266-A851-FF746D96E771}" type="slidenum">
              <a:rPr lang="en-US" altLang="en-US"/>
              <a:pPr/>
              <a:t>‹#›</a:t>
            </a:fld>
            <a:endParaRPr lang="en-US" altLang="en-US"/>
          </a:p>
        </p:txBody>
      </p:sp>
    </p:spTree>
    <p:extLst>
      <p:ext uri="{BB962C8B-B14F-4D97-AF65-F5344CB8AC3E}">
        <p14:creationId xmlns:p14="http://schemas.microsoft.com/office/powerpoint/2010/main" val="1956105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r>
              <a:rPr lang="en-US" altLang="en-US"/>
              <a:t>Lectures on Numerical Methods</a:t>
            </a:r>
          </a:p>
        </p:txBody>
      </p:sp>
      <p:sp>
        <p:nvSpPr>
          <p:cNvPr id="6" name="Slide Number Placeholder 5"/>
          <p:cNvSpPr>
            <a:spLocks noGrp="1"/>
          </p:cNvSpPr>
          <p:nvPr>
            <p:ph type="sldNum" sz="quarter" idx="11"/>
          </p:nvPr>
        </p:nvSpPr>
        <p:spPr/>
        <p:txBody>
          <a:bodyPr/>
          <a:lstStyle>
            <a:lvl1pPr>
              <a:defRPr/>
            </a:lvl1pPr>
          </a:lstStyle>
          <a:p>
            <a:fld id="{99508460-798C-427A-BD16-D3E1F65DC812}" type="slidenum">
              <a:rPr lang="en-US" altLang="en-US"/>
              <a:pPr/>
              <a:t>‹#›</a:t>
            </a:fld>
            <a:endParaRPr lang="en-US" altLang="en-US"/>
          </a:p>
        </p:txBody>
      </p:sp>
    </p:spTree>
    <p:extLst>
      <p:ext uri="{BB962C8B-B14F-4D97-AF65-F5344CB8AC3E}">
        <p14:creationId xmlns:p14="http://schemas.microsoft.com/office/powerpoint/2010/main" val="161105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r>
              <a:rPr lang="en-US" altLang="en-US"/>
              <a:t>Lectures on Numerical Methods</a:t>
            </a:r>
          </a:p>
        </p:txBody>
      </p:sp>
      <p:sp>
        <p:nvSpPr>
          <p:cNvPr id="6" name="Slide Number Placeholder 5"/>
          <p:cNvSpPr>
            <a:spLocks noGrp="1"/>
          </p:cNvSpPr>
          <p:nvPr>
            <p:ph type="sldNum" sz="quarter" idx="11"/>
          </p:nvPr>
        </p:nvSpPr>
        <p:spPr/>
        <p:txBody>
          <a:bodyPr/>
          <a:lstStyle>
            <a:lvl1pPr>
              <a:defRPr/>
            </a:lvl1pPr>
          </a:lstStyle>
          <a:p>
            <a:fld id="{BD2D4629-E960-4526-82A5-9CFCD390AB63}" type="slidenum">
              <a:rPr lang="en-US" altLang="en-US"/>
              <a:pPr/>
              <a:t>‹#›</a:t>
            </a:fld>
            <a:endParaRPr lang="en-US" altLang="en-US"/>
          </a:p>
        </p:txBody>
      </p:sp>
    </p:spTree>
    <p:extLst>
      <p:ext uri="{BB962C8B-B14F-4D97-AF65-F5344CB8AC3E}">
        <p14:creationId xmlns:p14="http://schemas.microsoft.com/office/powerpoint/2010/main" val="4875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406400" y="228600"/>
            <a:ext cx="8204200" cy="609600"/>
          </a:xfrm>
          <a:prstGeom prst="rect">
            <a:avLst/>
          </a:prstGeom>
          <a:solidFill>
            <a:srgbClr val="00FFFF"/>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43" name="Rectangle 3"/>
          <p:cNvSpPr>
            <a:spLocks noGrp="1" noChangeArrowheads="1"/>
          </p:cNvSpPr>
          <p:nvPr>
            <p:ph type="body" idx="1"/>
          </p:nvPr>
        </p:nvSpPr>
        <p:spPr bwMode="auto">
          <a:xfrm>
            <a:off x="457200" y="1066800"/>
            <a:ext cx="8178800"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45" name="Rectangle 5"/>
          <p:cNvSpPr>
            <a:spLocks noGrp="1" noChangeArrowheads="1"/>
          </p:cNvSpPr>
          <p:nvPr>
            <p:ph type="ftr" sz="quarter" idx="3"/>
          </p:nvPr>
        </p:nvSpPr>
        <p:spPr bwMode="auto">
          <a:xfrm>
            <a:off x="3124200" y="622935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buClrTx/>
              <a:buFontTx/>
              <a:buNone/>
              <a:defRPr kumimoji="0" sz="1400">
                <a:solidFill>
                  <a:schemeClr val="bg2"/>
                </a:solidFill>
                <a:latin typeface="Arial" panose="020B0604020202020204" pitchFamily="34" charset="0"/>
              </a:defRPr>
            </a:lvl1pPr>
          </a:lstStyle>
          <a:p>
            <a:r>
              <a:rPr lang="en-US" altLang="en-US"/>
              <a:t>Lectures on Numerical Methods</a:t>
            </a:r>
          </a:p>
        </p:txBody>
      </p:sp>
      <p:sp>
        <p:nvSpPr>
          <p:cNvPr id="10246" name="Rectangle 6"/>
          <p:cNvSpPr>
            <a:spLocks noGrp="1" noChangeArrowheads="1"/>
          </p:cNvSpPr>
          <p:nvPr>
            <p:ph type="sldNum" sz="quarter" idx="4"/>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buClrTx/>
              <a:buFontTx/>
              <a:buNone/>
              <a:defRPr kumimoji="0" sz="1400">
                <a:solidFill>
                  <a:schemeClr val="bg2"/>
                </a:solidFill>
                <a:latin typeface="Arial" panose="020B0604020202020204" pitchFamily="34" charset="0"/>
              </a:defRPr>
            </a:lvl1pPr>
          </a:lstStyle>
          <a:p>
            <a:fld id="{7FDB49D7-C86C-4AB1-9481-A2B9DD188A7D}" type="slidenum">
              <a:rPr lang="en-US" altLang="en-US"/>
              <a:pPr/>
              <a:t>‹#›</a:t>
            </a:fld>
            <a:endParaRPr lang="en-US" altLang="en-US"/>
          </a:p>
        </p:txBody>
      </p:sp>
      <p:sp>
        <p:nvSpPr>
          <p:cNvPr id="10248" name="AutoShape 8">
            <a:hlinkClick r:id="" action="ppaction://hlinkshowjump?jump=previousslide" highlightClick="1">
              <a:snd r:embed="rId13" name="TYPE.WAV"/>
            </a:hlinkClick>
          </p:cNvPr>
          <p:cNvSpPr>
            <a:spLocks noChangeAspect="1" noChangeArrowheads="1"/>
          </p:cNvSpPr>
          <p:nvPr/>
        </p:nvSpPr>
        <p:spPr bwMode="auto">
          <a:xfrm>
            <a:off x="685800" y="6324600"/>
            <a:ext cx="274638" cy="274638"/>
          </a:xfrm>
          <a:prstGeom prst="actionButtonBackPreviou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9" name="AutoShape 9">
            <a:hlinkClick r:id="" action="ppaction://hlinkshowjump?jump=nextslide" highlightClick="1">
              <a:snd r:embed="rId13" name="TYPE.WAV"/>
            </a:hlinkClick>
          </p:cNvPr>
          <p:cNvSpPr>
            <a:spLocks noChangeArrowheads="1"/>
          </p:cNvSpPr>
          <p:nvPr/>
        </p:nvSpPr>
        <p:spPr bwMode="auto">
          <a:xfrm>
            <a:off x="1066800" y="6324600"/>
            <a:ext cx="274638" cy="274638"/>
          </a:xfrm>
          <a:prstGeom prst="actionButtonForwardNex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dt="0"/>
  <p:txStyles>
    <p:titleStyle>
      <a:lvl1pPr algn="l" rtl="0" eaLnBrk="0" fontAlgn="base" hangingPunct="0">
        <a:spcBef>
          <a:spcPct val="0"/>
        </a:spcBef>
        <a:spcAft>
          <a:spcPct val="0"/>
        </a:spcAft>
        <a:defRPr kumimoji="1" sz="3200" kern="1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Arial Black" panose="020B0A04020102020204" pitchFamily="34" charset="0"/>
        </a:defRPr>
      </a:lvl2pPr>
      <a:lvl3pPr algn="l" rtl="0" eaLnBrk="0" fontAlgn="base" hangingPunct="0">
        <a:spcBef>
          <a:spcPct val="0"/>
        </a:spcBef>
        <a:spcAft>
          <a:spcPct val="0"/>
        </a:spcAft>
        <a:defRPr kumimoji="1" sz="3200">
          <a:solidFill>
            <a:schemeClr val="tx2"/>
          </a:solidFill>
          <a:latin typeface="Arial Black" panose="020B0A04020102020204" pitchFamily="34" charset="0"/>
        </a:defRPr>
      </a:lvl3pPr>
      <a:lvl4pPr algn="l" rtl="0" eaLnBrk="0" fontAlgn="base" hangingPunct="0">
        <a:spcBef>
          <a:spcPct val="0"/>
        </a:spcBef>
        <a:spcAft>
          <a:spcPct val="0"/>
        </a:spcAft>
        <a:defRPr kumimoji="1" sz="3200">
          <a:solidFill>
            <a:schemeClr val="tx2"/>
          </a:solidFill>
          <a:latin typeface="Arial Black" panose="020B0A04020102020204" pitchFamily="34" charset="0"/>
        </a:defRPr>
      </a:lvl4pPr>
      <a:lvl5pPr algn="l" rtl="0" eaLnBrk="0" fontAlgn="base" hangingPunct="0">
        <a:spcBef>
          <a:spcPct val="0"/>
        </a:spcBef>
        <a:spcAft>
          <a:spcPct val="0"/>
        </a:spcAft>
        <a:defRPr kumimoji="1" sz="3200">
          <a:solidFill>
            <a:schemeClr val="tx2"/>
          </a:solidFill>
          <a:latin typeface="Arial Black" panose="020B0A04020102020204" pitchFamily="34" charset="0"/>
        </a:defRPr>
      </a:lvl5pPr>
      <a:lvl6pPr marL="457200" algn="l" rtl="0" eaLnBrk="0" fontAlgn="base" hangingPunct="0">
        <a:spcBef>
          <a:spcPct val="0"/>
        </a:spcBef>
        <a:spcAft>
          <a:spcPct val="0"/>
        </a:spcAft>
        <a:defRPr kumimoji="1" sz="3200">
          <a:solidFill>
            <a:schemeClr val="tx2"/>
          </a:solidFill>
          <a:latin typeface="Arial Black" panose="020B0A04020102020204" pitchFamily="34" charset="0"/>
        </a:defRPr>
      </a:lvl6pPr>
      <a:lvl7pPr marL="914400" algn="l" rtl="0" eaLnBrk="0" fontAlgn="base" hangingPunct="0">
        <a:spcBef>
          <a:spcPct val="0"/>
        </a:spcBef>
        <a:spcAft>
          <a:spcPct val="0"/>
        </a:spcAft>
        <a:defRPr kumimoji="1" sz="3200">
          <a:solidFill>
            <a:schemeClr val="tx2"/>
          </a:solidFill>
          <a:latin typeface="Arial Black" panose="020B0A04020102020204" pitchFamily="34" charset="0"/>
        </a:defRPr>
      </a:lvl7pPr>
      <a:lvl8pPr marL="1371600" algn="l" rtl="0" eaLnBrk="0" fontAlgn="base" hangingPunct="0">
        <a:spcBef>
          <a:spcPct val="0"/>
        </a:spcBef>
        <a:spcAft>
          <a:spcPct val="0"/>
        </a:spcAft>
        <a:defRPr kumimoji="1" sz="3200">
          <a:solidFill>
            <a:schemeClr val="tx2"/>
          </a:solidFill>
          <a:latin typeface="Arial Black" panose="020B0A04020102020204" pitchFamily="34" charset="0"/>
        </a:defRPr>
      </a:lvl8pPr>
      <a:lvl9pPr marL="1828800" algn="l" rtl="0" eaLnBrk="0" fontAlgn="base" hangingPunct="0">
        <a:spcBef>
          <a:spcPct val="0"/>
        </a:spcBef>
        <a:spcAft>
          <a:spcPct val="0"/>
        </a:spcAft>
        <a:defRPr kumimoji="1" sz="3200">
          <a:solidFill>
            <a:schemeClr val="tx2"/>
          </a:solidFill>
          <a:latin typeface="Arial Black" panose="020B0A04020102020204" pitchFamily="34" charset="0"/>
        </a:defRPr>
      </a:lvl9pPr>
    </p:titleStyle>
    <p:bodyStyle>
      <a:lvl1pPr marL="284163" indent="-284163" algn="l" rtl="0" eaLnBrk="0" fontAlgn="base" hangingPunct="0">
        <a:spcBef>
          <a:spcPct val="20000"/>
        </a:spcBef>
        <a:spcAft>
          <a:spcPct val="0"/>
        </a:spcAft>
        <a:buClr>
          <a:schemeClr val="accent2"/>
        </a:buClr>
        <a:buFont typeface="Monotype Sorts" pitchFamily="2" charset="2"/>
        <a:buChar char="z"/>
        <a:defRPr kumimoji="1" sz="3200" kern="1200">
          <a:solidFill>
            <a:schemeClr val="tx1"/>
          </a:solidFill>
          <a:latin typeface="+mn-lt"/>
          <a:ea typeface="+mn-ea"/>
          <a:cs typeface="+mn-cs"/>
        </a:defRPr>
      </a:lvl1pPr>
      <a:lvl2pPr marL="569913" indent="-171450" algn="l" rtl="0" eaLnBrk="0" fontAlgn="base" hangingPunct="0">
        <a:spcBef>
          <a:spcPct val="20000"/>
        </a:spcBef>
        <a:spcAft>
          <a:spcPct val="0"/>
        </a:spcAft>
        <a:buClr>
          <a:schemeClr val="accent2"/>
        </a:buClr>
        <a:buFont typeface="Monotype Sorts" pitchFamily="2" charset="2"/>
        <a:buChar char="ç"/>
        <a:defRPr kumimoji="1"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accent2"/>
        </a:buClr>
        <a:buChar char="•"/>
        <a:defRPr kumimoji="1"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lr>
          <a:schemeClr val="accent2"/>
        </a:buClr>
        <a:buChar char="•"/>
        <a:defRPr kumimoji="1"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Lectures on Numerical Methods</a:t>
            </a:r>
          </a:p>
        </p:txBody>
      </p:sp>
      <p:sp>
        <p:nvSpPr>
          <p:cNvPr id="5" name="Slide Number Placeholder 3"/>
          <p:cNvSpPr>
            <a:spLocks noGrp="1"/>
          </p:cNvSpPr>
          <p:nvPr>
            <p:ph type="sldNum" sz="quarter" idx="11"/>
          </p:nvPr>
        </p:nvSpPr>
        <p:spPr/>
        <p:txBody>
          <a:bodyPr/>
          <a:lstStyle/>
          <a:p>
            <a:fld id="{11B64AD0-4ABA-4A81-9890-817E00F2960B}" type="slidenum">
              <a:rPr lang="en-US" altLang="en-US"/>
              <a:pPr/>
              <a:t>1</a:t>
            </a:fld>
            <a:endParaRPr lang="en-US" altLang="en-US"/>
          </a:p>
        </p:txBody>
      </p:sp>
      <p:sp>
        <p:nvSpPr>
          <p:cNvPr id="19458" name="Rectangle 2"/>
          <p:cNvSpPr>
            <a:spLocks noGrp="1" noChangeArrowheads="1"/>
          </p:cNvSpPr>
          <p:nvPr>
            <p:ph type="title"/>
          </p:nvPr>
        </p:nvSpPr>
        <p:spPr/>
        <p:txBody>
          <a:bodyPr/>
          <a:lstStyle/>
          <a:p>
            <a:r>
              <a:rPr lang="en-US" altLang="en-US"/>
              <a:t>Tokens in C</a:t>
            </a:r>
          </a:p>
        </p:txBody>
      </p:sp>
      <p:sp>
        <p:nvSpPr>
          <p:cNvPr id="19462" name="Rectangle 6"/>
          <p:cNvSpPr>
            <a:spLocks noGrp="1" noChangeArrowheads="1"/>
          </p:cNvSpPr>
          <p:nvPr>
            <p:ph type="body" idx="4294967295"/>
          </p:nvPr>
        </p:nvSpPr>
        <p:spPr/>
        <p:txBody>
          <a:bodyPr/>
          <a:lstStyle/>
          <a:p>
            <a:r>
              <a:rPr lang="en-US" altLang="en-US"/>
              <a:t>Keywords</a:t>
            </a:r>
          </a:p>
          <a:p>
            <a:pPr lvl="1"/>
            <a:r>
              <a:rPr lang="en-US" altLang="en-US"/>
              <a:t>These are reserved words of the C language. For example </a:t>
            </a:r>
            <a:r>
              <a:rPr lang="en-US" altLang="en-US" b="1">
                <a:latin typeface="Courier New" panose="02070309020205020404" pitchFamily="49" charset="0"/>
              </a:rPr>
              <a:t>int, float, if, else, for, while</a:t>
            </a:r>
            <a:r>
              <a:rPr lang="en-US" altLang="en-US"/>
              <a:t> etc.</a:t>
            </a:r>
          </a:p>
          <a:p>
            <a:r>
              <a:rPr lang="en-US" altLang="en-US"/>
              <a:t>Identifiers</a:t>
            </a:r>
          </a:p>
          <a:p>
            <a:pPr lvl="1"/>
            <a:r>
              <a:rPr lang="en-US" altLang="en-US"/>
              <a:t>An Identifier is a sequence of letters and digits, but must start with a letter. Underscore ( _ ) is treated as a letter. Identifiers are case sensitive. Identifiers are used to name variables, functions etc.</a:t>
            </a:r>
          </a:p>
          <a:p>
            <a:pPr lvl="1"/>
            <a:r>
              <a:rPr lang="en-US" altLang="en-US"/>
              <a:t>Valid:  </a:t>
            </a:r>
            <a:r>
              <a:rPr lang="en-US" altLang="en-US" b="1">
                <a:latin typeface="Courier New" panose="02070309020205020404" pitchFamily="49" charset="0"/>
              </a:rPr>
              <a:t>Root, _getchar, __sin, x1, x2, x3, x_1, If</a:t>
            </a:r>
          </a:p>
          <a:p>
            <a:pPr lvl="1"/>
            <a:r>
              <a:rPr lang="en-US" altLang="en-US"/>
              <a:t>Invalid: </a:t>
            </a:r>
            <a:r>
              <a:rPr lang="en-US" altLang="en-US" b="1">
                <a:latin typeface="Courier New" panose="02070309020205020404" pitchFamily="49" charset="0"/>
              </a:rPr>
              <a:t>324, short, price$, My Name</a:t>
            </a:r>
          </a:p>
          <a:p>
            <a:r>
              <a:rPr lang="en-US" altLang="en-US"/>
              <a:t>Constants</a:t>
            </a:r>
          </a:p>
          <a:p>
            <a:pPr lvl="1"/>
            <a:r>
              <a:rPr lang="en-US" altLang="en-US"/>
              <a:t>Constants like 13, ‘a’, 1.3e-5 etc.</a:t>
            </a:r>
          </a:p>
        </p:txBody>
      </p:sp>
    </p:spTree>
  </p:cSld>
  <p:clrMapOvr>
    <a:masterClrMapping/>
  </p:clrMapOvr>
  <p:transition advTm="2902"/>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en-US"/>
              <a:t>Lectures on Numerical Methods</a:t>
            </a:r>
          </a:p>
        </p:txBody>
      </p:sp>
      <p:sp>
        <p:nvSpPr>
          <p:cNvPr id="6" name="Slide Number Placeholder 5"/>
          <p:cNvSpPr>
            <a:spLocks noGrp="1"/>
          </p:cNvSpPr>
          <p:nvPr>
            <p:ph type="sldNum" sz="quarter" idx="11"/>
          </p:nvPr>
        </p:nvSpPr>
        <p:spPr/>
        <p:txBody>
          <a:bodyPr/>
          <a:lstStyle/>
          <a:p>
            <a:fld id="{C72141D1-7ACE-4BAA-9D2F-7B6EEA1EE304}" type="slidenum">
              <a:rPr lang="en-US" altLang="en-US"/>
              <a:pPr/>
              <a:t>10</a:t>
            </a:fld>
            <a:endParaRPr lang="en-US" altLang="en-US"/>
          </a:p>
        </p:txBody>
      </p:sp>
      <p:sp>
        <p:nvSpPr>
          <p:cNvPr id="163842" name="Rectangle 2"/>
          <p:cNvSpPr>
            <a:spLocks noGrp="1" noChangeArrowheads="1"/>
          </p:cNvSpPr>
          <p:nvPr>
            <p:ph type="title"/>
          </p:nvPr>
        </p:nvSpPr>
        <p:spPr/>
        <p:txBody>
          <a:bodyPr/>
          <a:lstStyle/>
          <a:p>
            <a:r>
              <a:rPr lang="en-US" altLang="en-US"/>
              <a:t>Global and Local Variables</a:t>
            </a:r>
          </a:p>
        </p:txBody>
      </p:sp>
      <p:sp>
        <p:nvSpPr>
          <p:cNvPr id="163843" name="Rectangle 3"/>
          <p:cNvSpPr>
            <a:spLocks noGrp="1" noChangeArrowheads="1"/>
          </p:cNvSpPr>
          <p:nvPr>
            <p:ph type="body" sz="half" idx="1"/>
          </p:nvPr>
        </p:nvSpPr>
        <p:spPr>
          <a:ln w="6350">
            <a:solidFill>
              <a:schemeClr val="tx1"/>
            </a:solidFill>
            <a:miter lim="800000"/>
            <a:headEnd/>
            <a:tailEnd/>
          </a:ln>
        </p:spPr>
        <p:txBody>
          <a:bodyPr/>
          <a:lstStyle/>
          <a:p>
            <a:r>
              <a:rPr lang="en-US" altLang="en-US" sz="2800" b="1">
                <a:latin typeface="Courier New" panose="02070309020205020404" pitchFamily="49" charset="0"/>
              </a:rPr>
              <a:t>Global Variables</a:t>
            </a:r>
          </a:p>
          <a:p>
            <a:pPr lvl="1"/>
            <a:r>
              <a:rPr lang="en-US" altLang="en-US" sz="1600" b="1">
                <a:latin typeface="Courier New" panose="02070309020205020404" pitchFamily="49" charset="0"/>
              </a:rPr>
              <a:t>These variables are declared outside all functions.</a:t>
            </a:r>
          </a:p>
          <a:p>
            <a:pPr lvl="1"/>
            <a:r>
              <a:rPr lang="en-US" altLang="en-US" sz="1600" b="1">
                <a:latin typeface="Courier New" panose="02070309020205020404" pitchFamily="49" charset="0"/>
              </a:rPr>
              <a:t>Life time of a global variable is the entire execution period of the program.</a:t>
            </a:r>
          </a:p>
          <a:p>
            <a:pPr lvl="1"/>
            <a:r>
              <a:rPr lang="en-US" altLang="en-US" sz="1600" b="1">
                <a:latin typeface="Courier New" panose="02070309020205020404" pitchFamily="49" charset="0"/>
              </a:rPr>
              <a:t>Can be accessed by any function defined below the declaration, in a file.</a:t>
            </a:r>
          </a:p>
        </p:txBody>
      </p:sp>
      <p:sp>
        <p:nvSpPr>
          <p:cNvPr id="163844" name="Rectangle 4"/>
          <p:cNvSpPr>
            <a:spLocks noGrp="1" noChangeArrowheads="1"/>
          </p:cNvSpPr>
          <p:nvPr>
            <p:ph type="body" sz="half" idx="2"/>
          </p:nvPr>
        </p:nvSpPr>
        <p:spPr>
          <a:solidFill>
            <a:srgbClr val="FFFF99"/>
          </a:solidFill>
          <a:effectLst>
            <a:outerShdw dist="107763" dir="2700000" algn="ctr" rotWithShape="0">
              <a:srgbClr val="808080"/>
            </a:outerShdw>
          </a:effectLst>
        </p:spPr>
        <p:txBody>
          <a:bodyPr/>
          <a:lstStyle/>
          <a:p>
            <a:pPr>
              <a:spcBef>
                <a:spcPct val="0"/>
              </a:spcBef>
              <a:buFont typeface="Monotype Sorts" pitchFamily="2" charset="2"/>
              <a:buNone/>
            </a:pPr>
            <a:r>
              <a:rPr lang="en-US" altLang="en-US" sz="1400" b="1">
                <a:latin typeface="Courier New" panose="02070309020205020404" pitchFamily="49" charset="0"/>
              </a:rPr>
              <a:t>/* Compute Area and Perimeter of  a circle */</a:t>
            </a:r>
          </a:p>
          <a:p>
            <a:pPr>
              <a:spcBef>
                <a:spcPct val="0"/>
              </a:spcBef>
              <a:buFont typeface="Monotype Sorts" pitchFamily="2" charset="2"/>
              <a:buNone/>
            </a:pPr>
            <a:r>
              <a:rPr lang="en-US" altLang="en-US" sz="1400" b="1">
                <a:latin typeface="Courier New" panose="02070309020205020404" pitchFamily="49" charset="0"/>
              </a:rPr>
              <a:t>#include &lt;stdio.h&gt;</a:t>
            </a:r>
          </a:p>
          <a:p>
            <a:pPr>
              <a:spcBef>
                <a:spcPct val="0"/>
              </a:spcBef>
              <a:buFont typeface="Monotype Sorts" pitchFamily="2" charset="2"/>
              <a:buNone/>
            </a:pPr>
            <a:r>
              <a:rPr lang="en-US" altLang="en-US" sz="1400" b="1">
                <a:solidFill>
                  <a:srgbClr val="FF0000"/>
                </a:solidFill>
                <a:latin typeface="Courier New" panose="02070309020205020404" pitchFamily="49" charset="0"/>
              </a:rPr>
              <a:t>float pi = 3.14159;</a:t>
            </a:r>
            <a:r>
              <a:rPr lang="en-US" altLang="en-US" sz="1400" b="1">
                <a:latin typeface="Courier New" panose="02070309020205020404" pitchFamily="49" charset="0"/>
              </a:rPr>
              <a:t>  /* Global */</a:t>
            </a:r>
          </a:p>
          <a:p>
            <a:pPr>
              <a:spcBef>
                <a:spcPct val="0"/>
              </a:spcBef>
              <a:buFont typeface="Monotype Sorts" pitchFamily="2" charset="2"/>
              <a:buNone/>
            </a:pPr>
            <a:endParaRPr lang="en-US" altLang="en-US" sz="1400" b="1">
              <a:latin typeface="Courier New" panose="02070309020205020404" pitchFamily="49" charset="0"/>
            </a:endParaRPr>
          </a:p>
          <a:p>
            <a:pPr>
              <a:spcBef>
                <a:spcPct val="0"/>
              </a:spcBef>
              <a:buFont typeface="Monotype Sorts" pitchFamily="2" charset="2"/>
              <a:buNone/>
            </a:pPr>
            <a:r>
              <a:rPr lang="en-US" altLang="en-US" sz="1400" b="1">
                <a:latin typeface="Courier New" panose="02070309020205020404" pitchFamily="49" charset="0"/>
              </a:rPr>
              <a:t>main() {</a:t>
            </a:r>
          </a:p>
          <a:p>
            <a:pPr>
              <a:spcBef>
                <a:spcPct val="0"/>
              </a:spcBef>
              <a:buFont typeface="Monotype Sorts" pitchFamily="2" charset="2"/>
              <a:buNone/>
            </a:pPr>
            <a:r>
              <a:rPr lang="en-US" altLang="en-US" sz="1400" b="1">
                <a:latin typeface="Courier New" panose="02070309020205020404" pitchFamily="49" charset="0"/>
              </a:rPr>
              <a:t>  float	rad;	/* Local */</a:t>
            </a:r>
          </a:p>
          <a:p>
            <a:pPr>
              <a:spcBef>
                <a:spcPct val="0"/>
              </a:spcBef>
              <a:buFont typeface="Monotype Sorts" pitchFamily="2" charset="2"/>
              <a:buNone/>
            </a:pPr>
            <a:r>
              <a:rPr lang="en-US" altLang="en-US" sz="1400" b="1">
                <a:latin typeface="Courier New" panose="02070309020205020404" pitchFamily="49" charset="0"/>
              </a:rPr>
              <a:t>  </a:t>
            </a:r>
          </a:p>
          <a:p>
            <a:pPr>
              <a:spcBef>
                <a:spcPct val="0"/>
              </a:spcBef>
              <a:buFont typeface="Monotype Sorts" pitchFamily="2" charset="2"/>
              <a:buNone/>
            </a:pPr>
            <a:r>
              <a:rPr lang="en-US" altLang="en-US" sz="1400" b="1">
                <a:latin typeface="Courier New" panose="02070309020205020404" pitchFamily="49" charset="0"/>
              </a:rPr>
              <a:t>  printf( “Enter the radius “ );</a:t>
            </a:r>
          </a:p>
          <a:p>
            <a:pPr>
              <a:spcBef>
                <a:spcPct val="0"/>
              </a:spcBef>
              <a:buFont typeface="Monotype Sorts" pitchFamily="2" charset="2"/>
              <a:buNone/>
            </a:pPr>
            <a:r>
              <a:rPr lang="en-US" altLang="en-US" sz="1400" b="1">
                <a:latin typeface="Courier New" panose="02070309020205020404" pitchFamily="49" charset="0"/>
              </a:rPr>
              <a:t>  scanf(“%f” , &amp;rad);</a:t>
            </a:r>
          </a:p>
          <a:p>
            <a:pPr>
              <a:spcBef>
                <a:spcPct val="0"/>
              </a:spcBef>
              <a:buFont typeface="Monotype Sorts" pitchFamily="2" charset="2"/>
              <a:buNone/>
            </a:pPr>
            <a:endParaRPr lang="en-US" altLang="en-US" sz="1400" b="1">
              <a:latin typeface="Courier New" panose="02070309020205020404" pitchFamily="49" charset="0"/>
            </a:endParaRPr>
          </a:p>
          <a:p>
            <a:pPr>
              <a:spcBef>
                <a:spcPct val="0"/>
              </a:spcBef>
              <a:buFont typeface="Monotype Sorts" pitchFamily="2" charset="2"/>
              <a:buNone/>
            </a:pPr>
            <a:r>
              <a:rPr lang="en-US" altLang="en-US" sz="1400" b="1">
                <a:latin typeface="Courier New" panose="02070309020205020404" pitchFamily="49" charset="0"/>
              </a:rPr>
              <a:t>  if ( rad &gt; 0.0 ) {</a:t>
            </a:r>
          </a:p>
          <a:p>
            <a:pPr>
              <a:spcBef>
                <a:spcPct val="0"/>
              </a:spcBef>
              <a:buFont typeface="Monotype Sorts" pitchFamily="2" charset="2"/>
              <a:buNone/>
            </a:pPr>
            <a:r>
              <a:rPr lang="en-US" altLang="en-US" sz="1400" b="1">
                <a:latin typeface="Courier New" panose="02070309020205020404" pitchFamily="49" charset="0"/>
              </a:rPr>
              <a:t>    float area = pi * rad * rad;</a:t>
            </a:r>
          </a:p>
          <a:p>
            <a:pPr>
              <a:spcBef>
                <a:spcPct val="0"/>
              </a:spcBef>
              <a:buFont typeface="Monotype Sorts" pitchFamily="2" charset="2"/>
              <a:buNone/>
            </a:pPr>
            <a:r>
              <a:rPr lang="en-US" altLang="en-US" sz="1400" b="1">
                <a:latin typeface="Courier New" panose="02070309020205020404" pitchFamily="49" charset="0"/>
              </a:rPr>
              <a:t>    float peri = 2 * pi * rad;</a:t>
            </a:r>
          </a:p>
          <a:p>
            <a:pPr>
              <a:spcBef>
                <a:spcPct val="0"/>
              </a:spcBef>
              <a:buFont typeface="Monotype Sorts" pitchFamily="2" charset="2"/>
              <a:buNone/>
            </a:pPr>
            <a:endParaRPr lang="en-US" altLang="en-US" sz="1400" b="1">
              <a:latin typeface="Courier New" panose="02070309020205020404" pitchFamily="49" charset="0"/>
            </a:endParaRPr>
          </a:p>
          <a:p>
            <a:pPr>
              <a:spcBef>
                <a:spcPct val="0"/>
              </a:spcBef>
              <a:buFont typeface="Monotype Sorts" pitchFamily="2" charset="2"/>
              <a:buNone/>
            </a:pPr>
            <a:r>
              <a:rPr lang="en-US" altLang="en-US" sz="1400" b="1">
                <a:latin typeface="Courier New" panose="02070309020205020404" pitchFamily="49" charset="0"/>
              </a:rPr>
              <a:t>    printf( “Area = %f\n” , area );</a:t>
            </a:r>
          </a:p>
          <a:p>
            <a:pPr>
              <a:spcBef>
                <a:spcPct val="0"/>
              </a:spcBef>
              <a:buFont typeface="Monotype Sorts" pitchFamily="2" charset="2"/>
              <a:buNone/>
            </a:pPr>
            <a:r>
              <a:rPr lang="en-US" altLang="en-US" sz="1400" b="1">
                <a:latin typeface="Courier New" panose="02070309020205020404" pitchFamily="49" charset="0"/>
              </a:rPr>
              <a:t>    printf( “Peri = %f\n” , peri );</a:t>
            </a:r>
          </a:p>
          <a:p>
            <a:pPr>
              <a:spcBef>
                <a:spcPct val="0"/>
              </a:spcBef>
              <a:buFont typeface="Monotype Sorts" pitchFamily="2" charset="2"/>
              <a:buNone/>
            </a:pPr>
            <a:r>
              <a:rPr lang="en-US" altLang="en-US" sz="1400" b="1">
                <a:latin typeface="Courier New" panose="02070309020205020404" pitchFamily="49" charset="0"/>
              </a:rPr>
              <a:t>  }</a:t>
            </a:r>
          </a:p>
          <a:p>
            <a:pPr>
              <a:spcBef>
                <a:spcPct val="0"/>
              </a:spcBef>
              <a:buFont typeface="Monotype Sorts" pitchFamily="2" charset="2"/>
              <a:buNone/>
            </a:pPr>
            <a:r>
              <a:rPr lang="en-US" altLang="en-US" sz="1400" b="1">
                <a:latin typeface="Courier New" panose="02070309020205020404" pitchFamily="49" charset="0"/>
              </a:rPr>
              <a:t>  else</a:t>
            </a:r>
          </a:p>
          <a:p>
            <a:pPr>
              <a:spcBef>
                <a:spcPct val="0"/>
              </a:spcBef>
              <a:buFont typeface="Monotype Sorts" pitchFamily="2" charset="2"/>
              <a:buNone/>
            </a:pPr>
            <a:r>
              <a:rPr lang="en-US" altLang="en-US" sz="1400" b="1">
                <a:latin typeface="Courier New" panose="02070309020205020404" pitchFamily="49" charset="0"/>
              </a:rPr>
              <a:t>    printf( “Negative radius\n”);</a:t>
            </a:r>
          </a:p>
          <a:p>
            <a:pPr>
              <a:spcBef>
                <a:spcPct val="0"/>
              </a:spcBef>
              <a:buFont typeface="Monotype Sorts" pitchFamily="2" charset="2"/>
              <a:buNone/>
            </a:pPr>
            <a:endParaRPr lang="en-US" altLang="en-US" sz="1400" b="1">
              <a:latin typeface="Courier New" panose="02070309020205020404" pitchFamily="49" charset="0"/>
            </a:endParaRPr>
          </a:p>
          <a:p>
            <a:pPr>
              <a:spcBef>
                <a:spcPct val="0"/>
              </a:spcBef>
              <a:buFont typeface="Monotype Sorts" pitchFamily="2" charset="2"/>
              <a:buNone/>
            </a:pPr>
            <a:r>
              <a:rPr lang="en-US" altLang="en-US" sz="1400" b="1">
                <a:latin typeface="Courier New" panose="02070309020205020404" pitchFamily="49" charset="0"/>
              </a:rPr>
              <a:t>  printf( “Area = %f\n” , area );</a:t>
            </a:r>
          </a:p>
          <a:p>
            <a:pPr>
              <a:spcBef>
                <a:spcPct val="0"/>
              </a:spcBef>
              <a:buFont typeface="Monotype Sorts" pitchFamily="2" charset="2"/>
              <a:buNone/>
            </a:pPr>
            <a:r>
              <a:rPr lang="en-US" altLang="en-US" sz="1400" b="1">
                <a:latin typeface="Courier New" panose="02070309020205020404" pitchFamily="49"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en-US"/>
              <a:t>Lectures on Numerical Methods</a:t>
            </a:r>
          </a:p>
        </p:txBody>
      </p:sp>
      <p:sp>
        <p:nvSpPr>
          <p:cNvPr id="6" name="Slide Number Placeholder 5"/>
          <p:cNvSpPr>
            <a:spLocks noGrp="1"/>
          </p:cNvSpPr>
          <p:nvPr>
            <p:ph type="sldNum" sz="quarter" idx="11"/>
          </p:nvPr>
        </p:nvSpPr>
        <p:spPr/>
        <p:txBody>
          <a:bodyPr/>
          <a:lstStyle/>
          <a:p>
            <a:fld id="{791817FA-A292-4DA4-8EA1-9FE76DF0EAA7}" type="slidenum">
              <a:rPr lang="en-US" altLang="en-US"/>
              <a:pPr/>
              <a:t>11</a:t>
            </a:fld>
            <a:endParaRPr lang="en-US" altLang="en-US"/>
          </a:p>
        </p:txBody>
      </p:sp>
      <p:sp>
        <p:nvSpPr>
          <p:cNvPr id="165890" name="Rectangle 2"/>
          <p:cNvSpPr>
            <a:spLocks noGrp="1" noChangeArrowheads="1"/>
          </p:cNvSpPr>
          <p:nvPr>
            <p:ph type="title"/>
          </p:nvPr>
        </p:nvSpPr>
        <p:spPr/>
        <p:txBody>
          <a:bodyPr/>
          <a:lstStyle/>
          <a:p>
            <a:r>
              <a:rPr lang="en-US" altLang="en-US"/>
              <a:t>Global and Local Variables</a:t>
            </a:r>
          </a:p>
        </p:txBody>
      </p:sp>
      <p:sp>
        <p:nvSpPr>
          <p:cNvPr id="165891" name="Rectangle 3"/>
          <p:cNvSpPr>
            <a:spLocks noGrp="1" noChangeArrowheads="1"/>
          </p:cNvSpPr>
          <p:nvPr>
            <p:ph type="body" sz="half" idx="1"/>
          </p:nvPr>
        </p:nvSpPr>
        <p:spPr>
          <a:ln w="6350">
            <a:solidFill>
              <a:schemeClr val="tx1"/>
            </a:solidFill>
            <a:miter lim="800000"/>
            <a:headEnd/>
            <a:tailEnd/>
          </a:ln>
        </p:spPr>
        <p:txBody>
          <a:bodyPr/>
          <a:lstStyle/>
          <a:p>
            <a:r>
              <a:rPr lang="en-US" altLang="en-US" sz="2800" b="1">
                <a:latin typeface="Courier New" panose="02070309020205020404" pitchFamily="49" charset="0"/>
              </a:rPr>
              <a:t>Local Variables</a:t>
            </a:r>
          </a:p>
          <a:p>
            <a:pPr lvl="1"/>
            <a:r>
              <a:rPr lang="en-US" altLang="en-US" sz="1600" b="1">
                <a:latin typeface="Courier New" panose="02070309020205020404" pitchFamily="49" charset="0"/>
              </a:rPr>
              <a:t>These variables are declared inside some functions.</a:t>
            </a:r>
          </a:p>
          <a:p>
            <a:pPr lvl="1"/>
            <a:r>
              <a:rPr lang="en-US" altLang="en-US" sz="1600" b="1">
                <a:latin typeface="Courier New" panose="02070309020205020404" pitchFamily="49" charset="0"/>
              </a:rPr>
              <a:t>Life time of a local variable is the entire execution period of the function in which it is defined.</a:t>
            </a:r>
          </a:p>
          <a:p>
            <a:pPr lvl="1"/>
            <a:r>
              <a:rPr lang="en-US" altLang="en-US" sz="1600" b="1">
                <a:latin typeface="Courier New" panose="02070309020205020404" pitchFamily="49" charset="0"/>
              </a:rPr>
              <a:t>Cannot be accessed by any other function.</a:t>
            </a:r>
          </a:p>
          <a:p>
            <a:pPr lvl="1"/>
            <a:r>
              <a:rPr lang="en-US" altLang="en-US" sz="1600" b="1">
                <a:latin typeface="Courier New" panose="02070309020205020404" pitchFamily="49" charset="0"/>
              </a:rPr>
              <a:t>In general variables declared inside a block are accessible only in that block.</a:t>
            </a:r>
          </a:p>
        </p:txBody>
      </p:sp>
      <p:sp>
        <p:nvSpPr>
          <p:cNvPr id="165892" name="Rectangle 4"/>
          <p:cNvSpPr>
            <a:spLocks noGrp="1" noChangeArrowheads="1"/>
          </p:cNvSpPr>
          <p:nvPr>
            <p:ph type="body" sz="half" idx="2"/>
          </p:nvPr>
        </p:nvSpPr>
        <p:spPr>
          <a:solidFill>
            <a:srgbClr val="FFFF99"/>
          </a:solidFill>
          <a:effectLst>
            <a:outerShdw dist="107763" dir="2700000" algn="ctr" rotWithShape="0">
              <a:srgbClr val="808080"/>
            </a:outerShdw>
          </a:effectLst>
        </p:spPr>
        <p:txBody>
          <a:bodyPr/>
          <a:lstStyle/>
          <a:p>
            <a:pPr>
              <a:spcBef>
                <a:spcPct val="0"/>
              </a:spcBef>
              <a:buFont typeface="Monotype Sorts" pitchFamily="2" charset="2"/>
              <a:buNone/>
            </a:pPr>
            <a:r>
              <a:rPr lang="en-US" altLang="en-US" sz="1400" b="1">
                <a:latin typeface="Courier New" panose="02070309020205020404" pitchFamily="49" charset="0"/>
              </a:rPr>
              <a:t>/* Compute Area and Perimeter of  a circle */</a:t>
            </a:r>
          </a:p>
          <a:p>
            <a:pPr>
              <a:spcBef>
                <a:spcPct val="0"/>
              </a:spcBef>
              <a:buFont typeface="Monotype Sorts" pitchFamily="2" charset="2"/>
              <a:buNone/>
            </a:pPr>
            <a:r>
              <a:rPr lang="en-US" altLang="en-US" sz="1400" b="1">
                <a:latin typeface="Courier New" panose="02070309020205020404" pitchFamily="49" charset="0"/>
              </a:rPr>
              <a:t>#include &lt;stdio.h&gt;</a:t>
            </a:r>
          </a:p>
          <a:p>
            <a:pPr>
              <a:spcBef>
                <a:spcPct val="0"/>
              </a:spcBef>
              <a:buFont typeface="Monotype Sorts" pitchFamily="2" charset="2"/>
              <a:buNone/>
            </a:pPr>
            <a:r>
              <a:rPr lang="en-US" altLang="en-US" sz="1400" b="1">
                <a:latin typeface="Courier New" panose="02070309020205020404" pitchFamily="49" charset="0"/>
              </a:rPr>
              <a:t>float pi = 3.14159;  /* Global */</a:t>
            </a:r>
          </a:p>
          <a:p>
            <a:pPr>
              <a:spcBef>
                <a:spcPct val="0"/>
              </a:spcBef>
              <a:buFont typeface="Monotype Sorts" pitchFamily="2" charset="2"/>
              <a:buNone/>
            </a:pPr>
            <a:endParaRPr lang="en-US" altLang="en-US" sz="1400" b="1">
              <a:latin typeface="Courier New" panose="02070309020205020404" pitchFamily="49" charset="0"/>
            </a:endParaRPr>
          </a:p>
          <a:p>
            <a:pPr>
              <a:spcBef>
                <a:spcPct val="0"/>
              </a:spcBef>
              <a:buFont typeface="Monotype Sorts" pitchFamily="2" charset="2"/>
              <a:buNone/>
            </a:pPr>
            <a:r>
              <a:rPr lang="en-US" altLang="en-US" sz="1400" b="1">
                <a:latin typeface="Courier New" panose="02070309020205020404" pitchFamily="49" charset="0"/>
              </a:rPr>
              <a:t>main() {</a:t>
            </a:r>
          </a:p>
          <a:p>
            <a:pPr>
              <a:spcBef>
                <a:spcPct val="0"/>
              </a:spcBef>
              <a:buFont typeface="Monotype Sorts" pitchFamily="2" charset="2"/>
              <a:buNone/>
            </a:pPr>
            <a:r>
              <a:rPr lang="en-US" altLang="en-US" sz="1400" b="1">
                <a:latin typeface="Courier New" panose="02070309020205020404" pitchFamily="49" charset="0"/>
              </a:rPr>
              <a:t>  </a:t>
            </a:r>
            <a:r>
              <a:rPr lang="en-US" altLang="en-US" sz="1400" b="1">
                <a:solidFill>
                  <a:srgbClr val="FF0000"/>
                </a:solidFill>
                <a:latin typeface="Courier New" panose="02070309020205020404" pitchFamily="49" charset="0"/>
              </a:rPr>
              <a:t>float	rad;</a:t>
            </a:r>
            <a:r>
              <a:rPr lang="en-US" altLang="en-US" sz="1400" b="1">
                <a:latin typeface="Courier New" panose="02070309020205020404" pitchFamily="49" charset="0"/>
              </a:rPr>
              <a:t>	/* Local */</a:t>
            </a:r>
          </a:p>
          <a:p>
            <a:pPr>
              <a:spcBef>
                <a:spcPct val="0"/>
              </a:spcBef>
              <a:buFont typeface="Monotype Sorts" pitchFamily="2" charset="2"/>
              <a:buNone/>
            </a:pPr>
            <a:r>
              <a:rPr lang="en-US" altLang="en-US" sz="1400" b="1">
                <a:latin typeface="Courier New" panose="02070309020205020404" pitchFamily="49" charset="0"/>
              </a:rPr>
              <a:t>  </a:t>
            </a:r>
          </a:p>
          <a:p>
            <a:pPr>
              <a:spcBef>
                <a:spcPct val="0"/>
              </a:spcBef>
              <a:buFont typeface="Monotype Sorts" pitchFamily="2" charset="2"/>
              <a:buNone/>
            </a:pPr>
            <a:r>
              <a:rPr lang="en-US" altLang="en-US" sz="1400" b="1">
                <a:latin typeface="Courier New" panose="02070309020205020404" pitchFamily="49" charset="0"/>
              </a:rPr>
              <a:t>  printf( “Enter the radius “ );</a:t>
            </a:r>
          </a:p>
          <a:p>
            <a:pPr>
              <a:spcBef>
                <a:spcPct val="0"/>
              </a:spcBef>
              <a:buFont typeface="Monotype Sorts" pitchFamily="2" charset="2"/>
              <a:buNone/>
            </a:pPr>
            <a:r>
              <a:rPr lang="en-US" altLang="en-US" sz="1400" b="1">
                <a:latin typeface="Courier New" panose="02070309020205020404" pitchFamily="49" charset="0"/>
              </a:rPr>
              <a:t>  scanf(“%f” , &amp;rad);</a:t>
            </a:r>
          </a:p>
          <a:p>
            <a:pPr>
              <a:spcBef>
                <a:spcPct val="0"/>
              </a:spcBef>
              <a:buFont typeface="Monotype Sorts" pitchFamily="2" charset="2"/>
              <a:buNone/>
            </a:pPr>
            <a:endParaRPr lang="en-US" altLang="en-US" sz="1400" b="1">
              <a:latin typeface="Courier New" panose="02070309020205020404" pitchFamily="49" charset="0"/>
            </a:endParaRPr>
          </a:p>
          <a:p>
            <a:pPr>
              <a:spcBef>
                <a:spcPct val="0"/>
              </a:spcBef>
              <a:buFont typeface="Monotype Sorts" pitchFamily="2" charset="2"/>
              <a:buNone/>
            </a:pPr>
            <a:r>
              <a:rPr lang="en-US" altLang="en-US" sz="1400" b="1">
                <a:latin typeface="Courier New" panose="02070309020205020404" pitchFamily="49" charset="0"/>
              </a:rPr>
              <a:t>  if ( rad &gt; 0.0 ) {</a:t>
            </a:r>
          </a:p>
          <a:p>
            <a:pPr>
              <a:spcBef>
                <a:spcPct val="0"/>
              </a:spcBef>
              <a:buFont typeface="Monotype Sorts" pitchFamily="2" charset="2"/>
              <a:buNone/>
            </a:pPr>
            <a:r>
              <a:rPr lang="en-US" altLang="en-US" sz="1400" b="1">
                <a:latin typeface="Courier New" panose="02070309020205020404" pitchFamily="49" charset="0"/>
              </a:rPr>
              <a:t>    </a:t>
            </a:r>
            <a:r>
              <a:rPr lang="en-US" altLang="en-US" sz="1400" b="1">
                <a:solidFill>
                  <a:srgbClr val="FF0000"/>
                </a:solidFill>
                <a:latin typeface="Courier New" panose="02070309020205020404" pitchFamily="49" charset="0"/>
              </a:rPr>
              <a:t>float area = pi * rad * rad;</a:t>
            </a:r>
          </a:p>
          <a:p>
            <a:pPr>
              <a:spcBef>
                <a:spcPct val="0"/>
              </a:spcBef>
              <a:buFont typeface="Monotype Sorts" pitchFamily="2" charset="2"/>
              <a:buNone/>
            </a:pPr>
            <a:r>
              <a:rPr lang="en-US" altLang="en-US" sz="1400" b="1">
                <a:solidFill>
                  <a:srgbClr val="FF0000"/>
                </a:solidFill>
                <a:latin typeface="Courier New" panose="02070309020205020404" pitchFamily="49" charset="0"/>
              </a:rPr>
              <a:t>    float peri = 2 * pi * rad;</a:t>
            </a:r>
          </a:p>
          <a:p>
            <a:pPr>
              <a:spcBef>
                <a:spcPct val="0"/>
              </a:spcBef>
              <a:buFont typeface="Monotype Sorts" pitchFamily="2" charset="2"/>
              <a:buNone/>
            </a:pPr>
            <a:endParaRPr lang="en-US" altLang="en-US" sz="1400" b="1">
              <a:solidFill>
                <a:srgbClr val="FF0000"/>
              </a:solidFill>
              <a:latin typeface="Courier New" panose="02070309020205020404" pitchFamily="49" charset="0"/>
            </a:endParaRPr>
          </a:p>
          <a:p>
            <a:pPr>
              <a:spcBef>
                <a:spcPct val="0"/>
              </a:spcBef>
              <a:buFont typeface="Monotype Sorts" pitchFamily="2" charset="2"/>
              <a:buNone/>
            </a:pPr>
            <a:r>
              <a:rPr lang="en-US" altLang="en-US" sz="1400" b="1">
                <a:latin typeface="Courier New" panose="02070309020205020404" pitchFamily="49" charset="0"/>
              </a:rPr>
              <a:t>    printf( “Area = %f\n” , area );</a:t>
            </a:r>
          </a:p>
          <a:p>
            <a:pPr>
              <a:spcBef>
                <a:spcPct val="0"/>
              </a:spcBef>
              <a:buFont typeface="Monotype Sorts" pitchFamily="2" charset="2"/>
              <a:buNone/>
            </a:pPr>
            <a:r>
              <a:rPr lang="en-US" altLang="en-US" sz="1400" b="1">
                <a:latin typeface="Courier New" panose="02070309020205020404" pitchFamily="49" charset="0"/>
              </a:rPr>
              <a:t>    printf( “Peri = %f\n” , peri );</a:t>
            </a:r>
          </a:p>
          <a:p>
            <a:pPr>
              <a:spcBef>
                <a:spcPct val="0"/>
              </a:spcBef>
              <a:buFont typeface="Monotype Sorts" pitchFamily="2" charset="2"/>
              <a:buNone/>
            </a:pPr>
            <a:r>
              <a:rPr lang="en-US" altLang="en-US" sz="1400" b="1">
                <a:latin typeface="Courier New" panose="02070309020205020404" pitchFamily="49" charset="0"/>
              </a:rPr>
              <a:t>  }</a:t>
            </a:r>
          </a:p>
          <a:p>
            <a:pPr>
              <a:spcBef>
                <a:spcPct val="0"/>
              </a:spcBef>
              <a:buFont typeface="Monotype Sorts" pitchFamily="2" charset="2"/>
              <a:buNone/>
            </a:pPr>
            <a:r>
              <a:rPr lang="en-US" altLang="en-US" sz="1400" b="1">
                <a:latin typeface="Courier New" panose="02070309020205020404" pitchFamily="49" charset="0"/>
              </a:rPr>
              <a:t>  else</a:t>
            </a:r>
          </a:p>
          <a:p>
            <a:pPr>
              <a:spcBef>
                <a:spcPct val="0"/>
              </a:spcBef>
              <a:buFont typeface="Monotype Sorts" pitchFamily="2" charset="2"/>
              <a:buNone/>
            </a:pPr>
            <a:r>
              <a:rPr lang="en-US" altLang="en-US" sz="1400" b="1">
                <a:latin typeface="Courier New" panose="02070309020205020404" pitchFamily="49" charset="0"/>
              </a:rPr>
              <a:t>    printf( “Negative radius\n”);</a:t>
            </a:r>
          </a:p>
          <a:p>
            <a:pPr>
              <a:spcBef>
                <a:spcPct val="0"/>
              </a:spcBef>
              <a:buFont typeface="Monotype Sorts" pitchFamily="2" charset="2"/>
              <a:buNone/>
            </a:pPr>
            <a:endParaRPr lang="en-US" altLang="en-US" sz="1400" b="1">
              <a:latin typeface="Courier New" panose="02070309020205020404" pitchFamily="49" charset="0"/>
            </a:endParaRPr>
          </a:p>
          <a:p>
            <a:pPr>
              <a:spcBef>
                <a:spcPct val="0"/>
              </a:spcBef>
              <a:buFont typeface="Monotype Sorts" pitchFamily="2" charset="2"/>
              <a:buNone/>
            </a:pPr>
            <a:r>
              <a:rPr lang="en-US" altLang="en-US" sz="1400" b="1">
                <a:latin typeface="Courier New" panose="02070309020205020404" pitchFamily="49" charset="0"/>
              </a:rPr>
              <a:t>  printf( “Area = %f\n” , area );</a:t>
            </a:r>
          </a:p>
          <a:p>
            <a:pPr>
              <a:spcBef>
                <a:spcPct val="0"/>
              </a:spcBef>
              <a:buFont typeface="Monotype Sorts" pitchFamily="2" charset="2"/>
              <a:buNone/>
            </a:pPr>
            <a:r>
              <a:rPr lang="en-US" altLang="en-US" sz="1400" b="1">
                <a:latin typeface="Courier New" panose="02070309020205020404" pitchFamily="49"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Lectures on Numerical Methods</a:t>
            </a:r>
          </a:p>
        </p:txBody>
      </p:sp>
      <p:sp>
        <p:nvSpPr>
          <p:cNvPr id="5" name="Slide Number Placeholder 3"/>
          <p:cNvSpPr>
            <a:spLocks noGrp="1"/>
          </p:cNvSpPr>
          <p:nvPr>
            <p:ph type="sldNum" sz="quarter" idx="11"/>
          </p:nvPr>
        </p:nvSpPr>
        <p:spPr/>
        <p:txBody>
          <a:bodyPr/>
          <a:lstStyle/>
          <a:p>
            <a:fld id="{39959436-983A-4333-9560-CD7DE3EAA8A5}" type="slidenum">
              <a:rPr lang="en-US" altLang="en-US"/>
              <a:pPr/>
              <a:t>12</a:t>
            </a:fld>
            <a:endParaRPr lang="en-US" altLang="en-US"/>
          </a:p>
        </p:txBody>
      </p:sp>
      <p:sp>
        <p:nvSpPr>
          <p:cNvPr id="23554" name="Rectangle 2"/>
          <p:cNvSpPr>
            <a:spLocks noGrp="1" noChangeArrowheads="1"/>
          </p:cNvSpPr>
          <p:nvPr>
            <p:ph type="title"/>
          </p:nvPr>
        </p:nvSpPr>
        <p:spPr/>
        <p:txBody>
          <a:bodyPr/>
          <a:lstStyle/>
          <a:p>
            <a:r>
              <a:rPr lang="en-US" altLang="en-US"/>
              <a:t>Operators</a:t>
            </a:r>
          </a:p>
        </p:txBody>
      </p:sp>
      <p:sp>
        <p:nvSpPr>
          <p:cNvPr id="23555" name="Rectangle 3"/>
          <p:cNvSpPr>
            <a:spLocks noGrp="1" noChangeArrowheads="1"/>
          </p:cNvSpPr>
          <p:nvPr>
            <p:ph type="body" idx="4294967295"/>
          </p:nvPr>
        </p:nvSpPr>
        <p:spPr/>
        <p:txBody>
          <a:bodyPr/>
          <a:lstStyle/>
          <a:p>
            <a:r>
              <a:rPr lang="en-US" altLang="en-US"/>
              <a:t>Arithmetic Operators</a:t>
            </a:r>
          </a:p>
          <a:p>
            <a:pPr lvl="1"/>
            <a:r>
              <a:rPr lang="en-US" altLang="en-US" b="1">
                <a:latin typeface="Courier New" panose="02070309020205020404" pitchFamily="49" charset="0"/>
              </a:rPr>
              <a:t>+, - , *, /</a:t>
            </a:r>
            <a:r>
              <a:rPr lang="en-US" altLang="en-US"/>
              <a:t> and the modulus operator %.</a:t>
            </a:r>
          </a:p>
          <a:p>
            <a:pPr lvl="1"/>
            <a:r>
              <a:rPr lang="en-US" altLang="en-US"/>
              <a:t>+ and – have the same precedence and associate left to right.</a:t>
            </a:r>
          </a:p>
          <a:p>
            <a:pPr lvl="1">
              <a:buFont typeface="Monotype Sorts" pitchFamily="2" charset="2"/>
              <a:buNone/>
            </a:pPr>
            <a:r>
              <a:rPr lang="en-US" altLang="en-US" b="1">
                <a:latin typeface="Courier New" panose="02070309020205020404" pitchFamily="49" charset="0"/>
              </a:rPr>
              <a:t>	3 – 5 + 7 = ( 3 – 5 ) + 7 </a:t>
            </a:r>
            <a:r>
              <a:rPr lang="en-US" altLang="en-US" b="1">
                <a:latin typeface="Courier New" panose="02070309020205020404" pitchFamily="49" charset="0"/>
                <a:sym typeface="Symbol" panose="05050102010706020507" pitchFamily="18" charset="2"/>
              </a:rPr>
              <a:t> 3 – ( 5 + 7 )</a:t>
            </a:r>
          </a:p>
          <a:p>
            <a:pPr lvl="1">
              <a:buFont typeface="Monotype Sorts" pitchFamily="2" charset="2"/>
              <a:buNone/>
            </a:pPr>
            <a:r>
              <a:rPr lang="en-US" altLang="en-US" b="1">
                <a:latin typeface="Courier New" panose="02070309020205020404" pitchFamily="49" charset="0"/>
                <a:sym typeface="Symbol" panose="05050102010706020507" pitchFamily="18" charset="2"/>
              </a:rPr>
              <a:t>	3 + 7 – 5 + 2 = ( ( 3 + 7 ) – 5 ) + 2</a:t>
            </a:r>
          </a:p>
          <a:p>
            <a:pPr lvl="1"/>
            <a:r>
              <a:rPr lang="en-US" altLang="en-US" b="1">
                <a:latin typeface="Courier New" panose="02070309020205020404" pitchFamily="49" charset="0"/>
                <a:sym typeface="Symbol" panose="05050102010706020507" pitchFamily="18" charset="2"/>
              </a:rPr>
              <a:t>*, /, %</a:t>
            </a:r>
            <a:r>
              <a:rPr lang="en-US" altLang="en-US">
                <a:sym typeface="Symbol" panose="05050102010706020507" pitchFamily="18" charset="2"/>
              </a:rPr>
              <a:t> have the same precedence and associate left to right.</a:t>
            </a:r>
          </a:p>
          <a:p>
            <a:pPr lvl="1"/>
            <a:r>
              <a:rPr lang="en-US" altLang="en-US">
                <a:sym typeface="Symbol" panose="05050102010706020507" pitchFamily="18" charset="2"/>
              </a:rPr>
              <a:t>The </a:t>
            </a:r>
            <a:r>
              <a:rPr lang="en-US" altLang="en-US" b="1">
                <a:latin typeface="Courier New" panose="02070309020205020404" pitchFamily="49" charset="0"/>
                <a:sym typeface="Symbol" panose="05050102010706020507" pitchFamily="18" charset="2"/>
              </a:rPr>
              <a:t>+, -</a:t>
            </a:r>
            <a:r>
              <a:rPr lang="en-US" altLang="en-US">
                <a:sym typeface="Symbol" panose="05050102010706020507" pitchFamily="18" charset="2"/>
              </a:rPr>
              <a:t> group has lower precendence than the </a:t>
            </a:r>
            <a:r>
              <a:rPr lang="en-US" altLang="en-US" b="1">
                <a:latin typeface="Courier New" panose="02070309020205020404" pitchFamily="49" charset="0"/>
                <a:sym typeface="Symbol" panose="05050102010706020507" pitchFamily="18" charset="2"/>
              </a:rPr>
              <a:t>*, / %</a:t>
            </a:r>
            <a:r>
              <a:rPr lang="en-US" altLang="en-US">
                <a:sym typeface="Symbol" panose="05050102010706020507" pitchFamily="18" charset="2"/>
              </a:rPr>
              <a:t> group.</a:t>
            </a:r>
          </a:p>
          <a:p>
            <a:pPr lvl="1">
              <a:buFont typeface="Monotype Sorts" pitchFamily="2" charset="2"/>
              <a:buNone/>
            </a:pPr>
            <a:r>
              <a:rPr lang="en-US" altLang="en-US" b="1">
                <a:latin typeface="Courier New" panose="02070309020205020404" pitchFamily="49" charset="0"/>
                <a:sym typeface="Symbol" panose="05050102010706020507" pitchFamily="18" charset="2"/>
              </a:rPr>
              <a:t>	3 – </a:t>
            </a:r>
            <a:r>
              <a:rPr lang="en-US" altLang="en-US" b="1">
                <a:solidFill>
                  <a:srgbClr val="FF0000"/>
                </a:solidFill>
                <a:latin typeface="Courier New" panose="02070309020205020404" pitchFamily="49" charset="0"/>
                <a:sym typeface="Symbol" panose="05050102010706020507" pitchFamily="18" charset="2"/>
              </a:rPr>
              <a:t>5 * 7</a:t>
            </a:r>
            <a:r>
              <a:rPr lang="en-US" altLang="en-US" b="1">
                <a:latin typeface="Courier New" panose="02070309020205020404" pitchFamily="49" charset="0"/>
                <a:sym typeface="Symbol" panose="05050102010706020507" pitchFamily="18" charset="2"/>
              </a:rPr>
              <a:t> / 8 + 6 / 2</a:t>
            </a:r>
          </a:p>
          <a:p>
            <a:pPr lvl="1">
              <a:buFont typeface="Monotype Sorts" pitchFamily="2" charset="2"/>
              <a:buNone/>
            </a:pPr>
            <a:r>
              <a:rPr lang="en-US" altLang="en-US" b="1">
                <a:latin typeface="Courier New" panose="02070309020205020404" pitchFamily="49" charset="0"/>
                <a:sym typeface="Symbol" panose="05050102010706020507" pitchFamily="18" charset="2"/>
              </a:rPr>
              <a:t>	3 – </a:t>
            </a:r>
            <a:r>
              <a:rPr lang="en-US" altLang="en-US" b="1">
                <a:solidFill>
                  <a:srgbClr val="FF0000"/>
                </a:solidFill>
                <a:latin typeface="Courier New" panose="02070309020205020404" pitchFamily="49" charset="0"/>
                <a:sym typeface="Symbol" panose="05050102010706020507" pitchFamily="18" charset="2"/>
              </a:rPr>
              <a:t>35 / 8</a:t>
            </a:r>
            <a:r>
              <a:rPr lang="en-US" altLang="en-US" b="1">
                <a:latin typeface="Courier New" panose="02070309020205020404" pitchFamily="49" charset="0"/>
                <a:sym typeface="Symbol" panose="05050102010706020507" pitchFamily="18" charset="2"/>
              </a:rPr>
              <a:t> + 6 / 2</a:t>
            </a:r>
          </a:p>
          <a:p>
            <a:pPr lvl="1">
              <a:buFont typeface="Monotype Sorts" pitchFamily="2" charset="2"/>
              <a:buNone/>
            </a:pPr>
            <a:r>
              <a:rPr lang="en-US" altLang="en-US" b="1">
                <a:latin typeface="Courier New" panose="02070309020205020404" pitchFamily="49" charset="0"/>
                <a:sym typeface="Symbol" panose="05050102010706020507" pitchFamily="18" charset="2"/>
              </a:rPr>
              <a:t>	3 – 4.375 + </a:t>
            </a:r>
            <a:r>
              <a:rPr lang="en-US" altLang="en-US" b="1">
                <a:solidFill>
                  <a:srgbClr val="FF0000"/>
                </a:solidFill>
                <a:latin typeface="Courier New" panose="02070309020205020404" pitchFamily="49" charset="0"/>
                <a:sym typeface="Symbol" panose="05050102010706020507" pitchFamily="18" charset="2"/>
              </a:rPr>
              <a:t>6 / 2</a:t>
            </a:r>
          </a:p>
          <a:p>
            <a:pPr lvl="1">
              <a:buFont typeface="Monotype Sorts" pitchFamily="2" charset="2"/>
              <a:buNone/>
            </a:pPr>
            <a:r>
              <a:rPr lang="en-US" altLang="en-US" b="1">
                <a:latin typeface="Courier New" panose="02070309020205020404" pitchFamily="49" charset="0"/>
                <a:sym typeface="Symbol" panose="05050102010706020507" pitchFamily="18" charset="2"/>
              </a:rPr>
              <a:t>	</a:t>
            </a:r>
            <a:r>
              <a:rPr lang="en-US" altLang="en-US" b="1">
                <a:solidFill>
                  <a:srgbClr val="FF0000"/>
                </a:solidFill>
                <a:latin typeface="Courier New" panose="02070309020205020404" pitchFamily="49" charset="0"/>
                <a:sym typeface="Symbol" panose="05050102010706020507" pitchFamily="18" charset="2"/>
              </a:rPr>
              <a:t>3 – 4.375</a:t>
            </a:r>
            <a:r>
              <a:rPr lang="en-US" altLang="en-US" b="1">
                <a:latin typeface="Courier New" panose="02070309020205020404" pitchFamily="49" charset="0"/>
                <a:sym typeface="Symbol" panose="05050102010706020507" pitchFamily="18" charset="2"/>
              </a:rPr>
              <a:t> + 3</a:t>
            </a:r>
          </a:p>
          <a:p>
            <a:pPr lvl="1">
              <a:buFont typeface="Monotype Sorts" pitchFamily="2" charset="2"/>
              <a:buNone/>
            </a:pPr>
            <a:r>
              <a:rPr lang="en-US" altLang="en-US" b="1">
                <a:latin typeface="Courier New" panose="02070309020205020404" pitchFamily="49" charset="0"/>
                <a:sym typeface="Symbol" panose="05050102010706020507" pitchFamily="18" charset="2"/>
              </a:rPr>
              <a:t>	</a:t>
            </a:r>
            <a:r>
              <a:rPr lang="en-US" altLang="en-US" b="1">
                <a:solidFill>
                  <a:srgbClr val="FF0000"/>
                </a:solidFill>
                <a:latin typeface="Courier New" panose="02070309020205020404" pitchFamily="49" charset="0"/>
                <a:sym typeface="Symbol" panose="05050102010706020507" pitchFamily="18" charset="2"/>
              </a:rPr>
              <a:t>-1.375 + 3</a:t>
            </a:r>
          </a:p>
          <a:p>
            <a:pPr lvl="1">
              <a:buFont typeface="Monotype Sorts" pitchFamily="2" charset="2"/>
              <a:buNone/>
            </a:pPr>
            <a:r>
              <a:rPr lang="en-US" altLang="en-US" b="1">
                <a:latin typeface="Courier New" panose="02070309020205020404" pitchFamily="49" charset="0"/>
                <a:sym typeface="Symbol" panose="05050102010706020507" pitchFamily="18" charset="2"/>
              </a:rPr>
              <a:t>	1.625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Lectures on Numerical Methods</a:t>
            </a:r>
          </a:p>
        </p:txBody>
      </p:sp>
      <p:sp>
        <p:nvSpPr>
          <p:cNvPr id="5" name="Slide Number Placeholder 3"/>
          <p:cNvSpPr>
            <a:spLocks noGrp="1"/>
          </p:cNvSpPr>
          <p:nvPr>
            <p:ph type="sldNum" sz="quarter" idx="11"/>
          </p:nvPr>
        </p:nvSpPr>
        <p:spPr/>
        <p:txBody>
          <a:bodyPr/>
          <a:lstStyle/>
          <a:p>
            <a:fld id="{FD85E07B-F144-413F-9628-DC6E3C5BD391}" type="slidenum">
              <a:rPr lang="en-US" altLang="en-US"/>
              <a:pPr/>
              <a:t>13</a:t>
            </a:fld>
            <a:endParaRPr lang="en-US" altLang="en-US"/>
          </a:p>
        </p:txBody>
      </p:sp>
      <p:sp>
        <p:nvSpPr>
          <p:cNvPr id="167938" name="Rectangle 2"/>
          <p:cNvSpPr>
            <a:spLocks noGrp="1" noChangeArrowheads="1"/>
          </p:cNvSpPr>
          <p:nvPr>
            <p:ph type="title"/>
          </p:nvPr>
        </p:nvSpPr>
        <p:spPr/>
        <p:txBody>
          <a:bodyPr/>
          <a:lstStyle/>
          <a:p>
            <a:r>
              <a:rPr lang="en-US" altLang="en-US"/>
              <a:t>Operators</a:t>
            </a:r>
          </a:p>
        </p:txBody>
      </p:sp>
      <p:sp>
        <p:nvSpPr>
          <p:cNvPr id="167939" name="Rectangle 3"/>
          <p:cNvSpPr>
            <a:spLocks noGrp="1" noChangeArrowheads="1"/>
          </p:cNvSpPr>
          <p:nvPr>
            <p:ph type="body" idx="4294967295"/>
          </p:nvPr>
        </p:nvSpPr>
        <p:spPr/>
        <p:txBody>
          <a:bodyPr/>
          <a:lstStyle/>
          <a:p>
            <a:r>
              <a:rPr lang="en-US" altLang="en-US"/>
              <a:t>Arithmetic Operators</a:t>
            </a:r>
          </a:p>
          <a:p>
            <a:pPr lvl="1"/>
            <a:r>
              <a:rPr lang="en-US" altLang="en-US"/>
              <a:t>% is a modulus operator. x % y results in the remainder when x is divided by y and is zero when x is divisible by y.</a:t>
            </a:r>
          </a:p>
          <a:p>
            <a:pPr lvl="1"/>
            <a:r>
              <a:rPr lang="en-US" altLang="en-US"/>
              <a:t>Cannot be applied to float or double variables.</a:t>
            </a:r>
          </a:p>
          <a:p>
            <a:pPr lvl="1"/>
            <a:r>
              <a:rPr lang="en-US" altLang="en-US"/>
              <a:t>Example</a:t>
            </a:r>
          </a:p>
          <a:p>
            <a:pPr lvl="1">
              <a:buFont typeface="Monotype Sorts" pitchFamily="2" charset="2"/>
              <a:buNone/>
            </a:pPr>
            <a:r>
              <a:rPr lang="en-US" altLang="en-US" b="1">
                <a:latin typeface="Courier New" panose="02070309020205020404" pitchFamily="49" charset="0"/>
              </a:rPr>
              <a:t>	if ( num % 2 == 0 ) </a:t>
            </a:r>
          </a:p>
          <a:p>
            <a:pPr lvl="2">
              <a:buFontTx/>
              <a:buNone/>
            </a:pPr>
            <a:r>
              <a:rPr lang="en-US" altLang="en-US" b="1">
                <a:latin typeface="Courier New" panose="02070309020205020404" pitchFamily="49" charset="0"/>
              </a:rPr>
              <a:t>printf(“%d is an even number\n”, num)’;</a:t>
            </a:r>
          </a:p>
          <a:p>
            <a:pPr lvl="1">
              <a:buFont typeface="Monotype Sorts" pitchFamily="2" charset="2"/>
              <a:buNone/>
            </a:pPr>
            <a:r>
              <a:rPr lang="en-US" altLang="en-US" b="1">
                <a:latin typeface="Courier New" panose="02070309020205020404" pitchFamily="49" charset="0"/>
              </a:rPr>
              <a:t>	else</a:t>
            </a:r>
          </a:p>
          <a:p>
            <a:pPr lvl="2">
              <a:buFontTx/>
              <a:buNone/>
            </a:pPr>
            <a:r>
              <a:rPr lang="en-US" altLang="en-US" b="1">
                <a:latin typeface="Courier New" panose="02070309020205020404" pitchFamily="49" charset="0"/>
              </a:rPr>
              <a:t>printf(“%d is an odd number\n”, num);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Lectures on Numerical Methods</a:t>
            </a:r>
          </a:p>
        </p:txBody>
      </p:sp>
      <p:sp>
        <p:nvSpPr>
          <p:cNvPr id="5" name="Slide Number Placeholder 3"/>
          <p:cNvSpPr>
            <a:spLocks noGrp="1"/>
          </p:cNvSpPr>
          <p:nvPr>
            <p:ph type="sldNum" sz="quarter" idx="11"/>
          </p:nvPr>
        </p:nvSpPr>
        <p:spPr/>
        <p:txBody>
          <a:bodyPr/>
          <a:lstStyle/>
          <a:p>
            <a:fld id="{0DA31133-54FC-48D0-9C44-C62234C74630}" type="slidenum">
              <a:rPr lang="en-US" altLang="en-US"/>
              <a:pPr/>
              <a:t>14</a:t>
            </a:fld>
            <a:endParaRPr lang="en-US" altLang="en-US"/>
          </a:p>
        </p:txBody>
      </p:sp>
      <p:sp>
        <p:nvSpPr>
          <p:cNvPr id="32770" name="Rectangle 2"/>
          <p:cNvSpPr>
            <a:spLocks noGrp="1" noChangeArrowheads="1"/>
          </p:cNvSpPr>
          <p:nvPr>
            <p:ph type="title"/>
          </p:nvPr>
        </p:nvSpPr>
        <p:spPr/>
        <p:txBody>
          <a:bodyPr/>
          <a:lstStyle/>
          <a:p>
            <a:r>
              <a:rPr lang="en-US" altLang="en-US"/>
              <a:t>Type Conversions</a:t>
            </a:r>
          </a:p>
        </p:txBody>
      </p:sp>
      <p:sp>
        <p:nvSpPr>
          <p:cNvPr id="32771" name="Rectangle 3"/>
          <p:cNvSpPr>
            <a:spLocks noGrp="1" noChangeArrowheads="1"/>
          </p:cNvSpPr>
          <p:nvPr>
            <p:ph type="body" idx="4294967295"/>
          </p:nvPr>
        </p:nvSpPr>
        <p:spPr/>
        <p:txBody>
          <a:bodyPr/>
          <a:lstStyle/>
          <a:p>
            <a:pPr lvl="1"/>
            <a:r>
              <a:rPr lang="en-US" altLang="en-US"/>
              <a:t>The operands of a binary operator must have a the same type and the result is also of the same type.</a:t>
            </a:r>
          </a:p>
          <a:p>
            <a:pPr lvl="1"/>
            <a:r>
              <a:rPr lang="en-US" altLang="en-US"/>
              <a:t> Integer division: </a:t>
            </a:r>
          </a:p>
          <a:p>
            <a:pPr lvl="1">
              <a:buFont typeface="Monotype Sorts" pitchFamily="2" charset="2"/>
              <a:buNone/>
            </a:pPr>
            <a:r>
              <a:rPr lang="en-US" altLang="en-US"/>
              <a:t>	</a:t>
            </a:r>
            <a:r>
              <a:rPr lang="en-US" altLang="en-US" b="1">
                <a:latin typeface="Courier New" panose="02070309020205020404" pitchFamily="49" charset="0"/>
              </a:rPr>
              <a:t>c = (9 / 5)*(f - 32)</a:t>
            </a:r>
          </a:p>
          <a:p>
            <a:pPr lvl="1">
              <a:buFont typeface="Monotype Sorts" pitchFamily="2" charset="2"/>
              <a:buNone/>
            </a:pPr>
            <a:r>
              <a:rPr lang="en-US" altLang="en-US" b="1">
                <a:latin typeface="Courier New" panose="02070309020205020404" pitchFamily="49" charset="0"/>
              </a:rPr>
              <a:t> </a:t>
            </a:r>
            <a:r>
              <a:rPr lang="en-US" altLang="en-US"/>
              <a:t>The operands of the division are both int and hence the result also would be int. For correct results, one may write</a:t>
            </a:r>
          </a:p>
          <a:p>
            <a:pPr lvl="1">
              <a:buFont typeface="Monotype Sorts" pitchFamily="2" charset="2"/>
              <a:buNone/>
            </a:pPr>
            <a:r>
              <a:rPr lang="en-US" altLang="en-US"/>
              <a:t>	</a:t>
            </a:r>
            <a:r>
              <a:rPr lang="en-US" altLang="en-US" b="1">
                <a:latin typeface="Courier New" panose="02070309020205020404" pitchFamily="49" charset="0"/>
              </a:rPr>
              <a:t>c = (9.0 / 5.0)*(f - 32)</a:t>
            </a:r>
          </a:p>
          <a:p>
            <a:pPr lvl="1"/>
            <a:r>
              <a:rPr lang="en-US" altLang="en-US"/>
              <a:t>In case the two operands of a binary operator are different, but compatible, then they are converted to the same type by the compiler. The mechanism (set of rules) is called </a:t>
            </a:r>
            <a:r>
              <a:rPr lang="en-US" altLang="en-US">
                <a:solidFill>
                  <a:srgbClr val="FF0000"/>
                </a:solidFill>
              </a:rPr>
              <a:t>Automatic Type Casting. </a:t>
            </a:r>
          </a:p>
          <a:p>
            <a:pPr lvl="1">
              <a:buFont typeface="Monotype Sorts" pitchFamily="2" charset="2"/>
              <a:buNone/>
            </a:pPr>
            <a:r>
              <a:rPr lang="en-US" altLang="en-US"/>
              <a:t>		</a:t>
            </a:r>
            <a:r>
              <a:rPr lang="en-US" altLang="en-US" b="1">
                <a:latin typeface="Courier New" panose="02070309020205020404" pitchFamily="49" charset="0"/>
              </a:rPr>
              <a:t>c = (9.0 / 5)*(f - 32)</a:t>
            </a:r>
            <a:endParaRPr lang="en-US" altLang="en-US"/>
          </a:p>
          <a:p>
            <a:pPr lvl="1"/>
            <a:r>
              <a:rPr lang="en-US" altLang="en-US"/>
              <a:t>It is possible to force a conversion of an operand. This is called </a:t>
            </a:r>
            <a:r>
              <a:rPr lang="en-US" altLang="en-US">
                <a:solidFill>
                  <a:srgbClr val="FF0000"/>
                </a:solidFill>
              </a:rPr>
              <a:t>Explicit Type casting</a:t>
            </a:r>
            <a:r>
              <a:rPr lang="en-US" altLang="en-US"/>
              <a:t>. </a:t>
            </a:r>
            <a:endParaRPr lang="en-US" altLang="en-US">
              <a:solidFill>
                <a:srgbClr val="FF0000"/>
              </a:solidFill>
            </a:endParaRPr>
          </a:p>
          <a:p>
            <a:pPr lvl="1">
              <a:buFont typeface="Monotype Sorts" pitchFamily="2" charset="2"/>
              <a:buNone/>
            </a:pPr>
            <a:r>
              <a:rPr lang="en-US" altLang="en-US"/>
              <a:t>	</a:t>
            </a:r>
            <a:r>
              <a:rPr lang="en-US" altLang="en-US" b="1">
                <a:latin typeface="Courier New" panose="02070309020205020404" pitchFamily="49" charset="0"/>
              </a:rPr>
              <a:t>c = ((float) 9 / 5)*(f - 32)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t>Lectures on Numerical Methods</a:t>
            </a:r>
          </a:p>
        </p:txBody>
      </p:sp>
      <p:sp>
        <p:nvSpPr>
          <p:cNvPr id="7" name="Slide Number Placeholder 3"/>
          <p:cNvSpPr>
            <a:spLocks noGrp="1"/>
          </p:cNvSpPr>
          <p:nvPr>
            <p:ph type="sldNum" sz="quarter" idx="11"/>
          </p:nvPr>
        </p:nvSpPr>
        <p:spPr/>
        <p:txBody>
          <a:bodyPr/>
          <a:lstStyle/>
          <a:p>
            <a:fld id="{53917810-09A0-468E-9529-3EC5FE6C6831}" type="slidenum">
              <a:rPr lang="en-US" altLang="en-US"/>
              <a:pPr/>
              <a:t>15</a:t>
            </a:fld>
            <a:endParaRPr lang="en-US" altLang="en-US"/>
          </a:p>
        </p:txBody>
      </p:sp>
      <p:sp>
        <p:nvSpPr>
          <p:cNvPr id="171010" name="Rectangle 2"/>
          <p:cNvSpPr>
            <a:spLocks noGrp="1" noChangeArrowheads="1"/>
          </p:cNvSpPr>
          <p:nvPr>
            <p:ph type="title"/>
          </p:nvPr>
        </p:nvSpPr>
        <p:spPr/>
        <p:txBody>
          <a:bodyPr/>
          <a:lstStyle/>
          <a:p>
            <a:r>
              <a:rPr lang="en-US" altLang="en-US"/>
              <a:t>Automatic Type Casting</a:t>
            </a:r>
          </a:p>
        </p:txBody>
      </p:sp>
      <p:sp>
        <p:nvSpPr>
          <p:cNvPr id="171011" name="Rectangle 3"/>
          <p:cNvSpPr>
            <a:spLocks noGrp="1" noChangeArrowheads="1"/>
          </p:cNvSpPr>
          <p:nvPr>
            <p:ph type="body" idx="4294967295"/>
          </p:nvPr>
        </p:nvSpPr>
        <p:spPr>
          <a:xfrm>
            <a:off x="457200" y="1066800"/>
            <a:ext cx="6400800" cy="4991100"/>
          </a:xfrm>
        </p:spPr>
        <p:txBody>
          <a:bodyPr/>
          <a:lstStyle/>
          <a:p>
            <a:pPr marL="741363" lvl="1" indent="-342900">
              <a:buFont typeface="Monotype Sorts" pitchFamily="2" charset="2"/>
              <a:buAutoNum type="arabicPeriod"/>
            </a:pPr>
            <a:r>
              <a:rPr lang="en-US" altLang="en-US"/>
              <a:t>char and short operands are converted to int</a:t>
            </a:r>
          </a:p>
          <a:p>
            <a:pPr marL="741363" lvl="1" indent="-342900">
              <a:buFont typeface="Monotype Sorts" pitchFamily="2" charset="2"/>
              <a:buAutoNum type="arabicPeriod"/>
            </a:pPr>
            <a:r>
              <a:rPr lang="en-US" altLang="en-US"/>
              <a:t>Lower data types are converted to the higher data types and result is of higher type.</a:t>
            </a:r>
          </a:p>
          <a:p>
            <a:pPr marL="741363" lvl="1" indent="-342900">
              <a:buFont typeface="Monotype Sorts" pitchFamily="2" charset="2"/>
              <a:buAutoNum type="arabicPeriod"/>
            </a:pPr>
            <a:r>
              <a:rPr lang="en-US" altLang="en-US"/>
              <a:t>The conversions between unsigned and signed types may not yield intuitive results.</a:t>
            </a:r>
          </a:p>
          <a:p>
            <a:pPr marL="741363" lvl="1" indent="-342900">
              <a:buFont typeface="Monotype Sorts" pitchFamily="2" charset="2"/>
              <a:buAutoNum type="arabicPeriod"/>
            </a:pPr>
            <a:r>
              <a:rPr lang="en-US" altLang="en-US"/>
              <a:t>Example</a:t>
            </a:r>
          </a:p>
          <a:p>
            <a:pPr marL="741363" lvl="1" indent="-342900">
              <a:spcBef>
                <a:spcPct val="0"/>
              </a:spcBef>
              <a:buFont typeface="Monotype Sorts" pitchFamily="2" charset="2"/>
              <a:buNone/>
            </a:pPr>
            <a:r>
              <a:rPr lang="en-US" altLang="en-US"/>
              <a:t>	</a:t>
            </a:r>
            <a:r>
              <a:rPr lang="en-US" altLang="en-US" b="1">
                <a:latin typeface="Courier New" panose="02070309020205020404" pitchFamily="49" charset="0"/>
              </a:rPr>
              <a:t>float f; double d; long l; </a:t>
            </a:r>
          </a:p>
          <a:p>
            <a:pPr marL="741363" lvl="1" indent="-342900">
              <a:spcBef>
                <a:spcPct val="0"/>
              </a:spcBef>
              <a:buFont typeface="Monotype Sorts" pitchFamily="2" charset="2"/>
              <a:buNone/>
            </a:pPr>
            <a:r>
              <a:rPr lang="en-US" altLang="en-US" b="1">
                <a:latin typeface="Courier New" panose="02070309020205020404" pitchFamily="49" charset="0"/>
              </a:rPr>
              <a:t>	int i; short s;</a:t>
            </a:r>
          </a:p>
          <a:p>
            <a:pPr marL="741363" lvl="1" indent="-342900">
              <a:spcBef>
                <a:spcPct val="0"/>
              </a:spcBef>
              <a:buFont typeface="Monotype Sorts" pitchFamily="2" charset="2"/>
              <a:buNone/>
            </a:pPr>
            <a:r>
              <a:rPr lang="en-US" altLang="en-US" b="1">
                <a:latin typeface="Courier New" panose="02070309020205020404" pitchFamily="49" charset="0"/>
              </a:rPr>
              <a:t>	d + f	</a:t>
            </a:r>
            <a:r>
              <a:rPr lang="en-US" altLang="en-US"/>
              <a:t>f will be converted to </a:t>
            </a:r>
            <a:r>
              <a:rPr lang="en-US" altLang="en-US">
                <a:latin typeface="Courier New" panose="02070309020205020404" pitchFamily="49" charset="0"/>
              </a:rPr>
              <a:t>double</a:t>
            </a:r>
          </a:p>
          <a:p>
            <a:pPr marL="741363" lvl="1" indent="-342900">
              <a:spcBef>
                <a:spcPct val="0"/>
              </a:spcBef>
              <a:buFont typeface="Monotype Sorts" pitchFamily="2" charset="2"/>
              <a:buNone/>
            </a:pPr>
            <a:r>
              <a:rPr lang="en-US" altLang="en-US" b="1">
                <a:latin typeface="Courier New" panose="02070309020205020404" pitchFamily="49" charset="0"/>
              </a:rPr>
              <a:t>	i / s	</a:t>
            </a:r>
            <a:r>
              <a:rPr lang="en-US" altLang="en-US"/>
              <a:t>s will be converted to </a:t>
            </a:r>
            <a:r>
              <a:rPr lang="en-US" altLang="en-US">
                <a:latin typeface="Courier New" panose="02070309020205020404" pitchFamily="49" charset="0"/>
              </a:rPr>
              <a:t>int</a:t>
            </a:r>
          </a:p>
          <a:p>
            <a:pPr marL="741363" lvl="1" indent="-342900">
              <a:spcBef>
                <a:spcPct val="0"/>
              </a:spcBef>
              <a:buFont typeface="Monotype Sorts" pitchFamily="2" charset="2"/>
              <a:buNone/>
            </a:pPr>
            <a:r>
              <a:rPr lang="en-US" altLang="en-US" b="1">
                <a:latin typeface="Courier New" panose="02070309020205020404" pitchFamily="49" charset="0"/>
              </a:rPr>
              <a:t>	l / i	</a:t>
            </a:r>
            <a:r>
              <a:rPr lang="en-US" altLang="en-US"/>
              <a:t>i is converted to </a:t>
            </a:r>
            <a:r>
              <a:rPr lang="en-US" altLang="en-US">
                <a:latin typeface="Courier New" panose="02070309020205020404" pitchFamily="49" charset="0"/>
              </a:rPr>
              <a:t>long</a:t>
            </a:r>
            <a:r>
              <a:rPr lang="en-US" altLang="en-US"/>
              <a:t>; </a:t>
            </a:r>
            <a:r>
              <a:rPr lang="en-US" altLang="en-US">
                <a:latin typeface="Courier New" panose="02070309020205020404" pitchFamily="49" charset="0"/>
              </a:rPr>
              <a:t>long</a:t>
            </a:r>
            <a:r>
              <a:rPr lang="en-US" altLang="en-US"/>
              <a:t> result</a:t>
            </a:r>
          </a:p>
          <a:p>
            <a:pPr marL="741363" lvl="1" indent="-342900">
              <a:buFont typeface="Monotype Sorts" pitchFamily="2" charset="2"/>
              <a:buNone/>
            </a:pPr>
            <a:endParaRPr lang="en-US" altLang="en-US" b="1">
              <a:latin typeface="Courier New" panose="02070309020205020404" pitchFamily="49" charset="0"/>
            </a:endParaRPr>
          </a:p>
        </p:txBody>
      </p:sp>
      <p:sp>
        <p:nvSpPr>
          <p:cNvPr id="171013" name="AutoShape 5"/>
          <p:cNvSpPr>
            <a:spLocks/>
          </p:cNvSpPr>
          <p:nvPr/>
        </p:nvSpPr>
        <p:spPr bwMode="auto">
          <a:xfrm>
            <a:off x="3733800" y="3962400"/>
            <a:ext cx="914400" cy="609600"/>
          </a:xfrm>
          <a:prstGeom prst="accentBorderCallout1">
            <a:avLst>
              <a:gd name="adj1" fmla="val 18750"/>
              <a:gd name="adj2" fmla="val -8333"/>
              <a:gd name="adj3" fmla="val -73699"/>
              <a:gd name="adj4" fmla="val -4635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endParaRPr lang="en-US" altLang="en-US"/>
          </a:p>
        </p:txBody>
      </p:sp>
      <p:sp>
        <p:nvSpPr>
          <p:cNvPr id="171014" name="Text Box 6"/>
          <p:cNvSpPr txBox="1">
            <a:spLocks noChangeArrowheads="1"/>
          </p:cNvSpPr>
          <p:nvPr/>
        </p:nvSpPr>
        <p:spPr bwMode="auto">
          <a:xfrm>
            <a:off x="6934200" y="1066800"/>
            <a:ext cx="1676400" cy="271145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buFont typeface="Monotype Sorts" pitchFamily="2" charset="2"/>
              <a:buNone/>
            </a:pPr>
            <a:r>
              <a:rPr lang="en-US" altLang="en-US" sz="1800" b="1">
                <a:solidFill>
                  <a:srgbClr val="FF0000"/>
                </a:solidFill>
                <a:latin typeface="Courier New" panose="02070309020205020404" pitchFamily="49" charset="0"/>
              </a:rPr>
              <a:t>Hierarchy</a:t>
            </a:r>
          </a:p>
          <a:p>
            <a:pPr>
              <a:spcBef>
                <a:spcPct val="50000"/>
              </a:spcBef>
              <a:buFont typeface="Monotype Sorts" pitchFamily="2" charset="2"/>
              <a:buNone/>
            </a:pPr>
            <a:r>
              <a:rPr lang="en-US" altLang="en-US" sz="1800" b="1">
                <a:latin typeface="Courier New" panose="02070309020205020404" pitchFamily="49" charset="0"/>
              </a:rPr>
              <a:t>Double</a:t>
            </a:r>
          </a:p>
          <a:p>
            <a:pPr>
              <a:spcBef>
                <a:spcPct val="50000"/>
              </a:spcBef>
              <a:buFont typeface="Monotype Sorts" pitchFamily="2" charset="2"/>
              <a:buNone/>
            </a:pPr>
            <a:r>
              <a:rPr lang="en-US" altLang="en-US" sz="1800" b="1">
                <a:latin typeface="Courier New" panose="02070309020205020404" pitchFamily="49" charset="0"/>
              </a:rPr>
              <a:t>float </a:t>
            </a:r>
          </a:p>
          <a:p>
            <a:pPr>
              <a:spcBef>
                <a:spcPct val="50000"/>
              </a:spcBef>
              <a:buFont typeface="Monotype Sorts" pitchFamily="2" charset="2"/>
              <a:buNone/>
            </a:pPr>
            <a:r>
              <a:rPr lang="en-US" altLang="en-US" sz="1800" b="1">
                <a:latin typeface="Courier New" panose="02070309020205020404" pitchFamily="49" charset="0"/>
              </a:rPr>
              <a:t>long </a:t>
            </a:r>
          </a:p>
          <a:p>
            <a:pPr>
              <a:spcBef>
                <a:spcPct val="50000"/>
              </a:spcBef>
              <a:buFont typeface="Monotype Sorts" pitchFamily="2" charset="2"/>
              <a:buNone/>
            </a:pPr>
            <a:r>
              <a:rPr lang="en-US" altLang="en-US" sz="1800" b="1">
                <a:latin typeface="Courier New" panose="02070309020205020404" pitchFamily="49" charset="0"/>
              </a:rPr>
              <a:t>Int</a:t>
            </a:r>
          </a:p>
          <a:p>
            <a:pPr>
              <a:spcBef>
                <a:spcPct val="50000"/>
              </a:spcBef>
              <a:buFont typeface="Monotype Sorts" pitchFamily="2" charset="2"/>
              <a:buNone/>
            </a:pPr>
            <a:r>
              <a:rPr lang="en-US" altLang="en-US" sz="1800" b="1">
                <a:latin typeface="Courier New" panose="02070309020205020404" pitchFamily="49" charset="0"/>
              </a:rPr>
              <a:t>Short and char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Lectures on Numerical Methods</a:t>
            </a:r>
          </a:p>
        </p:txBody>
      </p:sp>
      <p:sp>
        <p:nvSpPr>
          <p:cNvPr id="5" name="Slide Number Placeholder 3"/>
          <p:cNvSpPr>
            <a:spLocks noGrp="1"/>
          </p:cNvSpPr>
          <p:nvPr>
            <p:ph type="sldNum" sz="quarter" idx="11"/>
          </p:nvPr>
        </p:nvSpPr>
        <p:spPr/>
        <p:txBody>
          <a:bodyPr/>
          <a:lstStyle/>
          <a:p>
            <a:fld id="{7000D008-1412-41A6-82D9-E9A303961807}" type="slidenum">
              <a:rPr lang="en-US" altLang="en-US"/>
              <a:pPr/>
              <a:t>16</a:t>
            </a:fld>
            <a:endParaRPr lang="en-US" altLang="en-US"/>
          </a:p>
        </p:txBody>
      </p:sp>
      <p:sp>
        <p:nvSpPr>
          <p:cNvPr id="173058" name="Rectangle 2"/>
          <p:cNvSpPr>
            <a:spLocks noGrp="1" noChangeArrowheads="1"/>
          </p:cNvSpPr>
          <p:nvPr>
            <p:ph type="title"/>
          </p:nvPr>
        </p:nvSpPr>
        <p:spPr/>
        <p:txBody>
          <a:bodyPr/>
          <a:lstStyle/>
          <a:p>
            <a:r>
              <a:rPr lang="en-US" altLang="en-US"/>
              <a:t>Explicit Type Casting</a:t>
            </a:r>
          </a:p>
        </p:txBody>
      </p:sp>
      <p:sp>
        <p:nvSpPr>
          <p:cNvPr id="173059" name="Rectangle 3"/>
          <p:cNvSpPr>
            <a:spLocks noGrp="1" noChangeArrowheads="1"/>
          </p:cNvSpPr>
          <p:nvPr>
            <p:ph type="body" idx="4294967295"/>
          </p:nvPr>
        </p:nvSpPr>
        <p:spPr/>
        <p:txBody>
          <a:bodyPr/>
          <a:lstStyle/>
          <a:p>
            <a:pPr lvl="1"/>
            <a:r>
              <a:rPr lang="en-US" altLang="en-US"/>
              <a:t>The general form of a type casting operator is</a:t>
            </a:r>
          </a:p>
          <a:p>
            <a:pPr lvl="1"/>
            <a:r>
              <a:rPr lang="en-US" altLang="en-US"/>
              <a:t>(type-name) expression</a:t>
            </a:r>
          </a:p>
          <a:p>
            <a:pPr lvl="1"/>
            <a:r>
              <a:rPr lang="en-US" altLang="en-US"/>
              <a:t>It is generally a good practice to use explicit casts than to rely on automatic type conversions.</a:t>
            </a:r>
          </a:p>
          <a:p>
            <a:pPr lvl="1"/>
            <a:r>
              <a:rPr lang="en-US" altLang="en-US"/>
              <a:t>Example</a:t>
            </a:r>
          </a:p>
          <a:p>
            <a:pPr lvl="1">
              <a:buFont typeface="Monotype Sorts" pitchFamily="2" charset="2"/>
              <a:buNone/>
            </a:pPr>
            <a:r>
              <a:rPr lang="en-US" altLang="en-US" b="1">
                <a:latin typeface="Courier New" panose="02070309020205020404" pitchFamily="49" charset="0"/>
              </a:rPr>
              <a:t>	</a:t>
            </a:r>
            <a:r>
              <a:rPr lang="en-US" altLang="en-US">
                <a:latin typeface="Courier New" panose="02070309020205020404" pitchFamily="49" charset="0"/>
              </a:rPr>
              <a:t>C = (float)9 / 5 * ( f – 32 )</a:t>
            </a:r>
          </a:p>
          <a:p>
            <a:pPr lvl="1"/>
            <a:r>
              <a:rPr lang="en-US" altLang="en-US">
                <a:latin typeface="Courier New" panose="02070309020205020404" pitchFamily="49" charset="0"/>
              </a:rPr>
              <a:t>float</a:t>
            </a:r>
            <a:r>
              <a:rPr lang="en-US" altLang="en-US"/>
              <a:t> to </a:t>
            </a:r>
            <a:r>
              <a:rPr lang="en-US" altLang="en-US">
                <a:latin typeface="Courier New" panose="02070309020205020404" pitchFamily="49" charset="0"/>
              </a:rPr>
              <a:t>int </a:t>
            </a:r>
            <a:r>
              <a:rPr lang="en-US" altLang="en-US"/>
              <a:t>conversion causes truncation of fractional part</a:t>
            </a:r>
          </a:p>
          <a:p>
            <a:pPr lvl="1"/>
            <a:r>
              <a:rPr lang="en-US" altLang="en-US">
                <a:latin typeface="Courier New" panose="02070309020205020404" pitchFamily="49" charset="0"/>
              </a:rPr>
              <a:t>double </a:t>
            </a:r>
            <a:r>
              <a:rPr lang="en-US" altLang="en-US"/>
              <a:t>to </a:t>
            </a:r>
            <a:r>
              <a:rPr lang="en-US" altLang="en-US">
                <a:latin typeface="Courier New" panose="02070309020205020404" pitchFamily="49" charset="0"/>
              </a:rPr>
              <a:t>float</a:t>
            </a:r>
            <a:r>
              <a:rPr lang="en-US" altLang="en-US"/>
              <a:t> conversion causes rounding of digits</a:t>
            </a:r>
          </a:p>
          <a:p>
            <a:pPr lvl="1"/>
            <a:r>
              <a:rPr lang="en-US" altLang="en-US">
                <a:latin typeface="Courier New" panose="02070309020205020404" pitchFamily="49" charset="0"/>
              </a:rPr>
              <a:t>long int</a:t>
            </a:r>
            <a:r>
              <a:rPr lang="en-US" altLang="en-US"/>
              <a:t> to</a:t>
            </a:r>
            <a:r>
              <a:rPr lang="en-US" altLang="en-US">
                <a:latin typeface="Courier New" panose="02070309020205020404" pitchFamily="49" charset="0"/>
              </a:rPr>
              <a:t> int </a:t>
            </a:r>
            <a:r>
              <a:rPr lang="en-US" altLang="en-US"/>
              <a:t>causes dropping of the higher order bits.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Lectures on Numerical Methods</a:t>
            </a:r>
          </a:p>
        </p:txBody>
      </p:sp>
      <p:sp>
        <p:nvSpPr>
          <p:cNvPr id="5" name="Slide Number Placeholder 3"/>
          <p:cNvSpPr>
            <a:spLocks noGrp="1"/>
          </p:cNvSpPr>
          <p:nvPr>
            <p:ph type="sldNum" sz="quarter" idx="11"/>
          </p:nvPr>
        </p:nvSpPr>
        <p:spPr/>
        <p:txBody>
          <a:bodyPr/>
          <a:lstStyle/>
          <a:p>
            <a:fld id="{CF00AF58-CEBB-4022-A561-BE69C79B4658}" type="slidenum">
              <a:rPr lang="en-US" altLang="en-US"/>
              <a:pPr/>
              <a:t>17</a:t>
            </a:fld>
            <a:endParaRPr lang="en-US" altLang="en-US"/>
          </a:p>
        </p:txBody>
      </p:sp>
      <p:sp>
        <p:nvSpPr>
          <p:cNvPr id="25602" name="Rectangle 2"/>
          <p:cNvSpPr>
            <a:spLocks noGrp="1" noChangeArrowheads="1"/>
          </p:cNvSpPr>
          <p:nvPr>
            <p:ph type="title"/>
          </p:nvPr>
        </p:nvSpPr>
        <p:spPr/>
        <p:txBody>
          <a:bodyPr/>
          <a:lstStyle/>
          <a:p>
            <a:r>
              <a:rPr lang="en-US" altLang="en-US"/>
              <a:t>Precedence and Order of evaluation</a:t>
            </a:r>
          </a:p>
        </p:txBody>
      </p:sp>
      <p:pic>
        <p:nvPicPr>
          <p:cNvPr id="25603" name="Picture 3" descr="D:\Courses\Numerical Methods\op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7467600" cy="5162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Lectures on Numerical Methods</a:t>
            </a:r>
          </a:p>
        </p:txBody>
      </p:sp>
      <p:sp>
        <p:nvSpPr>
          <p:cNvPr id="5" name="Slide Number Placeholder 3"/>
          <p:cNvSpPr>
            <a:spLocks noGrp="1"/>
          </p:cNvSpPr>
          <p:nvPr>
            <p:ph type="sldNum" sz="quarter" idx="11"/>
          </p:nvPr>
        </p:nvSpPr>
        <p:spPr/>
        <p:txBody>
          <a:bodyPr/>
          <a:lstStyle/>
          <a:p>
            <a:fld id="{C917DD85-9C5C-4B2A-9C5F-1E21A6E47CAD}" type="slidenum">
              <a:rPr lang="en-US" altLang="en-US"/>
              <a:pPr/>
              <a:t>18</a:t>
            </a:fld>
            <a:endParaRPr lang="en-US" altLang="en-US"/>
          </a:p>
        </p:txBody>
      </p:sp>
      <p:sp>
        <p:nvSpPr>
          <p:cNvPr id="176130" name="Rectangle 2"/>
          <p:cNvSpPr>
            <a:spLocks noGrp="1" noChangeArrowheads="1"/>
          </p:cNvSpPr>
          <p:nvPr>
            <p:ph type="title"/>
          </p:nvPr>
        </p:nvSpPr>
        <p:spPr/>
        <p:txBody>
          <a:bodyPr/>
          <a:lstStyle/>
          <a:p>
            <a:r>
              <a:rPr lang="en-US" altLang="en-US"/>
              <a:t>Precedence and Order of evaluation</a:t>
            </a:r>
          </a:p>
        </p:txBody>
      </p:sp>
      <p:pic>
        <p:nvPicPr>
          <p:cNvPr id="176132" name="Picture 4" descr="D:\Courses\Numerical Methods\op2.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28700"/>
            <a:ext cx="6127750" cy="5829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Lectures on Numerical Methods</a:t>
            </a:r>
          </a:p>
        </p:txBody>
      </p:sp>
      <p:sp>
        <p:nvSpPr>
          <p:cNvPr id="5" name="Slide Number Placeholder 4"/>
          <p:cNvSpPr>
            <a:spLocks noGrp="1"/>
          </p:cNvSpPr>
          <p:nvPr>
            <p:ph type="sldNum" sz="quarter" idx="11"/>
          </p:nvPr>
        </p:nvSpPr>
        <p:spPr/>
        <p:txBody>
          <a:bodyPr/>
          <a:lstStyle/>
          <a:p>
            <a:fld id="{154EB00F-7B85-4BF0-AFB8-B394310E9588}" type="slidenum">
              <a:rPr lang="en-US" altLang="en-US"/>
              <a:pPr/>
              <a:t>19</a:t>
            </a:fld>
            <a:endParaRPr lang="en-US" altLang="en-US"/>
          </a:p>
        </p:txBody>
      </p:sp>
      <p:sp>
        <p:nvSpPr>
          <p:cNvPr id="177154" name="Rectangle 2"/>
          <p:cNvSpPr>
            <a:spLocks noGrp="1" noChangeArrowheads="1"/>
          </p:cNvSpPr>
          <p:nvPr>
            <p:ph type="title"/>
          </p:nvPr>
        </p:nvSpPr>
        <p:spPr/>
        <p:txBody>
          <a:bodyPr/>
          <a:lstStyle/>
          <a:p>
            <a:r>
              <a:rPr lang="en-US" altLang="en-US"/>
              <a:t>Operators</a:t>
            </a:r>
          </a:p>
        </p:txBody>
      </p:sp>
      <p:sp>
        <p:nvSpPr>
          <p:cNvPr id="177155" name="Rectangle 3"/>
          <p:cNvSpPr>
            <a:spLocks noGrp="1" noChangeArrowheads="1"/>
          </p:cNvSpPr>
          <p:nvPr>
            <p:ph type="body" idx="1"/>
          </p:nvPr>
        </p:nvSpPr>
        <p:spPr/>
        <p:txBody>
          <a:bodyPr/>
          <a:lstStyle/>
          <a:p>
            <a:r>
              <a:rPr lang="en-US" altLang="en-US"/>
              <a:t>Relational Operators</a:t>
            </a:r>
          </a:p>
          <a:p>
            <a:pPr lvl="1"/>
            <a:r>
              <a:rPr lang="en-US" altLang="en-US"/>
              <a:t>&lt;, &lt;=, &gt; &gt;=, ==, != are the relational operators. The expression</a:t>
            </a:r>
          </a:p>
          <a:p>
            <a:pPr lvl="1">
              <a:buFont typeface="Monotype Sorts" pitchFamily="2" charset="2"/>
              <a:buNone/>
            </a:pPr>
            <a:r>
              <a:rPr lang="en-US" altLang="en-US"/>
              <a:t>	</a:t>
            </a:r>
            <a:r>
              <a:rPr lang="en-US" altLang="en-US">
                <a:latin typeface="Courier New" panose="02070309020205020404" pitchFamily="49" charset="0"/>
              </a:rPr>
              <a:t>operand1 relational-operator operand2</a:t>
            </a:r>
          </a:p>
          <a:p>
            <a:pPr lvl="1">
              <a:buFont typeface="Monotype Sorts" pitchFamily="2" charset="2"/>
              <a:buNone/>
            </a:pPr>
            <a:r>
              <a:rPr lang="en-US" altLang="en-US"/>
              <a:t>	takes a value of 1(int) if the relationship is true and 0(int) if relationship is false.</a:t>
            </a:r>
          </a:p>
          <a:p>
            <a:pPr lvl="1"/>
            <a:r>
              <a:rPr lang="en-US" altLang="en-US"/>
              <a:t>Example</a:t>
            </a:r>
          </a:p>
          <a:p>
            <a:pPr lvl="1">
              <a:buFont typeface="Monotype Sorts" pitchFamily="2" charset="2"/>
              <a:buNone/>
            </a:pPr>
            <a:r>
              <a:rPr lang="en-US" altLang="en-US">
                <a:latin typeface="Courier New" panose="02070309020205020404" pitchFamily="49" charset="0"/>
              </a:rPr>
              <a:t>	int a = 25, b = 30, c, d;</a:t>
            </a:r>
          </a:p>
          <a:p>
            <a:pPr lvl="1">
              <a:buFont typeface="Monotype Sorts" pitchFamily="2" charset="2"/>
              <a:buNone/>
            </a:pPr>
            <a:r>
              <a:rPr lang="en-US" altLang="en-US">
                <a:latin typeface="Courier New" panose="02070309020205020404" pitchFamily="49" charset="0"/>
              </a:rPr>
              <a:t>	c = a &lt; b;</a:t>
            </a:r>
          </a:p>
          <a:p>
            <a:pPr lvl="1">
              <a:buFont typeface="Monotype Sorts" pitchFamily="2" charset="2"/>
              <a:buNone/>
            </a:pPr>
            <a:r>
              <a:rPr lang="en-US" altLang="en-US">
                <a:latin typeface="Courier New" panose="02070309020205020404" pitchFamily="49" charset="0"/>
              </a:rPr>
              <a:t>	d = a &gt; b;</a:t>
            </a:r>
          </a:p>
          <a:p>
            <a:pPr lvl="1">
              <a:buFont typeface="Monotype Sorts" pitchFamily="2" charset="2"/>
              <a:buNone/>
            </a:pPr>
            <a:r>
              <a:rPr lang="en-US" altLang="en-US">
                <a:latin typeface="Courier New" panose="02070309020205020404" pitchFamily="49" charset="0"/>
              </a:rPr>
              <a:t>	</a:t>
            </a:r>
            <a:r>
              <a:rPr lang="en-US" altLang="en-US"/>
              <a:t>value of c will be 1 and that of d will be 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Lectures on Numerical Methods</a:t>
            </a:r>
          </a:p>
        </p:txBody>
      </p:sp>
      <p:sp>
        <p:nvSpPr>
          <p:cNvPr id="5" name="Slide Number Placeholder 3"/>
          <p:cNvSpPr>
            <a:spLocks noGrp="1"/>
          </p:cNvSpPr>
          <p:nvPr>
            <p:ph type="sldNum" sz="quarter" idx="11"/>
          </p:nvPr>
        </p:nvSpPr>
        <p:spPr/>
        <p:txBody>
          <a:bodyPr/>
          <a:lstStyle/>
          <a:p>
            <a:fld id="{F355912A-046C-453B-8DED-72827C1CD620}" type="slidenum">
              <a:rPr lang="en-US" altLang="en-US"/>
              <a:pPr/>
              <a:t>2</a:t>
            </a:fld>
            <a:endParaRPr lang="en-US" altLang="en-US"/>
          </a:p>
        </p:txBody>
      </p:sp>
      <p:sp>
        <p:nvSpPr>
          <p:cNvPr id="41986" name="Rectangle 2"/>
          <p:cNvSpPr>
            <a:spLocks noGrp="1" noChangeArrowheads="1"/>
          </p:cNvSpPr>
          <p:nvPr>
            <p:ph type="title"/>
          </p:nvPr>
        </p:nvSpPr>
        <p:spPr/>
        <p:txBody>
          <a:bodyPr/>
          <a:lstStyle/>
          <a:p>
            <a:r>
              <a:rPr lang="en-US" altLang="en-US"/>
              <a:t>Tokens in C</a:t>
            </a:r>
          </a:p>
        </p:txBody>
      </p:sp>
      <p:sp>
        <p:nvSpPr>
          <p:cNvPr id="41987" name="Rectangle 3"/>
          <p:cNvSpPr>
            <a:spLocks noGrp="1" noChangeArrowheads="1"/>
          </p:cNvSpPr>
          <p:nvPr>
            <p:ph type="body" idx="4294967295"/>
          </p:nvPr>
        </p:nvSpPr>
        <p:spPr/>
        <p:txBody>
          <a:bodyPr/>
          <a:lstStyle/>
          <a:p>
            <a:r>
              <a:rPr lang="en-US" altLang="en-US"/>
              <a:t>String Literals</a:t>
            </a:r>
          </a:p>
          <a:p>
            <a:pPr lvl="1"/>
            <a:r>
              <a:rPr lang="en-US" altLang="en-US"/>
              <a:t>A sequence of characters enclosed in double quotes as “…”. For example “13” is a string literal and not number 13. ‘a’ and “a” are different.</a:t>
            </a:r>
          </a:p>
          <a:p>
            <a:r>
              <a:rPr lang="en-US" altLang="en-US"/>
              <a:t>Operators</a:t>
            </a:r>
          </a:p>
          <a:p>
            <a:pPr lvl="1"/>
            <a:r>
              <a:rPr lang="en-US" altLang="en-US"/>
              <a:t>Arithmetic operators like </a:t>
            </a:r>
            <a:r>
              <a:rPr lang="en-US" altLang="en-US">
                <a:latin typeface="Courier New" panose="02070309020205020404" pitchFamily="49" charset="0"/>
              </a:rPr>
              <a:t>+, -, *, / ,% </a:t>
            </a:r>
            <a:r>
              <a:rPr lang="en-US" altLang="en-US"/>
              <a:t>etc.</a:t>
            </a:r>
          </a:p>
          <a:p>
            <a:pPr lvl="1"/>
            <a:r>
              <a:rPr lang="en-US" altLang="en-US"/>
              <a:t>Logical operators like </a:t>
            </a:r>
            <a:r>
              <a:rPr lang="en-US" altLang="en-US">
                <a:latin typeface="Courier New" panose="02070309020205020404" pitchFamily="49" charset="0"/>
              </a:rPr>
              <a:t>||, &amp;&amp;, ! </a:t>
            </a:r>
            <a:r>
              <a:rPr lang="en-US" altLang="en-US"/>
              <a:t>etc. and so on.</a:t>
            </a:r>
          </a:p>
          <a:p>
            <a:r>
              <a:rPr lang="en-US" altLang="en-US"/>
              <a:t>White Spaces</a:t>
            </a:r>
          </a:p>
          <a:p>
            <a:pPr lvl="1"/>
            <a:r>
              <a:rPr lang="en-US" altLang="en-US"/>
              <a:t>Spaces, new lines, tabs, comments ( A sequence of characters enclosed in /* and */ ) etc. These are used to separate the adjacent identifiers, kewords and constants.</a:t>
            </a:r>
          </a:p>
          <a:p>
            <a:pPr lvl="1">
              <a:buFont typeface="Monotype Sorts" pitchFamily="2" charset="2"/>
              <a:buNone/>
            </a:pP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Lectures on Numerical Methods</a:t>
            </a:r>
          </a:p>
        </p:txBody>
      </p:sp>
      <p:sp>
        <p:nvSpPr>
          <p:cNvPr id="5" name="Slide Number Placeholder 4"/>
          <p:cNvSpPr>
            <a:spLocks noGrp="1"/>
          </p:cNvSpPr>
          <p:nvPr>
            <p:ph type="sldNum" sz="quarter" idx="11"/>
          </p:nvPr>
        </p:nvSpPr>
        <p:spPr/>
        <p:txBody>
          <a:bodyPr/>
          <a:lstStyle/>
          <a:p>
            <a:fld id="{4D7F4C8C-4D43-450F-9177-21FDE14927E6}" type="slidenum">
              <a:rPr lang="en-US" altLang="en-US"/>
              <a:pPr/>
              <a:t>20</a:t>
            </a:fld>
            <a:endParaRPr lang="en-US" altLang="en-US"/>
          </a:p>
        </p:txBody>
      </p:sp>
      <p:sp>
        <p:nvSpPr>
          <p:cNvPr id="178178" name="Rectangle 2"/>
          <p:cNvSpPr>
            <a:spLocks noGrp="1" noChangeArrowheads="1"/>
          </p:cNvSpPr>
          <p:nvPr>
            <p:ph type="title"/>
          </p:nvPr>
        </p:nvSpPr>
        <p:spPr/>
        <p:txBody>
          <a:bodyPr/>
          <a:lstStyle/>
          <a:p>
            <a:r>
              <a:rPr lang="en-US" altLang="en-US"/>
              <a:t>Operators</a:t>
            </a:r>
          </a:p>
        </p:txBody>
      </p:sp>
      <p:sp>
        <p:nvSpPr>
          <p:cNvPr id="178179" name="Rectangle 3"/>
          <p:cNvSpPr>
            <a:spLocks noGrp="1" noChangeArrowheads="1"/>
          </p:cNvSpPr>
          <p:nvPr>
            <p:ph type="body" idx="1"/>
          </p:nvPr>
        </p:nvSpPr>
        <p:spPr/>
        <p:txBody>
          <a:bodyPr/>
          <a:lstStyle/>
          <a:p>
            <a:r>
              <a:rPr lang="en-US" altLang="en-US"/>
              <a:t>Logical Operators</a:t>
            </a:r>
          </a:p>
          <a:p>
            <a:pPr lvl="1"/>
            <a:r>
              <a:rPr lang="en-US" altLang="en-US">
                <a:latin typeface="Courier New" panose="02070309020205020404" pitchFamily="49" charset="0"/>
              </a:rPr>
              <a:t>&amp;&amp;, ||</a:t>
            </a:r>
            <a:r>
              <a:rPr lang="en-US" altLang="en-US"/>
              <a:t> and </a:t>
            </a:r>
            <a:r>
              <a:rPr lang="en-US" altLang="en-US">
                <a:latin typeface="Courier New" panose="02070309020205020404" pitchFamily="49" charset="0"/>
              </a:rPr>
              <a:t>!</a:t>
            </a:r>
            <a:r>
              <a:rPr lang="en-US" altLang="en-US"/>
              <a:t> are the three logical operators.</a:t>
            </a:r>
          </a:p>
          <a:p>
            <a:pPr lvl="1"/>
            <a:r>
              <a:rPr lang="en-US" altLang="en-US">
                <a:latin typeface="Courier New" panose="02070309020205020404" pitchFamily="49" charset="0"/>
              </a:rPr>
              <a:t>expr1 &amp;&amp; expr2</a:t>
            </a:r>
            <a:r>
              <a:rPr lang="en-US" altLang="en-US"/>
              <a:t> has a value 1 if </a:t>
            </a:r>
            <a:r>
              <a:rPr lang="en-US" altLang="en-US">
                <a:latin typeface="Courier New" panose="02070309020205020404" pitchFamily="49" charset="0"/>
              </a:rPr>
              <a:t>expr1</a:t>
            </a:r>
            <a:r>
              <a:rPr lang="en-US" altLang="en-US"/>
              <a:t> and </a:t>
            </a:r>
            <a:r>
              <a:rPr lang="en-US" altLang="en-US">
                <a:latin typeface="Courier New" panose="02070309020205020404" pitchFamily="49" charset="0"/>
              </a:rPr>
              <a:t>expr2 </a:t>
            </a:r>
            <a:r>
              <a:rPr lang="en-US" altLang="en-US"/>
              <a:t>both are nonzero.</a:t>
            </a:r>
          </a:p>
          <a:p>
            <a:pPr lvl="1"/>
            <a:r>
              <a:rPr lang="en-US" altLang="en-US">
                <a:latin typeface="Courier New" panose="02070309020205020404" pitchFamily="49" charset="0"/>
              </a:rPr>
              <a:t>expr1 || expr2</a:t>
            </a:r>
            <a:r>
              <a:rPr lang="en-US" altLang="en-US"/>
              <a:t> has a value 1 if </a:t>
            </a:r>
            <a:r>
              <a:rPr lang="en-US" altLang="en-US">
                <a:latin typeface="Courier New" panose="02070309020205020404" pitchFamily="49" charset="0"/>
              </a:rPr>
              <a:t>expr1</a:t>
            </a:r>
            <a:r>
              <a:rPr lang="en-US" altLang="en-US"/>
              <a:t> and </a:t>
            </a:r>
            <a:r>
              <a:rPr lang="en-US" altLang="en-US">
                <a:latin typeface="Courier New" panose="02070309020205020404" pitchFamily="49" charset="0"/>
              </a:rPr>
              <a:t>expr2</a:t>
            </a:r>
            <a:r>
              <a:rPr lang="en-US" altLang="en-US"/>
              <a:t> both are nonzero.</a:t>
            </a:r>
          </a:p>
          <a:p>
            <a:pPr lvl="1"/>
            <a:r>
              <a:rPr lang="en-US" altLang="en-US">
                <a:latin typeface="Courier New" panose="02070309020205020404" pitchFamily="49" charset="0"/>
              </a:rPr>
              <a:t>!expr1</a:t>
            </a:r>
            <a:r>
              <a:rPr lang="en-US" altLang="en-US"/>
              <a:t> has a value 1 if expr1 is zero else 0.</a:t>
            </a:r>
          </a:p>
          <a:p>
            <a:pPr lvl="1"/>
            <a:r>
              <a:rPr lang="en-US" altLang="en-US"/>
              <a:t>Example </a:t>
            </a:r>
          </a:p>
          <a:p>
            <a:pPr lvl="1"/>
            <a:r>
              <a:rPr lang="en-US" altLang="en-US">
                <a:latin typeface="Courier New" panose="02070309020205020404" pitchFamily="49" charset="0"/>
              </a:rPr>
              <a:t>if ( marks &gt;= 40 &amp;&amp; attendance &gt;= 75 ) grade = ‘P’</a:t>
            </a:r>
          </a:p>
          <a:p>
            <a:pPr lvl="1"/>
            <a:r>
              <a:rPr lang="en-US" altLang="en-US">
                <a:latin typeface="Courier New" panose="02070309020205020404" pitchFamily="49" charset="0"/>
              </a:rPr>
              <a:t>If ( marks &lt; 40 || attendance &lt; 75 ) grade = ‘N’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Lectures on Numerical Methods</a:t>
            </a:r>
          </a:p>
        </p:txBody>
      </p:sp>
      <p:sp>
        <p:nvSpPr>
          <p:cNvPr id="5" name="Slide Number Placeholder 4"/>
          <p:cNvSpPr>
            <a:spLocks noGrp="1"/>
          </p:cNvSpPr>
          <p:nvPr>
            <p:ph type="sldNum" sz="quarter" idx="11"/>
          </p:nvPr>
        </p:nvSpPr>
        <p:spPr/>
        <p:txBody>
          <a:bodyPr/>
          <a:lstStyle/>
          <a:p>
            <a:fld id="{1C5177D4-993E-4145-B5C5-605F57FEC6AF}" type="slidenum">
              <a:rPr lang="en-US" altLang="en-US"/>
              <a:pPr/>
              <a:t>21</a:t>
            </a:fld>
            <a:endParaRPr lang="en-US" altLang="en-US"/>
          </a:p>
        </p:txBody>
      </p:sp>
      <p:sp>
        <p:nvSpPr>
          <p:cNvPr id="179202" name="Rectangle 2"/>
          <p:cNvSpPr>
            <a:spLocks noGrp="1" noChangeArrowheads="1"/>
          </p:cNvSpPr>
          <p:nvPr>
            <p:ph type="title"/>
          </p:nvPr>
        </p:nvSpPr>
        <p:spPr/>
        <p:txBody>
          <a:bodyPr/>
          <a:lstStyle/>
          <a:p>
            <a:r>
              <a:rPr lang="en-US" altLang="en-US"/>
              <a:t>Operators</a:t>
            </a:r>
          </a:p>
        </p:txBody>
      </p:sp>
      <p:sp>
        <p:nvSpPr>
          <p:cNvPr id="179203" name="Rectangle 3"/>
          <p:cNvSpPr>
            <a:spLocks noGrp="1" noChangeArrowheads="1"/>
          </p:cNvSpPr>
          <p:nvPr>
            <p:ph type="body" idx="1"/>
          </p:nvPr>
        </p:nvSpPr>
        <p:spPr/>
        <p:txBody>
          <a:bodyPr/>
          <a:lstStyle/>
          <a:p>
            <a:r>
              <a:rPr lang="en-US" altLang="en-US"/>
              <a:t>Assignment operators</a:t>
            </a:r>
          </a:p>
          <a:p>
            <a:pPr lvl="1"/>
            <a:r>
              <a:rPr lang="en-US" altLang="en-US"/>
              <a:t>The general form of an assignment operator is</a:t>
            </a:r>
          </a:p>
          <a:p>
            <a:pPr lvl="1"/>
            <a:r>
              <a:rPr lang="en-US" altLang="en-US">
                <a:latin typeface="Courier New" panose="02070309020205020404" pitchFamily="49" charset="0"/>
              </a:rPr>
              <a:t>v op= exp</a:t>
            </a:r>
          </a:p>
          <a:p>
            <a:pPr lvl="1"/>
            <a:r>
              <a:rPr lang="en-US" altLang="en-US"/>
              <a:t>Where v is a variable and op is a binary arithmetic operator. This statement is equivalent to</a:t>
            </a:r>
          </a:p>
          <a:p>
            <a:pPr lvl="1"/>
            <a:r>
              <a:rPr lang="en-US" altLang="en-US">
                <a:latin typeface="Courier New" panose="02070309020205020404" pitchFamily="49" charset="0"/>
              </a:rPr>
              <a:t>v = v op (exp)</a:t>
            </a:r>
          </a:p>
          <a:p>
            <a:pPr lvl="1"/>
            <a:r>
              <a:rPr lang="en-US" altLang="en-US">
                <a:latin typeface="Courier New" panose="02070309020205020404" pitchFamily="49" charset="0"/>
              </a:rPr>
              <a:t>a = a + b</a:t>
            </a:r>
            <a:r>
              <a:rPr lang="en-US" altLang="en-US"/>
              <a:t>	 	can be written as		</a:t>
            </a:r>
            <a:r>
              <a:rPr lang="en-US" altLang="en-US">
                <a:latin typeface="Courier New" panose="02070309020205020404" pitchFamily="49" charset="0"/>
              </a:rPr>
              <a:t>a += b</a:t>
            </a:r>
          </a:p>
          <a:p>
            <a:pPr lvl="1"/>
            <a:r>
              <a:rPr lang="en-US" altLang="en-US">
                <a:latin typeface="Courier New" panose="02070309020205020404" pitchFamily="49" charset="0"/>
              </a:rPr>
              <a:t>a = a * b</a:t>
            </a:r>
            <a:r>
              <a:rPr lang="en-US" altLang="en-US"/>
              <a:t>	 	can be written as		</a:t>
            </a:r>
            <a:r>
              <a:rPr lang="en-US" altLang="en-US">
                <a:latin typeface="Courier New" panose="02070309020205020404" pitchFamily="49" charset="0"/>
              </a:rPr>
              <a:t>a *= b</a:t>
            </a:r>
          </a:p>
          <a:p>
            <a:pPr lvl="1"/>
            <a:r>
              <a:rPr lang="en-US" altLang="en-US">
                <a:latin typeface="Courier New" panose="02070309020205020404" pitchFamily="49" charset="0"/>
              </a:rPr>
              <a:t>a = a / b</a:t>
            </a:r>
            <a:r>
              <a:rPr lang="en-US" altLang="en-US"/>
              <a:t>	 	can be written as		</a:t>
            </a:r>
            <a:r>
              <a:rPr lang="en-US" altLang="en-US">
                <a:latin typeface="Courier New" panose="02070309020205020404" pitchFamily="49" charset="0"/>
              </a:rPr>
              <a:t>a /= b</a:t>
            </a:r>
          </a:p>
          <a:p>
            <a:pPr lvl="1"/>
            <a:r>
              <a:rPr lang="en-US" altLang="en-US">
                <a:latin typeface="Courier New" panose="02070309020205020404" pitchFamily="49" charset="0"/>
              </a:rPr>
              <a:t>a = a - b</a:t>
            </a:r>
            <a:r>
              <a:rPr lang="en-US" altLang="en-US"/>
              <a:t>	 	can be written as		</a:t>
            </a:r>
            <a:r>
              <a:rPr lang="en-US" altLang="en-US">
                <a:latin typeface="Courier New" panose="02070309020205020404" pitchFamily="49" charset="0"/>
              </a:rPr>
              <a:t>a -= b</a:t>
            </a:r>
          </a:p>
          <a:p>
            <a:pPr lvl="1"/>
            <a:endParaRPr lang="en-US" altLang="en-US">
              <a:latin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Lectures on Numerical Methods</a:t>
            </a:r>
          </a:p>
        </p:txBody>
      </p:sp>
      <p:sp>
        <p:nvSpPr>
          <p:cNvPr id="6" name="Slide Number Placeholder 4"/>
          <p:cNvSpPr>
            <a:spLocks noGrp="1"/>
          </p:cNvSpPr>
          <p:nvPr>
            <p:ph type="sldNum" sz="quarter" idx="11"/>
          </p:nvPr>
        </p:nvSpPr>
        <p:spPr/>
        <p:txBody>
          <a:bodyPr/>
          <a:lstStyle/>
          <a:p>
            <a:fld id="{54553AE0-9772-4C8A-B966-233C714B3F63}" type="slidenum">
              <a:rPr lang="en-US" altLang="en-US"/>
              <a:pPr/>
              <a:t>22</a:t>
            </a:fld>
            <a:endParaRPr lang="en-US" altLang="en-US"/>
          </a:p>
        </p:txBody>
      </p:sp>
      <p:sp>
        <p:nvSpPr>
          <p:cNvPr id="180226" name="Rectangle 2"/>
          <p:cNvSpPr>
            <a:spLocks noGrp="1" noChangeArrowheads="1"/>
          </p:cNvSpPr>
          <p:nvPr>
            <p:ph type="title"/>
          </p:nvPr>
        </p:nvSpPr>
        <p:spPr/>
        <p:txBody>
          <a:bodyPr/>
          <a:lstStyle/>
          <a:p>
            <a:r>
              <a:rPr lang="en-US" altLang="en-US"/>
              <a:t>Operators</a:t>
            </a:r>
          </a:p>
        </p:txBody>
      </p:sp>
      <p:sp>
        <p:nvSpPr>
          <p:cNvPr id="180227" name="Rectangle 3"/>
          <p:cNvSpPr>
            <a:spLocks noGrp="1" noChangeArrowheads="1"/>
          </p:cNvSpPr>
          <p:nvPr>
            <p:ph type="body" idx="1"/>
          </p:nvPr>
        </p:nvSpPr>
        <p:spPr/>
        <p:txBody>
          <a:bodyPr/>
          <a:lstStyle/>
          <a:p>
            <a:r>
              <a:rPr lang="en-US" altLang="en-US"/>
              <a:t>Increment and Decrement Operators</a:t>
            </a:r>
          </a:p>
          <a:p>
            <a:pPr lvl="1"/>
            <a:r>
              <a:rPr lang="en-US" altLang="en-US"/>
              <a:t>The operators </a:t>
            </a:r>
            <a:r>
              <a:rPr lang="en-US" altLang="en-US">
                <a:latin typeface="Courier New" panose="02070309020205020404" pitchFamily="49" charset="0"/>
              </a:rPr>
              <a:t>++</a:t>
            </a:r>
            <a:r>
              <a:rPr lang="en-US" altLang="en-US"/>
              <a:t> and </a:t>
            </a:r>
            <a:r>
              <a:rPr lang="en-US" altLang="en-US">
                <a:latin typeface="Courier New" panose="02070309020205020404" pitchFamily="49" charset="0"/>
              </a:rPr>
              <a:t>–-</a:t>
            </a:r>
            <a:r>
              <a:rPr lang="en-US" altLang="en-US"/>
              <a:t> are called increment and decrement operators.</a:t>
            </a:r>
          </a:p>
          <a:p>
            <a:pPr lvl="1"/>
            <a:r>
              <a:rPr lang="en-US" altLang="en-US">
                <a:latin typeface="Courier New" panose="02070309020205020404" pitchFamily="49" charset="0"/>
              </a:rPr>
              <a:t>a++</a:t>
            </a:r>
            <a:r>
              <a:rPr lang="en-US" altLang="en-US"/>
              <a:t> and </a:t>
            </a:r>
            <a:r>
              <a:rPr lang="en-US" altLang="en-US">
                <a:latin typeface="Courier New" panose="02070309020205020404" pitchFamily="49" charset="0"/>
              </a:rPr>
              <a:t>++a</a:t>
            </a:r>
            <a:r>
              <a:rPr lang="en-US" altLang="en-US"/>
              <a:t> are equivalent to </a:t>
            </a:r>
            <a:r>
              <a:rPr lang="en-US" altLang="en-US">
                <a:latin typeface="Courier New" panose="02070309020205020404" pitchFamily="49" charset="0"/>
              </a:rPr>
              <a:t>a += 1</a:t>
            </a:r>
            <a:r>
              <a:rPr lang="en-US" altLang="en-US"/>
              <a:t>.</a:t>
            </a:r>
          </a:p>
          <a:p>
            <a:pPr lvl="1"/>
            <a:r>
              <a:rPr lang="en-US" altLang="en-US">
                <a:latin typeface="Courier New" panose="02070309020205020404" pitchFamily="49" charset="0"/>
              </a:rPr>
              <a:t>a--</a:t>
            </a:r>
            <a:r>
              <a:rPr lang="en-US" altLang="en-US"/>
              <a:t> and </a:t>
            </a:r>
            <a:r>
              <a:rPr lang="en-US" altLang="en-US">
                <a:latin typeface="Courier New" panose="02070309020205020404" pitchFamily="49" charset="0"/>
              </a:rPr>
              <a:t>--a</a:t>
            </a:r>
            <a:r>
              <a:rPr lang="en-US" altLang="en-US"/>
              <a:t> are equivalent to </a:t>
            </a:r>
            <a:r>
              <a:rPr lang="en-US" altLang="en-US">
                <a:latin typeface="Courier New" panose="02070309020205020404" pitchFamily="49" charset="0"/>
              </a:rPr>
              <a:t>a -= 1</a:t>
            </a:r>
            <a:r>
              <a:rPr lang="en-US" altLang="en-US"/>
              <a:t>.</a:t>
            </a:r>
          </a:p>
          <a:p>
            <a:pPr lvl="1"/>
            <a:r>
              <a:rPr lang="en-US" altLang="en-US">
                <a:latin typeface="Courier New" panose="02070309020205020404" pitchFamily="49" charset="0"/>
              </a:rPr>
              <a:t>++a op b</a:t>
            </a:r>
            <a:r>
              <a:rPr lang="en-US" altLang="en-US"/>
              <a:t> is equivalent to </a:t>
            </a:r>
            <a:r>
              <a:rPr lang="en-US" altLang="en-US">
                <a:latin typeface="Courier New" panose="02070309020205020404" pitchFamily="49" charset="0"/>
              </a:rPr>
              <a:t>a ++; a op b;</a:t>
            </a:r>
          </a:p>
          <a:p>
            <a:pPr lvl="1"/>
            <a:r>
              <a:rPr lang="en-US" altLang="en-US">
                <a:latin typeface="Courier New" panose="02070309020205020404" pitchFamily="49" charset="0"/>
              </a:rPr>
              <a:t>a++ op b</a:t>
            </a:r>
            <a:r>
              <a:rPr lang="en-US" altLang="en-US"/>
              <a:t> is equivalent to </a:t>
            </a:r>
            <a:r>
              <a:rPr lang="en-US" altLang="en-US">
                <a:latin typeface="Courier New" panose="02070309020205020404" pitchFamily="49" charset="0"/>
              </a:rPr>
              <a:t>a op b; a++;</a:t>
            </a:r>
          </a:p>
          <a:p>
            <a:pPr lvl="1"/>
            <a:r>
              <a:rPr lang="en-US" altLang="en-US">
                <a:latin typeface="Courier New" panose="02070309020205020404" pitchFamily="49" charset="0"/>
              </a:rPr>
              <a:t>Example</a:t>
            </a:r>
          </a:p>
          <a:p>
            <a:pPr lvl="1">
              <a:buFont typeface="Monotype Sorts" pitchFamily="2" charset="2"/>
              <a:buNone/>
            </a:pPr>
            <a:r>
              <a:rPr lang="en-US" altLang="en-US">
                <a:latin typeface="Courier New" panose="02070309020205020404" pitchFamily="49" charset="0"/>
              </a:rPr>
              <a:t>	Let b = 10 then</a:t>
            </a:r>
          </a:p>
          <a:p>
            <a:pPr lvl="1">
              <a:buFont typeface="Monotype Sorts" pitchFamily="2" charset="2"/>
              <a:buNone/>
            </a:pPr>
            <a:r>
              <a:rPr lang="en-US" altLang="en-US">
                <a:latin typeface="Courier New" panose="02070309020205020404" pitchFamily="49" charset="0"/>
              </a:rPr>
              <a:t>	(++b)+b+b = 33</a:t>
            </a:r>
          </a:p>
          <a:p>
            <a:pPr lvl="1">
              <a:buFont typeface="Monotype Sorts" pitchFamily="2" charset="2"/>
              <a:buNone/>
            </a:pPr>
            <a:r>
              <a:rPr lang="en-US" altLang="en-US">
                <a:latin typeface="Courier New" panose="02070309020205020404" pitchFamily="49" charset="0"/>
              </a:rPr>
              <a:t>	b+(++b)+b = 33</a:t>
            </a:r>
          </a:p>
          <a:p>
            <a:pPr lvl="1">
              <a:buFont typeface="Monotype Sorts" pitchFamily="2" charset="2"/>
              <a:buNone/>
            </a:pPr>
            <a:r>
              <a:rPr lang="en-US" altLang="en-US">
                <a:latin typeface="Courier New" panose="02070309020205020404" pitchFamily="49" charset="0"/>
              </a:rPr>
              <a:t>	b+b+(++b) = 31</a:t>
            </a:r>
          </a:p>
          <a:p>
            <a:pPr lvl="1">
              <a:buFont typeface="Monotype Sorts" pitchFamily="2" charset="2"/>
              <a:buNone/>
            </a:pPr>
            <a:r>
              <a:rPr lang="en-US" altLang="en-US">
                <a:latin typeface="Courier New" panose="02070309020205020404" pitchFamily="49" charset="0"/>
              </a:rPr>
              <a:t>	b+b*(++b) = 132</a:t>
            </a:r>
          </a:p>
          <a:p>
            <a:pPr lvl="1"/>
            <a:endParaRPr lang="en-US" altLang="en-US">
              <a:latin typeface="Courier New" panose="02070309020205020404" pitchFamily="49" charset="0"/>
            </a:endParaRPr>
          </a:p>
          <a:p>
            <a:pPr lvl="1">
              <a:buFont typeface="Monotype Sorts" pitchFamily="2" charset="2"/>
              <a:buNone/>
            </a:pPr>
            <a:endParaRPr lang="en-US" altLang="en-US">
              <a:latin typeface="Courier New" panose="02070309020205020404" pitchFamily="49" charset="0"/>
            </a:endParaRPr>
          </a:p>
        </p:txBody>
      </p:sp>
      <p:sp>
        <p:nvSpPr>
          <p:cNvPr id="180231" name="AutoShape 7">
            <a:hlinkClick r:id="" action="ppaction://macro?name=runbisection" highlightClick="1"/>
          </p:cNvPr>
          <p:cNvSpPr>
            <a:spLocks noChangeArrowheads="1"/>
          </p:cNvSpPr>
          <p:nvPr/>
        </p:nvSpPr>
        <p:spPr bwMode="auto">
          <a:xfrm>
            <a:off x="6858000" y="4648200"/>
            <a:ext cx="1042988" cy="509588"/>
          </a:xfrm>
          <a:prstGeom prst="actionButtonBlank">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Lectures on Numerical Methods</a:t>
            </a:r>
          </a:p>
        </p:txBody>
      </p:sp>
      <p:sp>
        <p:nvSpPr>
          <p:cNvPr id="6" name="Slide Number Placeholder 4"/>
          <p:cNvSpPr>
            <a:spLocks noGrp="1"/>
          </p:cNvSpPr>
          <p:nvPr>
            <p:ph type="sldNum" sz="quarter" idx="11"/>
          </p:nvPr>
        </p:nvSpPr>
        <p:spPr/>
        <p:txBody>
          <a:bodyPr/>
          <a:lstStyle/>
          <a:p>
            <a:fld id="{9EEC5313-5356-46C9-B79C-DED189794E71}" type="slidenum">
              <a:rPr lang="en-US" altLang="en-US"/>
              <a:pPr/>
              <a:t>23</a:t>
            </a:fld>
            <a:endParaRPr lang="en-US" altLang="en-US"/>
          </a:p>
        </p:txBody>
      </p:sp>
      <p:sp>
        <p:nvSpPr>
          <p:cNvPr id="181250" name="Rectangle 2"/>
          <p:cNvSpPr>
            <a:spLocks noGrp="1" noChangeArrowheads="1"/>
          </p:cNvSpPr>
          <p:nvPr>
            <p:ph type="title"/>
          </p:nvPr>
        </p:nvSpPr>
        <p:spPr/>
        <p:txBody>
          <a:bodyPr/>
          <a:lstStyle/>
          <a:p>
            <a:r>
              <a:rPr lang="en-US" altLang="en-US"/>
              <a:t>Floating Point Arithmetic</a:t>
            </a:r>
          </a:p>
        </p:txBody>
      </p:sp>
      <p:sp>
        <p:nvSpPr>
          <p:cNvPr id="181251" name="Rectangle 3"/>
          <p:cNvSpPr>
            <a:spLocks noGrp="1" noChangeArrowheads="1"/>
          </p:cNvSpPr>
          <p:nvPr>
            <p:ph type="body" idx="1"/>
          </p:nvPr>
        </p:nvSpPr>
        <p:spPr/>
        <p:txBody>
          <a:bodyPr/>
          <a:lstStyle/>
          <a:p>
            <a:r>
              <a:rPr lang="en-US" altLang="en-US"/>
              <a:t>Representation</a:t>
            </a:r>
          </a:p>
          <a:p>
            <a:pPr lvl="1"/>
            <a:r>
              <a:rPr lang="en-US" altLang="en-US"/>
              <a:t>All floating point numbers are stored as</a:t>
            </a:r>
          </a:p>
          <a:p>
            <a:pPr lvl="1"/>
            <a:endParaRPr lang="en-US" altLang="en-US"/>
          </a:p>
          <a:p>
            <a:pPr lvl="1"/>
            <a:r>
              <a:rPr lang="en-US" altLang="en-US"/>
              <a:t>such that d</a:t>
            </a:r>
            <a:r>
              <a:rPr lang="en-US" altLang="en-US" baseline="-25000"/>
              <a:t>1</a:t>
            </a:r>
            <a:r>
              <a:rPr lang="en-US" altLang="en-US"/>
              <a:t> is nonzero. B is the base. p is the precision or number of significant digits. e is the exponent. All these put together have finite number of bits (usually 32 or 64 bits ) of storage.</a:t>
            </a:r>
          </a:p>
          <a:p>
            <a:pPr lvl="1"/>
            <a:r>
              <a:rPr lang="en-US" altLang="en-US"/>
              <a:t>Example</a:t>
            </a:r>
          </a:p>
          <a:p>
            <a:pPr lvl="1"/>
            <a:r>
              <a:rPr lang="en-US" altLang="en-US"/>
              <a:t>Assume B = 10 and p = 3.</a:t>
            </a:r>
          </a:p>
          <a:p>
            <a:pPr lvl="1"/>
            <a:r>
              <a:rPr lang="en-US" altLang="en-US">
                <a:latin typeface="Courier New" panose="02070309020205020404" pitchFamily="49" charset="0"/>
              </a:rPr>
              <a:t>23.7 	= +0.237E2</a:t>
            </a:r>
          </a:p>
          <a:p>
            <a:pPr lvl="1"/>
            <a:r>
              <a:rPr lang="en-US" altLang="en-US">
                <a:latin typeface="Courier New" panose="02070309020205020404" pitchFamily="49" charset="0"/>
              </a:rPr>
              <a:t>23.74 	= +0.237E2</a:t>
            </a:r>
          </a:p>
          <a:p>
            <a:pPr lvl="1"/>
            <a:r>
              <a:rPr lang="en-US" altLang="en-US">
                <a:latin typeface="Courier New" panose="02070309020205020404" pitchFamily="49" charset="0"/>
              </a:rPr>
              <a:t>37000 	= +0.370E5</a:t>
            </a:r>
          </a:p>
          <a:p>
            <a:pPr lvl="1"/>
            <a:r>
              <a:rPr lang="en-US" altLang="en-US">
                <a:latin typeface="Courier New" panose="02070309020205020404" pitchFamily="49" charset="0"/>
              </a:rPr>
              <a:t>37028 	= +0.370E5</a:t>
            </a:r>
          </a:p>
          <a:p>
            <a:pPr lvl="1"/>
            <a:r>
              <a:rPr lang="en-US" altLang="en-US">
                <a:latin typeface="Courier New" panose="02070309020205020404" pitchFamily="49" charset="0"/>
              </a:rPr>
              <a:t>-0.000124	= -0.124E-4</a:t>
            </a:r>
          </a:p>
        </p:txBody>
      </p:sp>
      <p:graphicFrame>
        <p:nvGraphicFramePr>
          <p:cNvPr id="181252" name="Object 4"/>
          <p:cNvGraphicFramePr>
            <a:graphicFrameLocks noChangeAspect="1"/>
          </p:cNvGraphicFramePr>
          <p:nvPr/>
        </p:nvGraphicFramePr>
        <p:xfrm>
          <a:off x="1143000" y="1981200"/>
          <a:ext cx="1905000" cy="428625"/>
        </p:xfrm>
        <a:graphic>
          <a:graphicData uri="http://schemas.openxmlformats.org/presentationml/2006/ole">
            <mc:AlternateContent xmlns:mc="http://schemas.openxmlformats.org/markup-compatibility/2006">
              <mc:Choice xmlns:v="urn:schemas-microsoft-com:vml" Requires="v">
                <p:oleObj spid="_x0000_s181253" name="Equation" r:id="rId3" imgW="1130040" imgH="253800" progId="Equation.3">
                  <p:embed/>
                </p:oleObj>
              </mc:Choice>
              <mc:Fallback>
                <p:oleObj name="Equation" r:id="rId3" imgW="1130040" imgH="253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981200"/>
                        <a:ext cx="19050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Lectures on Numerical Methods</a:t>
            </a:r>
          </a:p>
        </p:txBody>
      </p:sp>
      <p:sp>
        <p:nvSpPr>
          <p:cNvPr id="5" name="Slide Number Placeholder 4"/>
          <p:cNvSpPr>
            <a:spLocks noGrp="1"/>
          </p:cNvSpPr>
          <p:nvPr>
            <p:ph type="sldNum" sz="quarter" idx="11"/>
          </p:nvPr>
        </p:nvSpPr>
        <p:spPr/>
        <p:txBody>
          <a:bodyPr/>
          <a:lstStyle/>
          <a:p>
            <a:fld id="{F652D212-60B9-4AC9-86E8-58BA2A73E86F}" type="slidenum">
              <a:rPr lang="en-US" altLang="en-US"/>
              <a:pPr/>
              <a:t>24</a:t>
            </a:fld>
            <a:endParaRPr lang="en-US" altLang="en-US"/>
          </a:p>
        </p:txBody>
      </p:sp>
      <p:sp>
        <p:nvSpPr>
          <p:cNvPr id="182274" name="Rectangle 2"/>
          <p:cNvSpPr>
            <a:spLocks noGrp="1" noChangeArrowheads="1"/>
          </p:cNvSpPr>
          <p:nvPr>
            <p:ph type="title"/>
          </p:nvPr>
        </p:nvSpPr>
        <p:spPr/>
        <p:txBody>
          <a:bodyPr/>
          <a:lstStyle/>
          <a:p>
            <a:r>
              <a:rPr lang="en-US" altLang="en-US"/>
              <a:t>Floating Point Arithmetic</a:t>
            </a:r>
          </a:p>
        </p:txBody>
      </p:sp>
      <p:sp>
        <p:nvSpPr>
          <p:cNvPr id="182275" name="Rectangle 3"/>
          <p:cNvSpPr>
            <a:spLocks noGrp="1" noChangeArrowheads="1"/>
          </p:cNvSpPr>
          <p:nvPr>
            <p:ph type="body" idx="1"/>
          </p:nvPr>
        </p:nvSpPr>
        <p:spPr/>
        <p:txBody>
          <a:bodyPr/>
          <a:lstStyle/>
          <a:p>
            <a:r>
              <a:rPr lang="en-US" altLang="en-US"/>
              <a:t>Representation</a:t>
            </a:r>
          </a:p>
          <a:p>
            <a:pPr lvl="1"/>
            <a:r>
              <a:rPr lang="en-US" altLang="en-US"/>
              <a:t>S</a:t>
            </a:r>
            <a:r>
              <a:rPr lang="en-US" altLang="en-US" baseline="-25000"/>
              <a:t>k</a:t>
            </a:r>
            <a:r>
              <a:rPr lang="en-US" altLang="en-US"/>
              <a:t> = { x | B</a:t>
            </a:r>
            <a:r>
              <a:rPr lang="en-US" altLang="en-US" baseline="30000"/>
              <a:t>k-1</a:t>
            </a:r>
            <a:r>
              <a:rPr lang="en-US" altLang="en-US"/>
              <a:t> &lt;= x &lt; B</a:t>
            </a:r>
            <a:r>
              <a:rPr lang="en-US" altLang="en-US" baseline="30000"/>
              <a:t>k</a:t>
            </a:r>
            <a:r>
              <a:rPr lang="en-US" altLang="en-US"/>
              <a:t> }. Number of elements in each Sk is same. In the previous example it is 900.</a:t>
            </a:r>
          </a:p>
          <a:p>
            <a:pPr lvl="1"/>
            <a:r>
              <a:rPr lang="en-US" altLang="en-US"/>
              <a:t>Gap between seuccessive numbers of Sk is B</a:t>
            </a:r>
            <a:r>
              <a:rPr lang="en-US" altLang="en-US" baseline="30000"/>
              <a:t>k-p</a:t>
            </a:r>
            <a:r>
              <a:rPr lang="en-US" altLang="en-US"/>
              <a:t>.</a:t>
            </a:r>
          </a:p>
          <a:p>
            <a:pPr lvl="1"/>
            <a:r>
              <a:rPr lang="en-US" altLang="en-US"/>
              <a:t>B1-p is called machine epsilon. It is the gap between 1 and next representable number.</a:t>
            </a:r>
          </a:p>
          <a:p>
            <a:pPr lvl="1"/>
            <a:r>
              <a:rPr lang="en-US" altLang="en-US"/>
              <a:t>Underflow and Overflow occur when number cannot be represented because it is too small or too big.</a:t>
            </a:r>
          </a:p>
          <a:p>
            <a:pPr lvl="1"/>
            <a:r>
              <a:rPr lang="en-US" altLang="en-US"/>
              <a:t>Two floating points are added by aligning  decimal points.</a:t>
            </a:r>
          </a:p>
          <a:p>
            <a:pPr lvl="1"/>
            <a:r>
              <a:rPr lang="en-US" altLang="en-US"/>
              <a:t>Floating point arithmetic is not associative and distributive.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Lectures on Numerical Methods</a:t>
            </a:r>
          </a:p>
        </p:txBody>
      </p:sp>
      <p:sp>
        <p:nvSpPr>
          <p:cNvPr id="5" name="Slide Number Placeholder 3"/>
          <p:cNvSpPr>
            <a:spLocks noGrp="1"/>
          </p:cNvSpPr>
          <p:nvPr>
            <p:ph type="sldNum" sz="quarter" idx="11"/>
          </p:nvPr>
        </p:nvSpPr>
        <p:spPr/>
        <p:txBody>
          <a:bodyPr/>
          <a:lstStyle/>
          <a:p>
            <a:fld id="{E1C5371F-BE0A-44D8-8577-27FB0F3598BC}" type="slidenum">
              <a:rPr lang="en-US" altLang="en-US"/>
              <a:pPr/>
              <a:t>3</a:t>
            </a:fld>
            <a:endParaRPr lang="en-US" altLang="en-US"/>
          </a:p>
        </p:txBody>
      </p:sp>
      <p:sp>
        <p:nvSpPr>
          <p:cNvPr id="20482" name="Rectangle 2"/>
          <p:cNvSpPr>
            <a:spLocks noGrp="1" noChangeArrowheads="1"/>
          </p:cNvSpPr>
          <p:nvPr>
            <p:ph type="title"/>
          </p:nvPr>
        </p:nvSpPr>
        <p:spPr/>
        <p:txBody>
          <a:bodyPr/>
          <a:lstStyle/>
          <a:p>
            <a:r>
              <a:rPr lang="en-US" altLang="en-US"/>
              <a:t>Basic Data Types</a:t>
            </a:r>
          </a:p>
        </p:txBody>
      </p:sp>
      <p:sp>
        <p:nvSpPr>
          <p:cNvPr id="20484" name="Rectangle 4"/>
          <p:cNvSpPr>
            <a:spLocks noGrp="1" noChangeArrowheads="1"/>
          </p:cNvSpPr>
          <p:nvPr>
            <p:ph type="body" idx="4294967295"/>
          </p:nvPr>
        </p:nvSpPr>
        <p:spPr/>
        <p:txBody>
          <a:bodyPr/>
          <a:lstStyle/>
          <a:p>
            <a:pPr>
              <a:lnSpc>
                <a:spcPct val="90000"/>
              </a:lnSpc>
            </a:pPr>
            <a:r>
              <a:rPr lang="en-US" altLang="en-US"/>
              <a:t>Integral Types</a:t>
            </a:r>
            <a:endParaRPr lang="en-US" altLang="en-US" sz="2000">
              <a:latin typeface="Arial" panose="020B0604020202020204" pitchFamily="34" charset="0"/>
            </a:endParaRPr>
          </a:p>
          <a:p>
            <a:pPr lvl="1">
              <a:spcBef>
                <a:spcPct val="50000"/>
              </a:spcBef>
            </a:pPr>
            <a:r>
              <a:rPr lang="en-US" altLang="en-US"/>
              <a:t>Integers are stored in various sizes. They can be signed or unsigned.</a:t>
            </a:r>
          </a:p>
          <a:p>
            <a:pPr lvl="1">
              <a:lnSpc>
                <a:spcPct val="120000"/>
              </a:lnSpc>
              <a:spcBef>
                <a:spcPct val="50000"/>
              </a:spcBef>
              <a:spcAft>
                <a:spcPct val="20000"/>
              </a:spcAft>
            </a:pPr>
            <a:r>
              <a:rPr lang="en-US" altLang="en-US" b="1"/>
              <a:t>Example</a:t>
            </a:r>
            <a:r>
              <a:rPr lang="en-US" altLang="en-US"/>
              <a:t> </a:t>
            </a:r>
            <a:br>
              <a:rPr lang="en-US" altLang="en-US"/>
            </a:br>
            <a:r>
              <a:rPr lang="en-US" altLang="en-US"/>
              <a:t>Suppose an integer is represented by a byte (8 bits). Leftmost bit is sign bit.  If the sign bit is 0, the number is treated as positive. </a:t>
            </a:r>
            <a:br>
              <a:rPr lang="en-US" altLang="en-US"/>
            </a:br>
            <a:r>
              <a:rPr lang="en-US" altLang="en-US"/>
              <a:t>Bit pattern 01001011 = 75 (decimal). </a:t>
            </a:r>
            <a:br>
              <a:rPr lang="en-US" altLang="en-US"/>
            </a:br>
            <a:r>
              <a:rPr lang="en-US" altLang="en-US"/>
              <a:t>The largest positive number is 01111111 = 2</a:t>
            </a:r>
            <a:r>
              <a:rPr lang="en-US" altLang="en-US" baseline="30000"/>
              <a:t>7 </a:t>
            </a:r>
            <a:r>
              <a:rPr lang="en-US" altLang="en-US"/>
              <a:t>– 1 = 127. </a:t>
            </a:r>
            <a:br>
              <a:rPr lang="en-US" altLang="en-US"/>
            </a:br>
            <a:r>
              <a:rPr lang="en-US" altLang="en-US"/>
              <a:t>Negative numbers are stored as two’s complement or as one’s complement. </a:t>
            </a:r>
            <a:br>
              <a:rPr lang="en-US" altLang="en-US"/>
            </a:br>
            <a:r>
              <a:rPr lang="en-US" altLang="en-US"/>
              <a:t>-75 = 10110100 (one’s complement). </a:t>
            </a:r>
            <a:br>
              <a:rPr lang="en-US" altLang="en-US"/>
            </a:br>
            <a:r>
              <a:rPr lang="en-US" altLang="en-US"/>
              <a:t>-75 = 10110101 (two’s complement).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Lectures on Numerical Methods</a:t>
            </a:r>
          </a:p>
        </p:txBody>
      </p:sp>
      <p:sp>
        <p:nvSpPr>
          <p:cNvPr id="5" name="Slide Number Placeholder 4"/>
          <p:cNvSpPr>
            <a:spLocks noGrp="1"/>
          </p:cNvSpPr>
          <p:nvPr>
            <p:ph type="sldNum" sz="quarter" idx="11"/>
          </p:nvPr>
        </p:nvSpPr>
        <p:spPr/>
        <p:txBody>
          <a:bodyPr/>
          <a:lstStyle/>
          <a:p>
            <a:fld id="{DA2F47BF-5172-4B99-91D7-081D3852EF8C}" type="slidenum">
              <a:rPr lang="en-US" altLang="en-US"/>
              <a:pPr/>
              <a:t>4</a:t>
            </a:fld>
            <a:endParaRPr lang="en-US" altLang="en-US"/>
          </a:p>
        </p:txBody>
      </p:sp>
      <p:sp>
        <p:nvSpPr>
          <p:cNvPr id="146434" name="Rectangle 2"/>
          <p:cNvSpPr>
            <a:spLocks noGrp="1" noChangeArrowheads="1"/>
          </p:cNvSpPr>
          <p:nvPr>
            <p:ph type="title"/>
          </p:nvPr>
        </p:nvSpPr>
        <p:spPr/>
        <p:txBody>
          <a:bodyPr/>
          <a:lstStyle/>
          <a:p>
            <a:pPr>
              <a:lnSpc>
                <a:spcPct val="80000"/>
              </a:lnSpc>
              <a:spcBef>
                <a:spcPct val="50000"/>
              </a:spcBef>
            </a:pPr>
            <a:r>
              <a:rPr lang="en-US" altLang="en-US"/>
              <a:t>Basic Data Types</a:t>
            </a:r>
          </a:p>
        </p:txBody>
      </p:sp>
      <p:sp>
        <p:nvSpPr>
          <p:cNvPr id="146435" name="Rectangle 3"/>
          <p:cNvSpPr>
            <a:spLocks noGrp="1" noChangeArrowheads="1"/>
          </p:cNvSpPr>
          <p:nvPr>
            <p:ph type="body" idx="1"/>
          </p:nvPr>
        </p:nvSpPr>
        <p:spPr/>
        <p:txBody>
          <a:bodyPr/>
          <a:lstStyle/>
          <a:p>
            <a:pPr>
              <a:lnSpc>
                <a:spcPct val="80000"/>
              </a:lnSpc>
              <a:spcBef>
                <a:spcPct val="50000"/>
              </a:spcBef>
            </a:pPr>
            <a:r>
              <a:rPr lang="en-US" altLang="en-US"/>
              <a:t>Integral Types</a:t>
            </a:r>
          </a:p>
          <a:p>
            <a:pPr lvl="1">
              <a:spcBef>
                <a:spcPct val="50000"/>
              </a:spcBef>
            </a:pPr>
            <a:r>
              <a:rPr lang="en-US" altLang="en-US"/>
              <a:t> </a:t>
            </a:r>
            <a:r>
              <a:rPr lang="en-US" altLang="en-US" b="1">
                <a:latin typeface="Courier New" panose="02070309020205020404" pitchFamily="49" charset="0"/>
              </a:rPr>
              <a:t>char</a:t>
            </a:r>
            <a:r>
              <a:rPr lang="en-US" altLang="en-US"/>
              <a:t> 		Stored as 8 bits. Unsigned 0 to 255. </a:t>
            </a:r>
            <a:br>
              <a:rPr lang="en-US" altLang="en-US"/>
            </a:br>
            <a:r>
              <a:rPr lang="en-US" altLang="en-US"/>
              <a:t>			Signed  -128 to 127.</a:t>
            </a:r>
          </a:p>
          <a:p>
            <a:pPr lvl="1">
              <a:spcBef>
                <a:spcPct val="50000"/>
              </a:spcBef>
            </a:pPr>
            <a:r>
              <a:rPr lang="en-US" altLang="en-US"/>
              <a:t> </a:t>
            </a:r>
            <a:r>
              <a:rPr lang="en-US" altLang="en-US" b="1">
                <a:latin typeface="Courier New" panose="02070309020205020404" pitchFamily="49" charset="0"/>
              </a:rPr>
              <a:t>short int	</a:t>
            </a:r>
            <a:r>
              <a:rPr lang="en-US" altLang="en-US"/>
              <a:t>Stored as 16 bits. Unsigned 0 to 65535. </a:t>
            </a:r>
            <a:br>
              <a:rPr lang="en-US" altLang="en-US"/>
            </a:br>
            <a:r>
              <a:rPr lang="en-US" altLang="en-US"/>
              <a:t>			Signed -32768 to 32767.</a:t>
            </a:r>
          </a:p>
          <a:p>
            <a:pPr lvl="1">
              <a:spcBef>
                <a:spcPct val="50000"/>
              </a:spcBef>
            </a:pPr>
            <a:r>
              <a:rPr lang="en-US" altLang="en-US"/>
              <a:t> </a:t>
            </a:r>
            <a:r>
              <a:rPr lang="en-US" altLang="en-US" b="1">
                <a:latin typeface="Courier New" panose="02070309020205020404" pitchFamily="49" charset="0"/>
              </a:rPr>
              <a:t>int 		</a:t>
            </a:r>
            <a:r>
              <a:rPr lang="en-US" altLang="en-US"/>
              <a:t>Same as either short or long int.</a:t>
            </a:r>
          </a:p>
          <a:p>
            <a:pPr lvl="1">
              <a:spcBef>
                <a:spcPct val="50000"/>
              </a:spcBef>
            </a:pPr>
            <a:r>
              <a:rPr lang="en-US" altLang="en-US"/>
              <a:t> </a:t>
            </a:r>
            <a:r>
              <a:rPr lang="en-US" altLang="en-US" b="1">
                <a:latin typeface="Courier New" panose="02070309020205020404" pitchFamily="49" charset="0"/>
              </a:rPr>
              <a:t>long int</a:t>
            </a:r>
            <a:r>
              <a:rPr lang="en-US" altLang="en-US"/>
              <a:t> 		Stored as 32 bits. Unsigned 0 to 4294967295.</a:t>
            </a:r>
            <a:br>
              <a:rPr lang="en-US" altLang="en-US"/>
            </a:br>
            <a:r>
              <a:rPr lang="en-US" altLang="en-US"/>
              <a:t>			Signed  -2147483648 to  2147483647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Lectures on Numerical Methods</a:t>
            </a:r>
          </a:p>
        </p:txBody>
      </p:sp>
      <p:sp>
        <p:nvSpPr>
          <p:cNvPr id="5" name="Slide Number Placeholder 3"/>
          <p:cNvSpPr>
            <a:spLocks noGrp="1"/>
          </p:cNvSpPr>
          <p:nvPr>
            <p:ph type="sldNum" sz="quarter" idx="11"/>
          </p:nvPr>
        </p:nvSpPr>
        <p:spPr/>
        <p:txBody>
          <a:bodyPr/>
          <a:lstStyle/>
          <a:p>
            <a:fld id="{1BD8C0DC-8D18-43C2-AE1A-AAB1F7F628ED}" type="slidenum">
              <a:rPr lang="en-US" altLang="en-US"/>
              <a:pPr/>
              <a:t>5</a:t>
            </a:fld>
            <a:endParaRPr lang="en-US" altLang="en-US"/>
          </a:p>
        </p:txBody>
      </p:sp>
      <p:sp>
        <p:nvSpPr>
          <p:cNvPr id="34818" name="Rectangle 2"/>
          <p:cNvSpPr>
            <a:spLocks noGrp="1" noChangeArrowheads="1"/>
          </p:cNvSpPr>
          <p:nvPr>
            <p:ph type="title"/>
          </p:nvPr>
        </p:nvSpPr>
        <p:spPr/>
        <p:txBody>
          <a:bodyPr/>
          <a:lstStyle/>
          <a:p>
            <a:r>
              <a:rPr lang="en-US" altLang="en-US"/>
              <a:t>Basic Data Types</a:t>
            </a:r>
          </a:p>
        </p:txBody>
      </p:sp>
      <p:sp>
        <p:nvSpPr>
          <p:cNvPr id="34819" name="Rectangle 3"/>
          <p:cNvSpPr>
            <a:spLocks noGrp="1" noChangeArrowheads="1"/>
          </p:cNvSpPr>
          <p:nvPr>
            <p:ph type="body" idx="4294967295"/>
          </p:nvPr>
        </p:nvSpPr>
        <p:spPr/>
        <p:txBody>
          <a:bodyPr/>
          <a:lstStyle/>
          <a:p>
            <a:r>
              <a:rPr lang="en-US" altLang="en-US"/>
              <a:t>Floating Point Numbers</a:t>
            </a:r>
          </a:p>
          <a:p>
            <a:pPr lvl="1"/>
            <a:r>
              <a:rPr lang="en-US" altLang="en-US"/>
              <a:t>Floating point numbers are rational numbers. Always signed numbers.</a:t>
            </a:r>
          </a:p>
          <a:p>
            <a:pPr lvl="1"/>
            <a:r>
              <a:rPr lang="en-US" altLang="en-US" b="1">
                <a:latin typeface="Courier New" panose="02070309020205020404" pitchFamily="49" charset="0"/>
              </a:rPr>
              <a:t>float</a:t>
            </a:r>
            <a:r>
              <a:rPr lang="en-US" altLang="en-US"/>
              <a:t>	Approximate precision of 6 decimal digits .</a:t>
            </a:r>
          </a:p>
          <a:p>
            <a:pPr lvl="2"/>
            <a:r>
              <a:rPr lang="en-US" altLang="en-US"/>
              <a:t>Typically stored in 4 bytes with 24 bits of signed mantissa and 8 bits of signed exponent.</a:t>
            </a:r>
          </a:p>
          <a:p>
            <a:pPr lvl="1"/>
            <a:r>
              <a:rPr lang="en-US" altLang="en-US" b="1">
                <a:latin typeface="Courier New" panose="02070309020205020404" pitchFamily="49" charset="0"/>
              </a:rPr>
              <a:t>double</a:t>
            </a:r>
            <a:r>
              <a:rPr lang="en-US" altLang="en-US"/>
              <a:t>	Approximate precision of 14 decimal digits.</a:t>
            </a:r>
          </a:p>
          <a:p>
            <a:pPr lvl="2"/>
            <a:r>
              <a:rPr lang="en-US" altLang="en-US"/>
              <a:t>Typically stored in 8 bytes with 56 bits of signed mantissa and 8 bits of signed exponent.</a:t>
            </a:r>
          </a:p>
          <a:p>
            <a:pPr lvl="1"/>
            <a:endParaRPr lang="en-US" altLang="en-US" sz="1000"/>
          </a:p>
          <a:p>
            <a:pPr lvl="1"/>
            <a:r>
              <a:rPr lang="en-US" altLang="en-US"/>
              <a:t>One should check the file limits.h to what is implemented on a particular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Lectures on Numerical Methods</a:t>
            </a:r>
          </a:p>
        </p:txBody>
      </p:sp>
      <p:sp>
        <p:nvSpPr>
          <p:cNvPr id="5" name="Slide Number Placeholder 3"/>
          <p:cNvSpPr>
            <a:spLocks noGrp="1"/>
          </p:cNvSpPr>
          <p:nvPr>
            <p:ph type="sldNum" sz="quarter" idx="11"/>
          </p:nvPr>
        </p:nvSpPr>
        <p:spPr/>
        <p:txBody>
          <a:bodyPr/>
          <a:lstStyle/>
          <a:p>
            <a:fld id="{DA698C44-F1EB-47B6-8E4C-467C1B0D4830}" type="slidenum">
              <a:rPr lang="en-US" altLang="en-US"/>
              <a:pPr/>
              <a:t>6</a:t>
            </a:fld>
            <a:endParaRPr lang="en-US" altLang="en-US"/>
          </a:p>
        </p:txBody>
      </p:sp>
      <p:sp>
        <p:nvSpPr>
          <p:cNvPr id="35842" name="Rectangle 2"/>
          <p:cNvSpPr>
            <a:spLocks noGrp="1" noChangeArrowheads="1"/>
          </p:cNvSpPr>
          <p:nvPr>
            <p:ph type="title"/>
          </p:nvPr>
        </p:nvSpPr>
        <p:spPr/>
        <p:txBody>
          <a:bodyPr/>
          <a:lstStyle/>
          <a:p>
            <a:r>
              <a:rPr lang="en-US" altLang="en-US"/>
              <a:t>Constants</a:t>
            </a:r>
          </a:p>
        </p:txBody>
      </p:sp>
      <p:sp>
        <p:nvSpPr>
          <p:cNvPr id="35843" name="Rectangle 3"/>
          <p:cNvSpPr>
            <a:spLocks noGrp="1" noChangeArrowheads="1"/>
          </p:cNvSpPr>
          <p:nvPr>
            <p:ph type="body" idx="4294967295"/>
          </p:nvPr>
        </p:nvSpPr>
        <p:spPr/>
        <p:txBody>
          <a:bodyPr/>
          <a:lstStyle/>
          <a:p>
            <a:r>
              <a:rPr lang="en-US" altLang="en-US"/>
              <a:t>Numerical Constants</a:t>
            </a:r>
          </a:p>
          <a:p>
            <a:pPr lvl="1"/>
            <a:r>
              <a:rPr lang="en-US" altLang="en-US"/>
              <a:t>Constants like 12, 253 are stored as </a:t>
            </a:r>
            <a:r>
              <a:rPr lang="en-US" altLang="en-US" b="1">
                <a:latin typeface="Courier New" panose="02070309020205020404" pitchFamily="49" charset="0"/>
              </a:rPr>
              <a:t>int type. No decimal point.</a:t>
            </a:r>
          </a:p>
          <a:p>
            <a:pPr lvl="1"/>
            <a:r>
              <a:rPr lang="en-US" altLang="en-US"/>
              <a:t>12L or 12l are stored as </a:t>
            </a:r>
            <a:r>
              <a:rPr lang="en-US" altLang="en-US" b="1">
                <a:latin typeface="Courier New" panose="02070309020205020404" pitchFamily="49" charset="0"/>
              </a:rPr>
              <a:t>long int</a:t>
            </a:r>
            <a:r>
              <a:rPr lang="en-US" altLang="en-US"/>
              <a:t>.</a:t>
            </a:r>
          </a:p>
          <a:p>
            <a:pPr lvl="1"/>
            <a:r>
              <a:rPr lang="en-US" altLang="en-US"/>
              <a:t>12U or 12u are stored as </a:t>
            </a:r>
            <a:r>
              <a:rPr lang="en-US" altLang="en-US" b="1">
                <a:latin typeface="Courier New" panose="02070309020205020404" pitchFamily="49" charset="0"/>
              </a:rPr>
              <a:t>unsigned int</a:t>
            </a:r>
            <a:r>
              <a:rPr lang="en-US" altLang="en-US"/>
              <a:t>.</a:t>
            </a:r>
          </a:p>
          <a:p>
            <a:pPr lvl="1"/>
            <a:r>
              <a:rPr lang="en-US" altLang="en-US"/>
              <a:t>12UL or 12ul are stored as </a:t>
            </a:r>
            <a:r>
              <a:rPr lang="en-US" altLang="en-US" b="1">
                <a:latin typeface="Courier New" panose="02070309020205020404" pitchFamily="49" charset="0"/>
              </a:rPr>
              <a:t>unsigned long int</a:t>
            </a:r>
            <a:r>
              <a:rPr lang="en-US" altLang="en-US"/>
              <a:t>.</a:t>
            </a:r>
          </a:p>
          <a:p>
            <a:pPr lvl="1"/>
            <a:r>
              <a:rPr lang="en-US" altLang="en-US"/>
              <a:t>Numbers with a decimal point (12.34) are stored as double.</a:t>
            </a:r>
          </a:p>
          <a:p>
            <a:pPr lvl="1"/>
            <a:r>
              <a:rPr lang="en-US" altLang="en-US"/>
              <a:t>Numbers with exponent (12e-3 = 12 x 10</a:t>
            </a:r>
            <a:r>
              <a:rPr lang="en-US" altLang="en-US" baseline="30000"/>
              <a:t>-3</a:t>
            </a:r>
            <a:r>
              <a:rPr lang="en-US" altLang="en-US"/>
              <a:t> ) are stored as double.</a:t>
            </a:r>
          </a:p>
          <a:p>
            <a:pPr lvl="1"/>
            <a:r>
              <a:rPr lang="en-US" altLang="en-US"/>
              <a:t>12.34f or 1.234e1f are stored as </a:t>
            </a:r>
            <a:r>
              <a:rPr lang="en-US" altLang="en-US" b="1">
                <a:latin typeface="Courier New" panose="02070309020205020404" pitchFamily="49" charset="0"/>
              </a:rPr>
              <a:t>float</a:t>
            </a:r>
            <a:r>
              <a:rPr lang="en-US" altLang="en-US"/>
              <a:t>.</a:t>
            </a:r>
          </a:p>
          <a:p>
            <a:pPr lvl="1"/>
            <a:r>
              <a:rPr lang="en-US" altLang="en-US"/>
              <a:t>These are not valid constants:</a:t>
            </a:r>
          </a:p>
          <a:p>
            <a:pPr lvl="1">
              <a:buFont typeface="Monotype Sorts" pitchFamily="2" charset="2"/>
              <a:buNone/>
            </a:pPr>
            <a:r>
              <a:rPr lang="en-US" altLang="en-US" b="1">
                <a:latin typeface="Courier New" panose="02070309020205020404" pitchFamily="49" charset="0"/>
              </a:rPr>
              <a:t>	25,000	7.1e 4		$200	2.3e-3.4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t>Lectures on Numerical Methods</a:t>
            </a:r>
          </a:p>
        </p:txBody>
      </p:sp>
      <p:sp>
        <p:nvSpPr>
          <p:cNvPr id="5" name="Slide Number Placeholder 3"/>
          <p:cNvSpPr>
            <a:spLocks noGrp="1"/>
          </p:cNvSpPr>
          <p:nvPr>
            <p:ph type="sldNum" sz="quarter" idx="11"/>
          </p:nvPr>
        </p:nvSpPr>
        <p:spPr/>
        <p:txBody>
          <a:bodyPr/>
          <a:lstStyle/>
          <a:p>
            <a:fld id="{EEEF7EB0-E7BF-4460-83A2-D8C64E6778B9}" type="slidenum">
              <a:rPr lang="en-US" altLang="en-US"/>
              <a:pPr/>
              <a:t>7</a:t>
            </a:fld>
            <a:endParaRPr lang="en-US" altLang="en-US"/>
          </a:p>
        </p:txBody>
      </p:sp>
      <p:sp>
        <p:nvSpPr>
          <p:cNvPr id="153602" name="Rectangle 2"/>
          <p:cNvSpPr>
            <a:spLocks noGrp="1" noChangeArrowheads="1"/>
          </p:cNvSpPr>
          <p:nvPr>
            <p:ph type="title"/>
          </p:nvPr>
        </p:nvSpPr>
        <p:spPr/>
        <p:txBody>
          <a:bodyPr/>
          <a:lstStyle/>
          <a:p>
            <a:r>
              <a:rPr lang="en-US" altLang="en-US"/>
              <a:t>Constants</a:t>
            </a:r>
          </a:p>
        </p:txBody>
      </p:sp>
      <p:sp>
        <p:nvSpPr>
          <p:cNvPr id="153603" name="Rectangle 3"/>
          <p:cNvSpPr>
            <a:spLocks noGrp="1" noChangeArrowheads="1"/>
          </p:cNvSpPr>
          <p:nvPr>
            <p:ph type="body" idx="4294967295"/>
          </p:nvPr>
        </p:nvSpPr>
        <p:spPr/>
        <p:txBody>
          <a:bodyPr/>
          <a:lstStyle/>
          <a:p>
            <a:r>
              <a:rPr lang="en-US" altLang="en-US" b="1">
                <a:latin typeface="Courier New" panose="02070309020205020404" pitchFamily="49" charset="0"/>
              </a:rPr>
              <a:t>Character and string constants</a:t>
            </a:r>
          </a:p>
          <a:p>
            <a:pPr lvl="1"/>
            <a:r>
              <a:rPr lang="en-US" altLang="en-US" b="1">
                <a:latin typeface="Courier New" panose="02070309020205020404" pitchFamily="49" charset="0"/>
              </a:rPr>
              <a:t>‘c’</a:t>
            </a:r>
            <a:r>
              <a:rPr lang="en-US" altLang="en-US"/>
              <a:t> , a single character in single quotes are stored as char.</a:t>
            </a:r>
            <a:br>
              <a:rPr lang="en-US" altLang="en-US"/>
            </a:br>
            <a:r>
              <a:rPr lang="en-US" altLang="en-US"/>
              <a:t>Some special character are represented as two characters in single quotes.</a:t>
            </a:r>
            <a:br>
              <a:rPr lang="en-US" altLang="en-US"/>
            </a:br>
            <a:r>
              <a:rPr lang="en-US" altLang="en-US" b="1">
                <a:latin typeface="Courier New" panose="02070309020205020404" pitchFamily="49" charset="0"/>
              </a:rPr>
              <a:t>‘\n’</a:t>
            </a:r>
            <a:r>
              <a:rPr lang="en-US" altLang="en-US"/>
              <a:t> = newline, </a:t>
            </a:r>
            <a:r>
              <a:rPr lang="en-US" altLang="en-US" b="1">
                <a:latin typeface="Courier New" panose="02070309020205020404" pitchFamily="49" charset="0"/>
              </a:rPr>
              <a:t>‘\t’</a:t>
            </a:r>
            <a:r>
              <a:rPr lang="en-US" altLang="en-US"/>
              <a:t>= tab, </a:t>
            </a:r>
            <a:r>
              <a:rPr lang="en-US" altLang="en-US" b="1">
                <a:latin typeface="Courier New" panose="02070309020205020404" pitchFamily="49" charset="0"/>
              </a:rPr>
              <a:t>‘\\’</a:t>
            </a:r>
            <a:r>
              <a:rPr lang="en-US" altLang="en-US"/>
              <a:t> = backlash, </a:t>
            </a:r>
            <a:r>
              <a:rPr lang="en-US" altLang="en-US" b="1">
                <a:latin typeface="Courier New" panose="02070309020205020404" pitchFamily="49" charset="0"/>
              </a:rPr>
              <a:t>‘\”’</a:t>
            </a:r>
            <a:r>
              <a:rPr lang="en-US" altLang="en-US"/>
              <a:t> = double quotes.</a:t>
            </a:r>
            <a:br>
              <a:rPr lang="en-US" altLang="en-US"/>
            </a:br>
            <a:r>
              <a:rPr lang="en-US" altLang="en-US"/>
              <a:t>Char constants also can be written in terms of their ASCII code.</a:t>
            </a:r>
            <a:br>
              <a:rPr lang="en-US" altLang="en-US"/>
            </a:br>
            <a:r>
              <a:rPr lang="en-US" altLang="en-US" b="1">
                <a:latin typeface="Courier New" panose="02070309020205020404" pitchFamily="49" charset="0"/>
              </a:rPr>
              <a:t>‘\060’ = ‘0’</a:t>
            </a:r>
            <a:r>
              <a:rPr lang="en-US" altLang="en-US"/>
              <a:t> (Decimal code is 48).</a:t>
            </a:r>
          </a:p>
          <a:p>
            <a:pPr lvl="1"/>
            <a:r>
              <a:rPr lang="en-US" altLang="en-US"/>
              <a:t>A sequence of characters enclosed in double quotes is called a string constant or string literal. For example</a:t>
            </a:r>
            <a:br>
              <a:rPr lang="en-US" altLang="en-US"/>
            </a:br>
            <a:r>
              <a:rPr lang="en-US" altLang="en-US" b="1">
                <a:latin typeface="Courier New" panose="02070309020205020404" pitchFamily="49" charset="0"/>
              </a:rPr>
              <a:t>“Charu”</a:t>
            </a:r>
            <a:br>
              <a:rPr lang="en-US" altLang="en-US" b="1">
                <a:latin typeface="Courier New" panose="02070309020205020404" pitchFamily="49" charset="0"/>
              </a:rPr>
            </a:br>
            <a:r>
              <a:rPr lang="en-US" altLang="en-US" b="1">
                <a:latin typeface="Courier New" panose="02070309020205020404" pitchFamily="49" charset="0"/>
              </a:rPr>
              <a:t>“A”</a:t>
            </a:r>
            <a:br>
              <a:rPr lang="en-US" altLang="en-US" b="1">
                <a:latin typeface="Courier New" panose="02070309020205020404" pitchFamily="49" charset="0"/>
              </a:rPr>
            </a:br>
            <a:r>
              <a:rPr lang="en-US" altLang="en-US" b="1">
                <a:latin typeface="Courier New" panose="02070309020205020404" pitchFamily="49" charset="0"/>
              </a:rPr>
              <a:t>“3/9”</a:t>
            </a:r>
            <a:br>
              <a:rPr lang="en-US" altLang="en-US" b="1">
                <a:latin typeface="Courier New" panose="02070309020205020404" pitchFamily="49" charset="0"/>
              </a:rPr>
            </a:br>
            <a:r>
              <a:rPr lang="en-US" altLang="en-US" b="1">
                <a:latin typeface="Courier New" panose="02070309020205020404" pitchFamily="49" charset="0"/>
              </a:rPr>
              <a:t>“x = 5”</a:t>
            </a:r>
            <a:br>
              <a:rPr lang="en-US" altLang="en-US" b="1">
                <a:latin typeface="Courier New" panose="02070309020205020404" pitchFamily="49" charset="0"/>
              </a:rPr>
            </a:br>
            <a:endParaRPr lang="en-US" altLang="en-US" b="1">
              <a:latin typeface="Courier New" panose="020703090202050204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Lectures on Numerical Methods</a:t>
            </a:r>
          </a:p>
        </p:txBody>
      </p:sp>
      <p:sp>
        <p:nvSpPr>
          <p:cNvPr id="5" name="Slide Number Placeholder 4"/>
          <p:cNvSpPr>
            <a:spLocks noGrp="1"/>
          </p:cNvSpPr>
          <p:nvPr>
            <p:ph type="sldNum" sz="quarter" idx="11"/>
          </p:nvPr>
        </p:nvSpPr>
        <p:spPr/>
        <p:txBody>
          <a:bodyPr/>
          <a:lstStyle/>
          <a:p>
            <a:fld id="{59BA2137-8739-495D-A29F-59B69F6E1289}" type="slidenum">
              <a:rPr lang="en-US" altLang="en-US"/>
              <a:pPr/>
              <a:t>8</a:t>
            </a:fld>
            <a:endParaRPr lang="en-US" altLang="en-US"/>
          </a:p>
        </p:txBody>
      </p:sp>
      <p:sp>
        <p:nvSpPr>
          <p:cNvPr id="160770" name="Rectangle 2"/>
          <p:cNvSpPr>
            <a:spLocks noGrp="1" noChangeArrowheads="1"/>
          </p:cNvSpPr>
          <p:nvPr>
            <p:ph type="title"/>
          </p:nvPr>
        </p:nvSpPr>
        <p:spPr/>
        <p:txBody>
          <a:bodyPr/>
          <a:lstStyle/>
          <a:p>
            <a:r>
              <a:rPr lang="en-US" altLang="en-US"/>
              <a:t>Variables</a:t>
            </a:r>
          </a:p>
        </p:txBody>
      </p:sp>
      <p:sp>
        <p:nvSpPr>
          <p:cNvPr id="160771" name="Rectangle 3"/>
          <p:cNvSpPr>
            <a:spLocks noGrp="1" noChangeArrowheads="1"/>
          </p:cNvSpPr>
          <p:nvPr>
            <p:ph type="body" idx="1"/>
          </p:nvPr>
        </p:nvSpPr>
        <p:spPr/>
        <p:txBody>
          <a:bodyPr/>
          <a:lstStyle/>
          <a:p>
            <a:r>
              <a:rPr lang="en-US" altLang="en-US"/>
              <a:t>Naming a Variable</a:t>
            </a:r>
          </a:p>
          <a:p>
            <a:pPr lvl="1"/>
            <a:r>
              <a:rPr lang="en-US" altLang="en-US"/>
              <a:t>Must be a valid identifier.</a:t>
            </a:r>
          </a:p>
          <a:p>
            <a:pPr lvl="1"/>
            <a:r>
              <a:rPr lang="en-US" altLang="en-US"/>
              <a:t>Must not be a keyword</a:t>
            </a:r>
          </a:p>
          <a:p>
            <a:pPr lvl="1"/>
            <a:r>
              <a:rPr lang="en-US" altLang="en-US"/>
              <a:t>Names are case sensitive.</a:t>
            </a:r>
          </a:p>
          <a:p>
            <a:pPr lvl="1"/>
            <a:r>
              <a:rPr lang="en-US" altLang="en-US"/>
              <a:t>Variables are identified by only first 32 characters.</a:t>
            </a:r>
          </a:p>
          <a:p>
            <a:pPr lvl="1"/>
            <a:r>
              <a:rPr lang="en-US" altLang="en-US"/>
              <a:t>Library commonly uses names beginning with _.</a:t>
            </a:r>
          </a:p>
          <a:p>
            <a:pPr lvl="1"/>
            <a:r>
              <a:rPr lang="en-US" altLang="en-US"/>
              <a:t>Naming Styles: Uppercase style and Underscore style</a:t>
            </a:r>
          </a:p>
          <a:p>
            <a:pPr lvl="1"/>
            <a:r>
              <a:rPr lang="en-US" altLang="en-US" b="1">
                <a:latin typeface="Courier New" panose="02070309020205020404" pitchFamily="49" charset="0"/>
              </a:rPr>
              <a:t>lowerLimit	lower_limit</a:t>
            </a:r>
          </a:p>
          <a:p>
            <a:pPr lvl="1"/>
            <a:r>
              <a:rPr lang="en-US" altLang="en-US" b="1">
                <a:latin typeface="Courier New" panose="02070309020205020404" pitchFamily="49" charset="0"/>
              </a:rPr>
              <a:t>incomeTax		income_tax</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Lectures on Numerical Methods</a:t>
            </a:r>
          </a:p>
        </p:txBody>
      </p:sp>
      <p:sp>
        <p:nvSpPr>
          <p:cNvPr id="5" name="Slide Number Placeholder 4"/>
          <p:cNvSpPr>
            <a:spLocks noGrp="1"/>
          </p:cNvSpPr>
          <p:nvPr>
            <p:ph type="sldNum" sz="quarter" idx="11"/>
          </p:nvPr>
        </p:nvSpPr>
        <p:spPr/>
        <p:txBody>
          <a:bodyPr/>
          <a:lstStyle/>
          <a:p>
            <a:fld id="{3B5295DA-AC64-404F-A03D-455C1D931932}" type="slidenum">
              <a:rPr lang="en-US" altLang="en-US"/>
              <a:pPr/>
              <a:t>9</a:t>
            </a:fld>
            <a:endParaRPr lang="en-US" altLang="en-US"/>
          </a:p>
        </p:txBody>
      </p:sp>
      <p:sp>
        <p:nvSpPr>
          <p:cNvPr id="159746" name="Rectangle 2"/>
          <p:cNvSpPr>
            <a:spLocks noGrp="1" noChangeArrowheads="1"/>
          </p:cNvSpPr>
          <p:nvPr>
            <p:ph type="title"/>
          </p:nvPr>
        </p:nvSpPr>
        <p:spPr/>
        <p:txBody>
          <a:bodyPr/>
          <a:lstStyle/>
          <a:p>
            <a:r>
              <a:rPr lang="en-US" altLang="en-US"/>
              <a:t>Declarations</a:t>
            </a:r>
          </a:p>
        </p:txBody>
      </p:sp>
      <p:sp>
        <p:nvSpPr>
          <p:cNvPr id="159747" name="Rectangle 3"/>
          <p:cNvSpPr>
            <a:spLocks noGrp="1" noChangeArrowheads="1"/>
          </p:cNvSpPr>
          <p:nvPr>
            <p:ph type="body" idx="1"/>
          </p:nvPr>
        </p:nvSpPr>
        <p:spPr/>
        <p:txBody>
          <a:bodyPr/>
          <a:lstStyle/>
          <a:p>
            <a:r>
              <a:rPr lang="en-US" altLang="en-US"/>
              <a:t>Declaring a Variable</a:t>
            </a:r>
          </a:p>
          <a:p>
            <a:pPr lvl="1"/>
            <a:r>
              <a:rPr lang="en-US" altLang="en-US"/>
              <a:t>Each variable used must be declared.</a:t>
            </a:r>
          </a:p>
          <a:p>
            <a:pPr lvl="1"/>
            <a:r>
              <a:rPr lang="en-US" altLang="en-US"/>
              <a:t>A form of a declaration statement is</a:t>
            </a:r>
          </a:p>
          <a:p>
            <a:pPr lvl="1">
              <a:buFont typeface="Monotype Sorts" pitchFamily="2" charset="2"/>
              <a:buNone/>
            </a:pPr>
            <a:r>
              <a:rPr lang="en-US" altLang="en-US"/>
              <a:t>	</a:t>
            </a:r>
            <a:r>
              <a:rPr lang="en-US" altLang="en-US" b="1">
                <a:latin typeface="Courier New" panose="02070309020205020404" pitchFamily="49" charset="0"/>
              </a:rPr>
              <a:t>data-type var1, var2,…;</a:t>
            </a:r>
          </a:p>
          <a:p>
            <a:pPr lvl="1"/>
            <a:r>
              <a:rPr lang="en-US" altLang="en-US"/>
              <a:t>Declaration announces the data type of a variable and  allocates appropriate memory location. No initial value (like 0 for integers) should be assumed.</a:t>
            </a:r>
          </a:p>
          <a:p>
            <a:pPr lvl="1"/>
            <a:r>
              <a:rPr lang="en-US" altLang="en-US"/>
              <a:t>It is possible to assign an initial value to a variable in the declaration itself.</a:t>
            </a:r>
          </a:p>
          <a:p>
            <a:pPr lvl="1">
              <a:buFont typeface="Monotype Sorts" pitchFamily="2" charset="2"/>
              <a:buNone/>
            </a:pPr>
            <a:r>
              <a:rPr lang="en-US" altLang="en-US" b="1">
                <a:latin typeface="Courier New" panose="02070309020205020404" pitchFamily="49" charset="0"/>
              </a:rPr>
              <a:t>	data-type var = expression;</a:t>
            </a:r>
          </a:p>
          <a:p>
            <a:pPr lvl="1"/>
            <a:r>
              <a:rPr lang="en-US" altLang="en-US" b="1">
                <a:latin typeface="Courier New" panose="02070309020205020404" pitchFamily="49" charset="0"/>
              </a:rPr>
              <a:t>Examples</a:t>
            </a:r>
          </a:p>
          <a:p>
            <a:pPr lvl="1">
              <a:buFont typeface="Monotype Sorts" pitchFamily="2" charset="2"/>
              <a:buNone/>
            </a:pPr>
            <a:r>
              <a:rPr lang="en-US" altLang="en-US" b="1">
                <a:latin typeface="Courier New" panose="02070309020205020404" pitchFamily="49" charset="0"/>
              </a:rPr>
              <a:t>	int sum = 0;</a:t>
            </a:r>
          </a:p>
          <a:p>
            <a:pPr lvl="1">
              <a:buFont typeface="Monotype Sorts" pitchFamily="2" charset="2"/>
              <a:buNone/>
            </a:pPr>
            <a:r>
              <a:rPr lang="en-US" altLang="en-US" b="1">
                <a:latin typeface="Courier New" panose="02070309020205020404" pitchFamily="49" charset="0"/>
              </a:rPr>
              <a:t>	char newLine = ‘\n’;</a:t>
            </a:r>
          </a:p>
          <a:p>
            <a:pPr lvl="1">
              <a:buFont typeface="Monotype Sorts" pitchFamily="2" charset="2"/>
              <a:buNone/>
            </a:pPr>
            <a:r>
              <a:rPr lang="en-US" altLang="en-US" b="1">
                <a:latin typeface="Courier New" panose="02070309020205020404" pitchFamily="49" charset="0"/>
              </a:rPr>
              <a:t>	float epsilon = 1.0e-6;</a:t>
            </a:r>
          </a:p>
        </p:txBody>
      </p:sp>
    </p:spTree>
  </p:cSld>
  <p:clrMapOvr>
    <a:masterClrMapping/>
  </p:clrMapOvr>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 typeface="Monotype Sorts" pitchFamily="2" charset="2"/>
          <a:buChar char="z"/>
          <a:tabLst/>
          <a:defRPr kumimoji="1" lang="en-US" altLang="en-US" sz="32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 typeface="Monotype Sorts" pitchFamily="2" charset="2"/>
          <a:buChar char="z"/>
          <a:tabLst/>
          <a:defRPr kumimoji="1" lang="en-US" altLang="en-US" sz="32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3266</TotalTime>
  <Words>1348</Words>
  <Application>Microsoft Office PowerPoint</Application>
  <PresentationFormat>On-screen Show (4:3)</PresentationFormat>
  <Paragraphs>305</Paragraphs>
  <Slides>24</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3" baseType="lpstr">
      <vt:lpstr>Times New Roman</vt:lpstr>
      <vt:lpstr>Arial Black</vt:lpstr>
      <vt:lpstr>Tahoma</vt:lpstr>
      <vt:lpstr>Monotype Sorts</vt:lpstr>
      <vt:lpstr>Arial</vt:lpstr>
      <vt:lpstr>Courier New</vt:lpstr>
      <vt:lpstr>Symbol</vt:lpstr>
      <vt:lpstr>Contemporary Portrait</vt:lpstr>
      <vt:lpstr>Microsoft Equation 3.0</vt:lpstr>
      <vt:lpstr>Tokens in C</vt:lpstr>
      <vt:lpstr>Tokens in C</vt:lpstr>
      <vt:lpstr>Basic Data Types</vt:lpstr>
      <vt:lpstr>Basic Data Types</vt:lpstr>
      <vt:lpstr>Basic Data Types</vt:lpstr>
      <vt:lpstr>Constants</vt:lpstr>
      <vt:lpstr>Constants</vt:lpstr>
      <vt:lpstr>Variables</vt:lpstr>
      <vt:lpstr>Declarations</vt:lpstr>
      <vt:lpstr>Global and Local Variables</vt:lpstr>
      <vt:lpstr>Global and Local Variables</vt:lpstr>
      <vt:lpstr>Operators</vt:lpstr>
      <vt:lpstr>Operators</vt:lpstr>
      <vt:lpstr>Type Conversions</vt:lpstr>
      <vt:lpstr>Automatic Type Casting</vt:lpstr>
      <vt:lpstr>Explicit Type Casting</vt:lpstr>
      <vt:lpstr>Precedence and Order of evaluation</vt:lpstr>
      <vt:lpstr>Precedence and Order of evaluation</vt:lpstr>
      <vt:lpstr>Operators</vt:lpstr>
      <vt:lpstr>Operators</vt:lpstr>
      <vt:lpstr>Operators</vt:lpstr>
      <vt:lpstr>Operators</vt:lpstr>
      <vt:lpstr>Floating Point Arithmetic</vt:lpstr>
      <vt:lpstr>Floating Point Arithmetic</vt:lpstr>
    </vt:vector>
  </TitlesOfParts>
  <Company>IIT Guwahati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subject>Lecture Notes on C Programming</dc:subject>
  <dc:creator>charu</dc:creator>
  <cp:lastModifiedBy>Ruthvik Vijayakumar</cp:lastModifiedBy>
  <cp:revision>39</cp:revision>
  <dcterms:created xsi:type="dcterms:W3CDTF">2000-12-14T03:41:37Z</dcterms:created>
  <dcterms:modified xsi:type="dcterms:W3CDTF">2017-04-27T06:35:18Z</dcterms:modified>
</cp:coreProperties>
</file>