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63" r:id="rId4"/>
    <p:sldId id="258" r:id="rId5"/>
    <p:sldId id="259" r:id="rId6"/>
    <p:sldId id="261" r:id="rId7"/>
    <p:sldId id="260" r:id="rId8"/>
    <p:sldId id="262" r:id="rId9"/>
    <p:sldId id="264" r:id="rId10"/>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25198"/>
    <a:srgbClr val="000099"/>
    <a:srgbClr val="1C1C1C"/>
    <a:srgbClr val="3366FF"/>
    <a:srgbClr val="000058"/>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5" autoAdjust="0"/>
    <p:restoredTop sz="94682" autoAdjust="0"/>
  </p:normalViewPr>
  <p:slideViewPr>
    <p:cSldViewPr>
      <p:cViewPr varScale="1">
        <p:scale>
          <a:sx n="120" d="100"/>
          <a:sy n="120" d="100"/>
        </p:scale>
        <p:origin x="152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1AF7A575-CC7E-0040-8C74-93F26AE140AC}" type="datetimeFigureOut">
              <a:rPr lang="en-US" altLang="x-none"/>
              <a:pPr/>
              <a:t>12/11/17</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0FAA57F-8620-7E4F-955C-232708150DFF}"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x-none"/>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8B1D53C6-3BC0-0740-86B6-EE4B0423EA9B}" type="datetimeFigureOut">
              <a:rPr lang="en-US" altLang="x-none"/>
              <a:pPr/>
              <a:t>12/11/17</a:t>
            </a:fld>
            <a:endParaRPr lang="en-US" altLang="x-non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B0E68E8-DC5E-1B42-9B56-5449C87AE9E0}"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0E68E8-DC5E-1B42-9B56-5449C87AE9E0}" type="slidenum">
              <a:rPr lang="en-US" altLang="x-none" smtClean="0"/>
              <a:pPr/>
              <a:t>7</a:t>
            </a:fld>
            <a:endParaRPr lang="en-US" altLang="x-none"/>
          </a:p>
        </p:txBody>
      </p:sp>
    </p:spTree>
    <p:extLst>
      <p:ext uri="{BB962C8B-B14F-4D97-AF65-F5344CB8AC3E}">
        <p14:creationId xmlns:p14="http://schemas.microsoft.com/office/powerpoint/2010/main" val="169685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endParaRPr lang="x-none" altLang="x-none"/>
          </a:p>
        </p:txBody>
      </p:sp>
      <p:sp>
        <p:nvSpPr>
          <p:cNvPr id="6" name="Rectangle 6"/>
          <p:cNvSpPr>
            <a:spLocks noGrp="1" noChangeArrowheads="1"/>
          </p:cNvSpPr>
          <p:nvPr>
            <p:ph type="sldNum" sz="quarter" idx="12"/>
          </p:nvPr>
        </p:nvSpPr>
        <p:spPr>
          <a:ln/>
        </p:spPr>
        <p:txBody>
          <a:bodyPr/>
          <a:lstStyle>
            <a:lvl1pPr>
              <a:defRPr/>
            </a:lvl1pPr>
          </a:lstStyle>
          <a:p>
            <a:fld id="{30A5D105-F391-8B4B-A506-50003C90B621}" type="slidenum">
              <a:rPr lang="es-ES" altLang="x-none"/>
              <a:pPr/>
              <a:t>‹#›</a:t>
            </a:fld>
            <a:endParaRPr lang="es-ES" altLang="x-none"/>
          </a:p>
        </p:txBody>
      </p:sp>
    </p:spTree>
    <p:extLst>
      <p:ext uri="{BB962C8B-B14F-4D97-AF65-F5344CB8AC3E}">
        <p14:creationId xmlns:p14="http://schemas.microsoft.com/office/powerpoint/2010/main" val="46558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endParaRPr lang="x-none" altLang="x-none"/>
          </a:p>
        </p:txBody>
      </p:sp>
      <p:sp>
        <p:nvSpPr>
          <p:cNvPr id="6" name="Rectangle 6"/>
          <p:cNvSpPr>
            <a:spLocks noGrp="1" noChangeArrowheads="1"/>
          </p:cNvSpPr>
          <p:nvPr>
            <p:ph type="sldNum" sz="quarter" idx="12"/>
          </p:nvPr>
        </p:nvSpPr>
        <p:spPr>
          <a:ln/>
        </p:spPr>
        <p:txBody>
          <a:bodyPr/>
          <a:lstStyle>
            <a:lvl1pPr>
              <a:defRPr/>
            </a:lvl1pPr>
          </a:lstStyle>
          <a:p>
            <a:fld id="{5AFBCE44-6F6F-2D48-B8F0-D5A774BA434C}" type="slidenum">
              <a:rPr lang="es-ES" altLang="x-none"/>
              <a:pPr/>
              <a:t>‹#›</a:t>
            </a:fld>
            <a:endParaRPr lang="es-ES" altLang="x-none"/>
          </a:p>
        </p:txBody>
      </p:sp>
    </p:spTree>
    <p:extLst>
      <p:ext uri="{BB962C8B-B14F-4D97-AF65-F5344CB8AC3E}">
        <p14:creationId xmlns:p14="http://schemas.microsoft.com/office/powerpoint/2010/main" val="6264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endParaRPr lang="x-none" altLang="x-none"/>
          </a:p>
        </p:txBody>
      </p:sp>
      <p:sp>
        <p:nvSpPr>
          <p:cNvPr id="6" name="Rectangle 6"/>
          <p:cNvSpPr>
            <a:spLocks noGrp="1" noChangeArrowheads="1"/>
          </p:cNvSpPr>
          <p:nvPr>
            <p:ph type="sldNum" sz="quarter" idx="12"/>
          </p:nvPr>
        </p:nvSpPr>
        <p:spPr>
          <a:ln/>
        </p:spPr>
        <p:txBody>
          <a:bodyPr/>
          <a:lstStyle>
            <a:lvl1pPr>
              <a:defRPr/>
            </a:lvl1pPr>
          </a:lstStyle>
          <a:p>
            <a:fld id="{E7C1C735-77F4-0D4A-83A7-135D8CE595E3}" type="slidenum">
              <a:rPr lang="es-ES" altLang="x-none"/>
              <a:pPr/>
              <a:t>‹#›</a:t>
            </a:fld>
            <a:endParaRPr lang="es-ES" altLang="x-none"/>
          </a:p>
        </p:txBody>
      </p:sp>
    </p:spTree>
    <p:extLst>
      <p:ext uri="{BB962C8B-B14F-4D97-AF65-F5344CB8AC3E}">
        <p14:creationId xmlns:p14="http://schemas.microsoft.com/office/powerpoint/2010/main" val="64203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endParaRPr lang="x-none" altLang="x-none"/>
          </a:p>
        </p:txBody>
      </p:sp>
      <p:sp>
        <p:nvSpPr>
          <p:cNvPr id="6" name="Rectangle 6"/>
          <p:cNvSpPr>
            <a:spLocks noGrp="1" noChangeArrowheads="1"/>
          </p:cNvSpPr>
          <p:nvPr>
            <p:ph type="sldNum" sz="quarter" idx="12"/>
          </p:nvPr>
        </p:nvSpPr>
        <p:spPr>
          <a:ln/>
        </p:spPr>
        <p:txBody>
          <a:bodyPr/>
          <a:lstStyle>
            <a:lvl1pPr>
              <a:defRPr/>
            </a:lvl1pPr>
          </a:lstStyle>
          <a:p>
            <a:fld id="{2FAD0828-317E-ED4F-874D-3E056A963027}" type="slidenum">
              <a:rPr lang="es-ES" altLang="x-none"/>
              <a:pPr/>
              <a:t>‹#›</a:t>
            </a:fld>
            <a:endParaRPr lang="es-ES" altLang="x-none"/>
          </a:p>
        </p:txBody>
      </p:sp>
    </p:spTree>
    <p:extLst>
      <p:ext uri="{BB962C8B-B14F-4D97-AF65-F5344CB8AC3E}">
        <p14:creationId xmlns:p14="http://schemas.microsoft.com/office/powerpoint/2010/main" val="188257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endParaRPr lang="x-none" altLang="x-none"/>
          </a:p>
        </p:txBody>
      </p:sp>
      <p:sp>
        <p:nvSpPr>
          <p:cNvPr id="6" name="Rectangle 6"/>
          <p:cNvSpPr>
            <a:spLocks noGrp="1" noChangeArrowheads="1"/>
          </p:cNvSpPr>
          <p:nvPr>
            <p:ph type="sldNum" sz="quarter" idx="12"/>
          </p:nvPr>
        </p:nvSpPr>
        <p:spPr>
          <a:ln/>
        </p:spPr>
        <p:txBody>
          <a:bodyPr/>
          <a:lstStyle>
            <a:lvl1pPr>
              <a:defRPr/>
            </a:lvl1pPr>
          </a:lstStyle>
          <a:p>
            <a:fld id="{C6ADB891-DBCB-4E49-A592-9D07465A27AD}" type="slidenum">
              <a:rPr lang="es-ES" altLang="x-none"/>
              <a:pPr/>
              <a:t>‹#›</a:t>
            </a:fld>
            <a:endParaRPr lang="es-ES" altLang="x-none"/>
          </a:p>
        </p:txBody>
      </p:sp>
    </p:spTree>
    <p:extLst>
      <p:ext uri="{BB962C8B-B14F-4D97-AF65-F5344CB8AC3E}">
        <p14:creationId xmlns:p14="http://schemas.microsoft.com/office/powerpoint/2010/main" val="1538495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endParaRPr lang="x-none" altLang="x-none"/>
          </a:p>
        </p:txBody>
      </p:sp>
      <p:sp>
        <p:nvSpPr>
          <p:cNvPr id="7" name="Rectangle 6"/>
          <p:cNvSpPr>
            <a:spLocks noGrp="1" noChangeArrowheads="1"/>
          </p:cNvSpPr>
          <p:nvPr>
            <p:ph type="sldNum" sz="quarter" idx="12"/>
          </p:nvPr>
        </p:nvSpPr>
        <p:spPr>
          <a:ln/>
        </p:spPr>
        <p:txBody>
          <a:bodyPr/>
          <a:lstStyle>
            <a:lvl1pPr>
              <a:defRPr/>
            </a:lvl1pPr>
          </a:lstStyle>
          <a:p>
            <a:fld id="{F554C6F3-FD2B-6449-90BA-934835E3F4B9}" type="slidenum">
              <a:rPr lang="es-ES" altLang="x-none"/>
              <a:pPr/>
              <a:t>‹#›</a:t>
            </a:fld>
            <a:endParaRPr lang="es-ES" altLang="x-none"/>
          </a:p>
        </p:txBody>
      </p:sp>
    </p:spTree>
    <p:extLst>
      <p:ext uri="{BB962C8B-B14F-4D97-AF65-F5344CB8AC3E}">
        <p14:creationId xmlns:p14="http://schemas.microsoft.com/office/powerpoint/2010/main" val="178885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x-none" altLang="x-none"/>
          </a:p>
        </p:txBody>
      </p:sp>
      <p:sp>
        <p:nvSpPr>
          <p:cNvPr id="8" name="Rectangle 5"/>
          <p:cNvSpPr>
            <a:spLocks noGrp="1" noChangeArrowheads="1"/>
          </p:cNvSpPr>
          <p:nvPr>
            <p:ph type="ftr" sz="quarter" idx="11"/>
          </p:nvPr>
        </p:nvSpPr>
        <p:spPr>
          <a:ln/>
        </p:spPr>
        <p:txBody>
          <a:bodyPr/>
          <a:lstStyle>
            <a:lvl1pPr>
              <a:defRPr/>
            </a:lvl1pPr>
          </a:lstStyle>
          <a:p>
            <a:endParaRPr lang="x-none" altLang="x-none"/>
          </a:p>
        </p:txBody>
      </p:sp>
      <p:sp>
        <p:nvSpPr>
          <p:cNvPr id="9" name="Rectangle 6"/>
          <p:cNvSpPr>
            <a:spLocks noGrp="1" noChangeArrowheads="1"/>
          </p:cNvSpPr>
          <p:nvPr>
            <p:ph type="sldNum" sz="quarter" idx="12"/>
          </p:nvPr>
        </p:nvSpPr>
        <p:spPr>
          <a:ln/>
        </p:spPr>
        <p:txBody>
          <a:bodyPr/>
          <a:lstStyle>
            <a:lvl1pPr>
              <a:defRPr/>
            </a:lvl1pPr>
          </a:lstStyle>
          <a:p>
            <a:fld id="{363CF922-10A5-2145-A444-CD1AC8700BBF}" type="slidenum">
              <a:rPr lang="es-ES" altLang="x-none"/>
              <a:pPr/>
              <a:t>‹#›</a:t>
            </a:fld>
            <a:endParaRPr lang="es-ES" altLang="x-none"/>
          </a:p>
        </p:txBody>
      </p:sp>
    </p:spTree>
    <p:extLst>
      <p:ext uri="{BB962C8B-B14F-4D97-AF65-F5344CB8AC3E}">
        <p14:creationId xmlns:p14="http://schemas.microsoft.com/office/powerpoint/2010/main" val="58936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x-none" altLang="x-none"/>
          </a:p>
        </p:txBody>
      </p:sp>
      <p:sp>
        <p:nvSpPr>
          <p:cNvPr id="4" name="Rectangle 5"/>
          <p:cNvSpPr>
            <a:spLocks noGrp="1" noChangeArrowheads="1"/>
          </p:cNvSpPr>
          <p:nvPr>
            <p:ph type="ftr" sz="quarter" idx="11"/>
          </p:nvPr>
        </p:nvSpPr>
        <p:spPr>
          <a:ln/>
        </p:spPr>
        <p:txBody>
          <a:bodyPr/>
          <a:lstStyle>
            <a:lvl1pPr>
              <a:defRPr/>
            </a:lvl1pPr>
          </a:lstStyle>
          <a:p>
            <a:endParaRPr lang="x-none" altLang="x-none"/>
          </a:p>
        </p:txBody>
      </p:sp>
      <p:sp>
        <p:nvSpPr>
          <p:cNvPr id="5" name="Rectangle 6"/>
          <p:cNvSpPr>
            <a:spLocks noGrp="1" noChangeArrowheads="1"/>
          </p:cNvSpPr>
          <p:nvPr>
            <p:ph type="sldNum" sz="quarter" idx="12"/>
          </p:nvPr>
        </p:nvSpPr>
        <p:spPr>
          <a:ln/>
        </p:spPr>
        <p:txBody>
          <a:bodyPr/>
          <a:lstStyle>
            <a:lvl1pPr>
              <a:defRPr/>
            </a:lvl1pPr>
          </a:lstStyle>
          <a:p>
            <a:fld id="{2185E4FA-575A-8048-A908-9ED497C62D3F}" type="slidenum">
              <a:rPr lang="es-ES" altLang="x-none"/>
              <a:pPr/>
              <a:t>‹#›</a:t>
            </a:fld>
            <a:endParaRPr lang="es-ES" altLang="x-none"/>
          </a:p>
        </p:txBody>
      </p:sp>
    </p:spTree>
    <p:extLst>
      <p:ext uri="{BB962C8B-B14F-4D97-AF65-F5344CB8AC3E}">
        <p14:creationId xmlns:p14="http://schemas.microsoft.com/office/powerpoint/2010/main" val="126638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x-none" altLang="x-none"/>
          </a:p>
        </p:txBody>
      </p:sp>
      <p:sp>
        <p:nvSpPr>
          <p:cNvPr id="3" name="Rectangle 5"/>
          <p:cNvSpPr>
            <a:spLocks noGrp="1" noChangeArrowheads="1"/>
          </p:cNvSpPr>
          <p:nvPr>
            <p:ph type="ftr" sz="quarter" idx="11"/>
          </p:nvPr>
        </p:nvSpPr>
        <p:spPr>
          <a:ln/>
        </p:spPr>
        <p:txBody>
          <a:bodyPr/>
          <a:lstStyle>
            <a:lvl1pPr>
              <a:defRPr/>
            </a:lvl1pPr>
          </a:lstStyle>
          <a:p>
            <a:endParaRPr lang="x-none" altLang="x-none"/>
          </a:p>
        </p:txBody>
      </p:sp>
      <p:sp>
        <p:nvSpPr>
          <p:cNvPr id="4" name="Rectangle 6"/>
          <p:cNvSpPr>
            <a:spLocks noGrp="1" noChangeArrowheads="1"/>
          </p:cNvSpPr>
          <p:nvPr>
            <p:ph type="sldNum" sz="quarter" idx="12"/>
          </p:nvPr>
        </p:nvSpPr>
        <p:spPr>
          <a:ln/>
        </p:spPr>
        <p:txBody>
          <a:bodyPr/>
          <a:lstStyle>
            <a:lvl1pPr>
              <a:defRPr/>
            </a:lvl1pPr>
          </a:lstStyle>
          <a:p>
            <a:fld id="{EDD5A736-9C24-A449-8958-D8E579FCA9AD}" type="slidenum">
              <a:rPr lang="es-ES" altLang="x-none"/>
              <a:pPr/>
              <a:t>‹#›</a:t>
            </a:fld>
            <a:endParaRPr lang="es-ES" altLang="x-none"/>
          </a:p>
        </p:txBody>
      </p:sp>
    </p:spTree>
    <p:extLst>
      <p:ext uri="{BB962C8B-B14F-4D97-AF65-F5344CB8AC3E}">
        <p14:creationId xmlns:p14="http://schemas.microsoft.com/office/powerpoint/2010/main" val="45348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endParaRPr lang="x-none" altLang="x-none"/>
          </a:p>
        </p:txBody>
      </p:sp>
      <p:sp>
        <p:nvSpPr>
          <p:cNvPr id="7" name="Rectangle 6"/>
          <p:cNvSpPr>
            <a:spLocks noGrp="1" noChangeArrowheads="1"/>
          </p:cNvSpPr>
          <p:nvPr>
            <p:ph type="sldNum" sz="quarter" idx="12"/>
          </p:nvPr>
        </p:nvSpPr>
        <p:spPr>
          <a:ln/>
        </p:spPr>
        <p:txBody>
          <a:bodyPr/>
          <a:lstStyle>
            <a:lvl1pPr>
              <a:defRPr/>
            </a:lvl1pPr>
          </a:lstStyle>
          <a:p>
            <a:fld id="{A621B863-CC5A-2743-B553-AA2A7A25DBC4}" type="slidenum">
              <a:rPr lang="es-ES" altLang="x-none"/>
              <a:pPr/>
              <a:t>‹#›</a:t>
            </a:fld>
            <a:endParaRPr lang="es-ES" altLang="x-none"/>
          </a:p>
        </p:txBody>
      </p:sp>
    </p:spTree>
    <p:extLst>
      <p:ext uri="{BB962C8B-B14F-4D97-AF65-F5344CB8AC3E}">
        <p14:creationId xmlns:p14="http://schemas.microsoft.com/office/powerpoint/2010/main" val="2219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endParaRPr lang="x-none" altLang="x-none"/>
          </a:p>
        </p:txBody>
      </p:sp>
      <p:sp>
        <p:nvSpPr>
          <p:cNvPr id="7" name="Rectangle 6"/>
          <p:cNvSpPr>
            <a:spLocks noGrp="1" noChangeArrowheads="1"/>
          </p:cNvSpPr>
          <p:nvPr>
            <p:ph type="sldNum" sz="quarter" idx="12"/>
          </p:nvPr>
        </p:nvSpPr>
        <p:spPr>
          <a:ln/>
        </p:spPr>
        <p:txBody>
          <a:bodyPr/>
          <a:lstStyle>
            <a:lvl1pPr>
              <a:defRPr/>
            </a:lvl1pPr>
          </a:lstStyle>
          <a:p>
            <a:fld id="{78659DE7-1100-2547-ACFB-834702B08ED7}" type="slidenum">
              <a:rPr lang="es-ES" altLang="x-none"/>
              <a:pPr/>
              <a:t>‹#›</a:t>
            </a:fld>
            <a:endParaRPr lang="es-ES" altLang="x-none"/>
          </a:p>
        </p:txBody>
      </p:sp>
    </p:spTree>
    <p:extLst>
      <p:ext uri="{BB962C8B-B14F-4D97-AF65-F5344CB8AC3E}">
        <p14:creationId xmlns:p14="http://schemas.microsoft.com/office/powerpoint/2010/main" val="2298676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altLang="x-none"/>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altLang="x-none"/>
              <a:t>Haga clic para modificar el estilo de texto del patrón</a:t>
            </a:r>
          </a:p>
          <a:p>
            <a:pPr lvl="1"/>
            <a:r>
              <a:rPr lang="es-ES" altLang="x-none"/>
              <a:t>Segundo nivel</a:t>
            </a:r>
          </a:p>
          <a:p>
            <a:pPr lvl="2"/>
            <a:r>
              <a:rPr lang="es-ES" altLang="x-none"/>
              <a:t>Tercer nivel</a:t>
            </a:r>
          </a:p>
          <a:p>
            <a:pPr lvl="3"/>
            <a:r>
              <a:rPr lang="es-ES" altLang="x-none"/>
              <a:t>Cuarto nivel</a:t>
            </a:r>
          </a:p>
          <a:p>
            <a:pPr lvl="4"/>
            <a:r>
              <a:rPr lang="es-ES" altLang="x-none"/>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x-none" altLang="x-none"/>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x-none" altLang="x-none"/>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447A12CB-C60F-3C48-8F8A-BB27139FF4D9}" type="slidenum">
              <a:rPr lang="es-ES" altLang="x-none"/>
              <a:pPr/>
              <a:t>‹#›</a:t>
            </a:fld>
            <a:endParaRPr lang="es-E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Arial" charset="0"/>
          <a:cs typeface="Arial" charset="0"/>
        </a:defRPr>
      </a:lvl2pPr>
      <a:lvl3pPr algn="ctr" rtl="0" eaLnBrk="0" fontAlgn="base" hangingPunct="0">
        <a:spcBef>
          <a:spcPct val="0"/>
        </a:spcBef>
        <a:spcAft>
          <a:spcPct val="0"/>
        </a:spcAft>
        <a:defRPr sz="4400">
          <a:solidFill>
            <a:schemeClr val="tx2"/>
          </a:solidFill>
          <a:latin typeface="Arial" charset="0"/>
          <a:ea typeface="Arial" charset="0"/>
          <a:cs typeface="Arial" charset="0"/>
        </a:defRPr>
      </a:lvl3pPr>
      <a:lvl4pPr algn="ctr" rtl="0" eaLnBrk="0" fontAlgn="base" hangingPunct="0">
        <a:spcBef>
          <a:spcPct val="0"/>
        </a:spcBef>
        <a:spcAft>
          <a:spcPct val="0"/>
        </a:spcAft>
        <a:defRPr sz="4400">
          <a:solidFill>
            <a:schemeClr val="tx2"/>
          </a:solidFill>
          <a:latin typeface="Arial" charset="0"/>
          <a:ea typeface="Arial" charset="0"/>
          <a:cs typeface="Arial" charset="0"/>
        </a:defRPr>
      </a:lvl4pPr>
      <a:lvl5pPr algn="ctr" rtl="0" eaLnBrk="0" fontAlgn="base" hangingPunct="0">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250825" y="4900613"/>
            <a:ext cx="5184775" cy="544512"/>
          </a:xfrm>
        </p:spPr>
        <p:txBody>
          <a:bodyPr anchor="ctr"/>
          <a:lstStyle/>
          <a:p>
            <a:pPr algn="l" eaLnBrk="1" hangingPunct="1"/>
            <a:r>
              <a:rPr lang="es-UY" altLang="x-none" sz="4400" b="1" dirty="0" smtClean="0">
                <a:solidFill>
                  <a:schemeClr val="bg1"/>
                </a:solidFill>
              </a:rPr>
              <a:t>GameZoo</a:t>
            </a:r>
            <a:endParaRPr lang="es-ES" altLang="x-none" sz="4400" b="1" dirty="0">
              <a:solidFill>
                <a:schemeClr val="bg1"/>
              </a:solidFill>
            </a:endParaRPr>
          </a:p>
        </p:txBody>
      </p:sp>
      <p:sp>
        <p:nvSpPr>
          <p:cNvPr id="2167" name="Rectangle 119"/>
          <p:cNvSpPr>
            <a:spLocks noChangeArrowheads="1"/>
          </p:cNvSpPr>
          <p:nvPr/>
        </p:nvSpPr>
        <p:spPr bwMode="auto">
          <a:xfrm>
            <a:off x="323850" y="5516563"/>
            <a:ext cx="53276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s-UY" altLang="x-none" b="1" dirty="0">
                <a:solidFill>
                  <a:schemeClr val="bg1"/>
                </a:solidFill>
              </a:rPr>
              <a:t>An Innovative </a:t>
            </a:r>
            <a:r>
              <a:rPr lang="es-UY" altLang="x-none" b="1" dirty="0" smtClean="0">
                <a:solidFill>
                  <a:schemeClr val="bg1"/>
                </a:solidFill>
              </a:rPr>
              <a:t>Teching Technology</a:t>
            </a:r>
            <a:endParaRPr lang="es-ES" altLang="x-none" b="1"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188913"/>
            <a:ext cx="8229600" cy="981075"/>
          </a:xfrm>
        </p:spPr>
        <p:txBody>
          <a:bodyPr/>
          <a:lstStyle/>
          <a:p>
            <a:pPr eaLnBrk="1" hangingPunct="1"/>
            <a:r>
              <a:rPr lang="en-US" altLang="x-none" dirty="0" smtClean="0">
                <a:solidFill>
                  <a:schemeClr val="tx1"/>
                </a:solidFill>
              </a:rPr>
              <a:t>Development Team</a:t>
            </a:r>
            <a:endParaRPr lang="x-none" altLang="x-none" dirty="0">
              <a:solidFill>
                <a:schemeClr val="tx1"/>
              </a:solidFill>
            </a:endParaRPr>
          </a:p>
        </p:txBody>
      </p:sp>
      <p:sp>
        <p:nvSpPr>
          <p:cNvPr id="106499" name="Rectangle 3"/>
          <p:cNvSpPr>
            <a:spLocks noGrp="1" noChangeArrowheads="1"/>
          </p:cNvSpPr>
          <p:nvPr>
            <p:ph type="body" idx="1"/>
          </p:nvPr>
        </p:nvSpPr>
        <p:spPr>
          <a:xfrm>
            <a:off x="457200" y="1855788"/>
            <a:ext cx="8579296" cy="4525962"/>
          </a:xfrm>
        </p:spPr>
        <p:txBody>
          <a:bodyPr/>
          <a:lstStyle/>
          <a:p>
            <a:pPr eaLnBrk="1" hangingPunct="1"/>
            <a:r>
              <a:rPr lang="en-US" altLang="x-none" sz="2800" dirty="0" smtClean="0"/>
              <a:t>Zabrina Antry</a:t>
            </a:r>
          </a:p>
          <a:p>
            <a:pPr lvl="1" eaLnBrk="1" hangingPunct="1"/>
            <a:r>
              <a:rPr lang="en-US" altLang="x-none" sz="2400" dirty="0" smtClean="0"/>
              <a:t>Master developer of the Word guessing game</a:t>
            </a:r>
          </a:p>
          <a:p>
            <a:pPr eaLnBrk="1" hangingPunct="1"/>
            <a:r>
              <a:rPr lang="en-US" altLang="x-none" sz="2800" dirty="0" smtClean="0"/>
              <a:t>Tyler Hunt</a:t>
            </a:r>
          </a:p>
          <a:p>
            <a:pPr lvl="1" eaLnBrk="1" hangingPunct="1"/>
            <a:r>
              <a:rPr lang="en-US" altLang="x-none" sz="2400" dirty="0" smtClean="0"/>
              <a:t>Master developer of the Dice game</a:t>
            </a:r>
          </a:p>
          <a:p>
            <a:pPr eaLnBrk="1" hangingPunct="1"/>
            <a:r>
              <a:rPr lang="en-US" altLang="x-none" sz="2800" dirty="0" smtClean="0"/>
              <a:t>Sean Pham</a:t>
            </a:r>
          </a:p>
          <a:p>
            <a:pPr lvl="1" eaLnBrk="1" hangingPunct="1"/>
            <a:r>
              <a:rPr lang="en-US" altLang="x-none" sz="2400" dirty="0" smtClean="0"/>
              <a:t>Master developer of the Mathematical game</a:t>
            </a:r>
          </a:p>
          <a:p>
            <a:pPr eaLnBrk="1" hangingPunct="1"/>
            <a:r>
              <a:rPr lang="en-US" altLang="x-none" sz="2800" dirty="0" smtClean="0"/>
              <a:t>Prashant Panth</a:t>
            </a:r>
          </a:p>
          <a:p>
            <a:pPr lvl="1" eaLnBrk="1" hangingPunct="1"/>
            <a:r>
              <a:rPr lang="en-US" altLang="x-none" sz="2400" dirty="0" smtClean="0"/>
              <a:t>Master developer, UI &amp; UX, and Design implementation</a:t>
            </a:r>
            <a:r>
              <a:rPr lang="en-US" altLang="x-none" dirty="0" smtClean="0"/>
              <a:t/>
            </a:r>
            <a:br>
              <a:rPr lang="en-US" altLang="x-none" dirty="0" smtClean="0"/>
            </a:br>
            <a:r>
              <a:rPr lang="en-US" altLang="x-none" sz="2400" dirty="0" smtClean="0"/>
              <a:t>of the modular game structure</a:t>
            </a:r>
            <a:endParaRPr lang="x-none" altLang="x-none"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188913"/>
            <a:ext cx="8229600" cy="981075"/>
          </a:xfrm>
        </p:spPr>
        <p:txBody>
          <a:bodyPr/>
          <a:lstStyle/>
          <a:p>
            <a:pPr eaLnBrk="1" hangingPunct="1"/>
            <a:r>
              <a:rPr lang="en-US" altLang="x-none" dirty="0" smtClean="0">
                <a:solidFill>
                  <a:schemeClr val="tx1"/>
                </a:solidFill>
              </a:rPr>
              <a:t>Problem</a:t>
            </a:r>
            <a:endParaRPr lang="x-none" altLang="x-none" dirty="0">
              <a:solidFill>
                <a:schemeClr val="tx1"/>
              </a:solidFill>
            </a:endParaRPr>
          </a:p>
        </p:txBody>
      </p:sp>
      <p:sp>
        <p:nvSpPr>
          <p:cNvPr id="106499" name="Rectangle 3"/>
          <p:cNvSpPr>
            <a:spLocks noGrp="1" noChangeArrowheads="1"/>
          </p:cNvSpPr>
          <p:nvPr>
            <p:ph type="body" idx="1"/>
          </p:nvPr>
        </p:nvSpPr>
        <p:spPr>
          <a:xfrm>
            <a:off x="457200" y="1855788"/>
            <a:ext cx="8229600" cy="4525962"/>
          </a:xfrm>
        </p:spPr>
        <p:txBody>
          <a:bodyPr/>
          <a:lstStyle/>
          <a:p>
            <a:pPr marL="0" indent="0" algn="ctr" eaLnBrk="1" hangingPunct="1">
              <a:buNone/>
            </a:pPr>
            <a:r>
              <a:rPr lang="en-US" altLang="x-none" dirty="0"/>
              <a:t>C</a:t>
            </a:r>
            <a:r>
              <a:rPr lang="en-US" altLang="x-none" dirty="0" smtClean="0"/>
              <a:t>hildren from all over the world lack the necessary skills, motivation and opportunities to effectively learn </a:t>
            </a:r>
            <a:br>
              <a:rPr lang="en-US" altLang="x-none" dirty="0" smtClean="0"/>
            </a:br>
            <a:r>
              <a:rPr lang="en-US" altLang="x-none" i="1" dirty="0" smtClean="0"/>
              <a:t>Computer Science</a:t>
            </a:r>
            <a:endParaRPr lang="x-none" altLang="x-none" i="1" dirty="0"/>
          </a:p>
        </p:txBody>
      </p:sp>
    </p:spTree>
    <p:extLst>
      <p:ext uri="{BB962C8B-B14F-4D97-AF65-F5344CB8AC3E}">
        <p14:creationId xmlns:p14="http://schemas.microsoft.com/office/powerpoint/2010/main" val="712542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marL="0" indent="0" algn="ctr">
              <a:buNone/>
            </a:pPr>
            <a:r>
              <a:rPr lang="en-US" dirty="0" smtClean="0"/>
              <a:t>Develop a series of basic command line games that will be used as templates to teach students the fundamentals of programming and computer science in a fun, yet challenging way </a:t>
            </a:r>
            <a:endParaRPr lang="en-US" dirty="0"/>
          </a:p>
        </p:txBody>
      </p:sp>
    </p:spTree>
    <p:extLst>
      <p:ext uri="{BB962C8B-B14F-4D97-AF65-F5344CB8AC3E}">
        <p14:creationId xmlns:p14="http://schemas.microsoft.com/office/powerpoint/2010/main" val="161428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features</a:t>
            </a:r>
            <a:endParaRPr lang="en-US" dirty="0"/>
          </a:p>
        </p:txBody>
      </p:sp>
      <p:sp>
        <p:nvSpPr>
          <p:cNvPr id="3" name="Content Placeholder 2"/>
          <p:cNvSpPr>
            <a:spLocks noGrp="1"/>
          </p:cNvSpPr>
          <p:nvPr>
            <p:ph idx="1"/>
          </p:nvPr>
        </p:nvSpPr>
        <p:spPr/>
        <p:txBody>
          <a:bodyPr/>
          <a:lstStyle/>
          <a:p>
            <a:r>
              <a:rPr lang="en-US" dirty="0" smtClean="0"/>
              <a:t>3 fully functional self-contained command line games implemented in C++</a:t>
            </a:r>
          </a:p>
          <a:p>
            <a:pPr lvl="1"/>
            <a:r>
              <a:rPr lang="en-US" dirty="0" smtClean="0"/>
              <a:t>Word guessing game</a:t>
            </a:r>
          </a:p>
          <a:p>
            <a:pPr lvl="1"/>
            <a:r>
              <a:rPr lang="en-US" dirty="0" smtClean="0"/>
              <a:t>Dice game</a:t>
            </a:r>
          </a:p>
          <a:p>
            <a:pPr lvl="1"/>
            <a:r>
              <a:rPr lang="en-US" dirty="0" smtClean="0"/>
              <a:t>Mathematical game</a:t>
            </a:r>
          </a:p>
          <a:p>
            <a:r>
              <a:rPr lang="en-US" dirty="0" smtClean="0"/>
              <a:t>Full control over each game via the main menu and sub-game menu’s</a:t>
            </a:r>
          </a:p>
          <a:p>
            <a:r>
              <a:rPr lang="en-US" dirty="0" smtClean="0"/>
              <a:t>Each game comes with instructions</a:t>
            </a:r>
          </a:p>
          <a:p>
            <a:endParaRPr lang="en-US" dirty="0" smtClean="0"/>
          </a:p>
          <a:p>
            <a:endParaRPr lang="en-US" dirty="0"/>
          </a:p>
        </p:txBody>
      </p:sp>
    </p:spTree>
    <p:extLst>
      <p:ext uri="{BB962C8B-B14F-4D97-AF65-F5344CB8AC3E}">
        <p14:creationId xmlns:p14="http://schemas.microsoft.com/office/powerpoint/2010/main" val="203829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 </a:t>
            </a:r>
            <a:r>
              <a:rPr lang="mr-IN" dirty="0" smtClean="0"/>
              <a:t>–</a:t>
            </a:r>
            <a:r>
              <a:rPr lang="en-US" dirty="0" smtClean="0"/>
              <a:t> In Progress</a:t>
            </a:r>
            <a:endParaRPr lang="en-US" dirty="0"/>
          </a:p>
        </p:txBody>
      </p:sp>
      <p:sp>
        <p:nvSpPr>
          <p:cNvPr id="3" name="Content Placeholder 2"/>
          <p:cNvSpPr>
            <a:spLocks noGrp="1"/>
          </p:cNvSpPr>
          <p:nvPr>
            <p:ph idx="1"/>
          </p:nvPr>
        </p:nvSpPr>
        <p:spPr/>
        <p:txBody>
          <a:bodyPr/>
          <a:lstStyle/>
          <a:p>
            <a:r>
              <a:rPr lang="en-US" sz="2800" dirty="0" smtClean="0"/>
              <a:t>Develop a curriculum for the students to follow</a:t>
            </a:r>
          </a:p>
          <a:p>
            <a:r>
              <a:rPr lang="en-US" sz="2800" dirty="0" smtClean="0"/>
              <a:t>Develop a curriculum for each new game</a:t>
            </a:r>
          </a:p>
          <a:p>
            <a:r>
              <a:rPr lang="en-US" sz="2800" dirty="0" smtClean="0"/>
              <a:t>Incorporate in-school game competitions</a:t>
            </a:r>
          </a:p>
          <a:p>
            <a:r>
              <a:rPr lang="en-US" sz="2800" dirty="0" smtClean="0"/>
              <a:t>Promote interest in computer science, programming and problem solving skills</a:t>
            </a:r>
          </a:p>
          <a:p>
            <a:r>
              <a:rPr lang="en-US" sz="2800" dirty="0" smtClean="0"/>
              <a:t>Modularize the games for deployment</a:t>
            </a:r>
          </a:p>
          <a:p>
            <a:pPr lvl="1"/>
            <a:r>
              <a:rPr lang="en-US" sz="2400" dirty="0" smtClean="0"/>
              <a:t>Word guessing game</a:t>
            </a:r>
          </a:p>
          <a:p>
            <a:pPr lvl="1"/>
            <a:r>
              <a:rPr lang="en-US" sz="2400" dirty="0" smtClean="0"/>
              <a:t>Dice game</a:t>
            </a:r>
          </a:p>
          <a:p>
            <a:pPr lvl="1"/>
            <a:r>
              <a:rPr lang="en-US" sz="2400" dirty="0" smtClean="0"/>
              <a:t>Mathematical game</a:t>
            </a:r>
          </a:p>
          <a:p>
            <a:endParaRPr lang="en-US" dirty="0"/>
          </a:p>
        </p:txBody>
      </p:sp>
    </p:spTree>
    <p:extLst>
      <p:ext uri="{BB962C8B-B14F-4D97-AF65-F5344CB8AC3E}">
        <p14:creationId xmlns:p14="http://schemas.microsoft.com/office/powerpoint/2010/main" val="78897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Demo</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3608" y="2204864"/>
            <a:ext cx="7366000" cy="3454400"/>
          </a:xfrm>
        </p:spPr>
      </p:pic>
    </p:spTree>
    <p:extLst>
      <p:ext uri="{BB962C8B-B14F-4D97-AF65-F5344CB8AC3E}">
        <p14:creationId xmlns:p14="http://schemas.microsoft.com/office/powerpoint/2010/main" val="103976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Needs</a:t>
            </a:r>
            <a:endParaRPr lang="en-US" dirty="0"/>
          </a:p>
        </p:txBody>
      </p:sp>
      <p:sp>
        <p:nvSpPr>
          <p:cNvPr id="3" name="Content Placeholder 2"/>
          <p:cNvSpPr>
            <a:spLocks noGrp="1"/>
          </p:cNvSpPr>
          <p:nvPr>
            <p:ph idx="1"/>
          </p:nvPr>
        </p:nvSpPr>
        <p:spPr>
          <a:xfrm>
            <a:off x="457200" y="1556792"/>
            <a:ext cx="8229600" cy="4525963"/>
          </a:xfrm>
        </p:spPr>
        <p:txBody>
          <a:bodyPr/>
          <a:lstStyle/>
          <a:p>
            <a:r>
              <a:rPr lang="en-US" sz="2000" dirty="0" smtClean="0"/>
              <a:t>People</a:t>
            </a:r>
          </a:p>
          <a:p>
            <a:pPr lvl="1"/>
            <a:r>
              <a:rPr lang="en-US" sz="1800" dirty="0" smtClean="0"/>
              <a:t>Software engineers, UI &amp; UX developers, designers, Big data and Cloud experts</a:t>
            </a:r>
          </a:p>
          <a:p>
            <a:r>
              <a:rPr lang="en-US" sz="2000" dirty="0" smtClean="0"/>
              <a:t>Corporate Office</a:t>
            </a:r>
          </a:p>
          <a:p>
            <a:pPr lvl="1"/>
            <a:r>
              <a:rPr lang="en-US" sz="1800" dirty="0" smtClean="0"/>
              <a:t>Office space, equipment, furnishing etc.</a:t>
            </a:r>
          </a:p>
          <a:p>
            <a:r>
              <a:rPr lang="en-US" sz="2000" dirty="0" smtClean="0"/>
              <a:t>Sales</a:t>
            </a:r>
          </a:p>
          <a:p>
            <a:pPr lvl="1"/>
            <a:r>
              <a:rPr lang="en-US" sz="1800" dirty="0" smtClean="0"/>
              <a:t>Sales engineers to get the word out</a:t>
            </a:r>
          </a:p>
          <a:p>
            <a:r>
              <a:rPr lang="en-US" sz="2000" dirty="0" smtClean="0"/>
              <a:t>Funding</a:t>
            </a:r>
          </a:p>
          <a:p>
            <a:pPr lvl="1"/>
            <a:r>
              <a:rPr lang="en-US" sz="1800" dirty="0" smtClean="0"/>
              <a:t>Need $1 mil to continue</a:t>
            </a:r>
          </a:p>
          <a:p>
            <a:pPr lvl="1"/>
            <a:r>
              <a:rPr lang="en-US" sz="1800" dirty="0" smtClean="0"/>
              <a:t>Have been 100% self funded until now (1.5 years)</a:t>
            </a:r>
          </a:p>
        </p:txBody>
      </p:sp>
    </p:spTree>
    <p:extLst>
      <p:ext uri="{BB962C8B-B14F-4D97-AF65-F5344CB8AC3E}">
        <p14:creationId xmlns:p14="http://schemas.microsoft.com/office/powerpoint/2010/main" val="172500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p:txBody>
          <a:bodyPr/>
          <a:lstStyle/>
          <a:p>
            <a:pPr marL="0" indent="0" algn="ctr">
              <a:buNone/>
            </a:pPr>
            <a:r>
              <a:rPr lang="en-US" dirty="0"/>
              <a:t>Regardless of initial funding we will continue to develop this new product because we believe that it is imperative that students of all ages have the opportunity to learn about computer science</a:t>
            </a:r>
          </a:p>
          <a:p>
            <a:pPr marL="0" indent="0" algn="ctr">
              <a:buNone/>
            </a:pPr>
            <a:endParaRPr lang="en-US" sz="2800" dirty="0">
              <a:latin typeface="Calibri Light" charset="0"/>
              <a:ea typeface="Calibri Light" charset="0"/>
              <a:cs typeface="Calibri Light" charset="0"/>
            </a:endParaRPr>
          </a:p>
        </p:txBody>
      </p:sp>
    </p:spTree>
    <p:extLst>
      <p:ext uri="{BB962C8B-B14F-4D97-AF65-F5344CB8AC3E}">
        <p14:creationId xmlns:p14="http://schemas.microsoft.com/office/powerpoint/2010/main" val="190430187"/>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5935</TotalTime>
  <Words>270</Words>
  <Application>Microsoft Macintosh PowerPoint</Application>
  <PresentationFormat>On-screen Show (4:3)</PresentationFormat>
  <Paragraphs>45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Diseño predeterminado</vt:lpstr>
      <vt:lpstr>GameZoo</vt:lpstr>
      <vt:lpstr>Development Team</vt:lpstr>
      <vt:lpstr>Problem</vt:lpstr>
      <vt:lpstr>Solution</vt:lpstr>
      <vt:lpstr>Current features</vt:lpstr>
      <vt:lpstr>New features – In Progress</vt:lpstr>
      <vt:lpstr>Project Demo</vt:lpstr>
      <vt:lpstr>Project Needs</vt:lpstr>
      <vt:lpstr>Final thoughts</vt:lpstr>
    </vt:vector>
  </TitlesOfParts>
  <Company>Toshiba</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Tyler Hunt</cp:lastModifiedBy>
  <cp:revision>639</cp:revision>
  <dcterms:created xsi:type="dcterms:W3CDTF">2010-05-23T14:28:12Z</dcterms:created>
  <dcterms:modified xsi:type="dcterms:W3CDTF">2017-12-11T23:26:50Z</dcterms:modified>
</cp:coreProperties>
</file>