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14.png" ContentType="image/png"/>
  <Override PartName="/ppt/media/image9.png" ContentType="image/png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media/image11.png" ContentType="image/png"/>
  <Override PartName="/ppt/media/image8.jpeg" ContentType="image/jpeg"/>
  <Override PartName="/ppt/media/image10.png" ContentType="image/pn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9A7A0D-5EA4-4556-B30F-70975A8E7C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49D2CE-B2A6-459D-A4F8-032959E168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58A5D8-69BA-4A07-BEC8-D56822B694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ED1939-7D19-4692-9B3D-EA60B836C3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B24FAA-7361-47F4-A7EE-DF42407979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9D2EAF-81DD-471F-9665-321FD947E3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766E05-3D85-4EC4-BCD2-D37CE73091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736243-E26B-4E2D-BFC9-EC5D451A53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4F1F0F-0A84-4744-A8BA-F463708031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C96347-F069-4245-A76E-026726583F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6B764F-9C2C-4F1A-B84A-66D6E00743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A10C1F-906B-43A6-A118-D49467B8B4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FC24D2-3EEA-4371-AEE6-31E4DB6669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DCAAC3-528F-4F7F-AACD-0D189AB2BA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A23E23-CF6A-4A49-9505-F1327699F9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7F53A5-9E70-4241-B262-02A8C4E026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E13A4A-86E6-44F5-92BE-9CC5EC9DD1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15AD9A-28EC-4008-999A-3BE2B83992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D4A29A-74DF-4FC8-B695-1E68E33F0B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27A2CA-048C-4029-8331-719E49F83E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7B3D01-CCF8-497C-B9CC-44A832DD92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4BB401-B3EA-4782-9D50-B9CEDFEA9A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FE5BF6-4FC6-41D8-B265-0DF4910012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01D909-A467-428F-BEA0-F501F7BC8D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2F4A16-9DBD-49C6-A57B-F0CBDF197E31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8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</a:t>
            </a:r>
            <a:r>
              <a:rPr b="0" lang="en-IN" sz="4400" spc="-1" strike="noStrike">
                <a:latin typeface="Arial"/>
              </a:rPr>
              <a:t>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4E44D5-EE35-4E6A-AA3D-740B0BE4F668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2"/>
          <p:cNvSpPr/>
          <p:nvPr/>
        </p:nvSpPr>
        <p:spPr>
          <a:xfrm>
            <a:off x="10800" y="1086480"/>
            <a:ext cx="12028320" cy="19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169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372" strike="noStrike">
                <a:solidFill>
                  <a:srgbClr val="532708"/>
                </a:solidFill>
                <a:latin typeface="Arial"/>
              </a:rPr>
              <a:t>Why</a:t>
            </a:r>
            <a:r>
              <a:rPr b="1" lang="en-IN" sz="5000" spc="-145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61" strike="noStrike">
                <a:solidFill>
                  <a:srgbClr val="532708"/>
                </a:solidFill>
                <a:latin typeface="Arial"/>
              </a:rPr>
              <a:t>GraphQL?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84" name="object 4"/>
          <p:cNvSpPr/>
          <p:nvPr/>
        </p:nvSpPr>
        <p:spPr>
          <a:xfrm>
            <a:off x="2971800" y="1841040"/>
            <a:ext cx="6247800" cy="56124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5600" bIns="0" anchor="t">
            <a:spAutoFit/>
          </a:bodyPr>
          <a:p>
            <a:pPr marL="448920">
              <a:lnSpc>
                <a:spcPct val="100000"/>
              </a:lnSpc>
              <a:spcBef>
                <a:spcPts val="1304"/>
              </a:spcBef>
              <a:buNone/>
            </a:pPr>
            <a:r>
              <a:rPr b="1" lang="en-IN" sz="2600" spc="-97" strike="noStrike">
                <a:solidFill>
                  <a:srgbClr val="ffffff"/>
                </a:solidFill>
                <a:latin typeface="Arial"/>
                <a:ea typeface="DejaVu Sans"/>
              </a:rPr>
              <a:t>Solves </a:t>
            </a:r>
            <a:r>
              <a:rPr b="1" lang="en-IN" sz="2600" spc="1" strike="noStrike">
                <a:solidFill>
                  <a:srgbClr val="ffffff"/>
                </a:solidFill>
                <a:latin typeface="Arial"/>
                <a:ea typeface="DejaVu Sans"/>
              </a:rPr>
              <a:t>real </a:t>
            </a:r>
            <a:r>
              <a:rPr b="1" lang="en-IN" sz="2600" spc="-80" strike="noStrike">
                <a:solidFill>
                  <a:srgbClr val="ffffff"/>
                </a:solidFill>
                <a:latin typeface="Arial"/>
                <a:ea typeface="DejaVu Sans"/>
              </a:rPr>
              <a:t>problems </a:t>
            </a:r>
            <a:r>
              <a:rPr b="1" lang="en-IN" sz="2600" spc="-66" strike="noStrike">
                <a:solidFill>
                  <a:srgbClr val="ffffff"/>
                </a:solidFill>
                <a:latin typeface="Arial"/>
                <a:ea typeface="DejaVu Sans"/>
              </a:rPr>
              <a:t>with </a:t>
            </a:r>
            <a:r>
              <a:rPr b="1" lang="en-IN" sz="2600" spc="-211" strike="noStrike">
                <a:solidFill>
                  <a:srgbClr val="ffffff"/>
                </a:solidFill>
                <a:latin typeface="Arial"/>
                <a:ea typeface="DejaVu Sans"/>
              </a:rPr>
              <a:t>REST</a:t>
            </a:r>
            <a:r>
              <a:rPr b="1" lang="en-IN" sz="2600" spc="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IN" sz="2600" spc="-111" strike="noStrike">
                <a:solidFill>
                  <a:srgbClr val="ffffff"/>
                </a:solidFill>
                <a:latin typeface="Arial"/>
                <a:ea typeface="DejaVu Sans"/>
              </a:rPr>
              <a:t>API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85" name="object 5"/>
          <p:cNvSpPr/>
          <p:nvPr/>
        </p:nvSpPr>
        <p:spPr>
          <a:xfrm>
            <a:off x="2971800" y="2807280"/>
            <a:ext cx="6247800" cy="56088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 anchor="t">
            <a:spAutoFit/>
          </a:bodyPr>
          <a:p>
            <a:pPr algn="ctr">
              <a:lnSpc>
                <a:spcPct val="100000"/>
              </a:lnSpc>
              <a:spcBef>
                <a:spcPts val="1301"/>
              </a:spcBef>
              <a:buNone/>
            </a:pPr>
            <a:r>
              <a:rPr b="1" lang="en-IN" sz="2600" spc="-120" strike="noStrike">
                <a:solidFill>
                  <a:srgbClr val="ffffff"/>
                </a:solidFill>
                <a:latin typeface="Arial"/>
                <a:ea typeface="DejaVu Sans"/>
              </a:rPr>
              <a:t>Becomes </a:t>
            </a:r>
            <a:r>
              <a:rPr b="1" lang="en-IN" sz="2600" spc="-75" strike="noStrike">
                <a:solidFill>
                  <a:srgbClr val="ffffff"/>
                </a:solidFill>
                <a:latin typeface="Arial"/>
                <a:ea typeface="DejaVu Sans"/>
              </a:rPr>
              <a:t>super</a:t>
            </a:r>
            <a:r>
              <a:rPr b="1" lang="en-IN" sz="2600" spc="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IN" sz="2600" spc="-86" strike="noStrike">
                <a:solidFill>
                  <a:srgbClr val="ffffff"/>
                </a:solidFill>
                <a:latin typeface="Arial"/>
                <a:ea typeface="DejaVu Sans"/>
              </a:rPr>
              <a:t>popular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86" name="object 6"/>
          <p:cNvSpPr/>
          <p:nvPr/>
        </p:nvSpPr>
        <p:spPr>
          <a:xfrm>
            <a:off x="2971800" y="3808440"/>
            <a:ext cx="6247800" cy="56124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5600" bIns="0" anchor="t">
            <a:spAutoFit/>
          </a:bodyPr>
          <a:p>
            <a:pPr marL="1800" algn="ctr">
              <a:lnSpc>
                <a:spcPct val="100000"/>
              </a:lnSpc>
              <a:spcBef>
                <a:spcPts val="1304"/>
              </a:spcBef>
              <a:buNone/>
            </a:pPr>
            <a:r>
              <a:rPr b="1" lang="en-IN" sz="2600" spc="-60" strike="noStrike">
                <a:solidFill>
                  <a:srgbClr val="ffffff"/>
                </a:solidFill>
                <a:latin typeface="Arial"/>
                <a:ea typeface="DejaVu Sans"/>
              </a:rPr>
              <a:t>Extremely</a:t>
            </a:r>
            <a:r>
              <a:rPr b="1" lang="en-IN" sz="26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IN" sz="2600" spc="-72" strike="noStrike">
                <a:solidFill>
                  <a:srgbClr val="ffffff"/>
                </a:solidFill>
                <a:latin typeface="Arial"/>
                <a:ea typeface="DejaVu Sans"/>
              </a:rPr>
              <a:t>Flexible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87" name="object 7"/>
          <p:cNvSpPr/>
          <p:nvPr/>
        </p:nvSpPr>
        <p:spPr>
          <a:xfrm>
            <a:off x="2971800" y="4809600"/>
            <a:ext cx="6247800" cy="5619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6320" bIns="0" anchor="t">
            <a:spAutoFit/>
          </a:bodyPr>
          <a:p>
            <a:pPr marL="1440" algn="ctr">
              <a:lnSpc>
                <a:spcPct val="100000"/>
              </a:lnSpc>
              <a:spcBef>
                <a:spcPts val="1310"/>
              </a:spcBef>
              <a:buNone/>
            </a:pPr>
            <a:r>
              <a:rPr b="1" lang="en-IN" sz="2600" spc="-126" strike="noStrike">
                <a:solidFill>
                  <a:srgbClr val="ffffff"/>
                </a:solidFill>
                <a:latin typeface="Arial"/>
                <a:ea typeface="DejaVu Sans"/>
              </a:rPr>
              <a:t>Backed </a:t>
            </a:r>
            <a:r>
              <a:rPr b="1" lang="en-IN" sz="2600" spc="-182" strike="noStrike">
                <a:solidFill>
                  <a:srgbClr val="ffffff"/>
                </a:solidFill>
                <a:latin typeface="Arial"/>
                <a:ea typeface="DejaVu Sans"/>
              </a:rPr>
              <a:t>by</a:t>
            </a:r>
            <a:r>
              <a:rPr b="1" lang="en-IN" sz="2600" spc="4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IN" sz="2600" spc="-131" strike="noStrike">
                <a:solidFill>
                  <a:srgbClr val="ffffff"/>
                </a:solidFill>
                <a:latin typeface="Arial"/>
                <a:ea typeface="DejaVu Sans"/>
              </a:rPr>
              <a:t>Facebook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2"/>
          <p:cNvSpPr/>
          <p:nvPr/>
        </p:nvSpPr>
        <p:spPr>
          <a:xfrm>
            <a:off x="10800" y="1086480"/>
            <a:ext cx="12028320" cy="19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0769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42" strike="noStrike">
                <a:solidFill>
                  <a:srgbClr val="532708"/>
                </a:solidFill>
                <a:latin typeface="Arial"/>
              </a:rPr>
              <a:t>Companies </a:t>
            </a:r>
            <a:r>
              <a:rPr b="1" lang="en-IN" sz="5000" spc="-250" strike="noStrike">
                <a:solidFill>
                  <a:srgbClr val="532708"/>
                </a:solidFill>
                <a:latin typeface="Arial"/>
              </a:rPr>
              <a:t>using</a:t>
            </a:r>
            <a:r>
              <a:rPr b="1" lang="en-IN" sz="5000" spc="49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90" name="object 4"/>
          <p:cNvSpPr/>
          <p:nvPr/>
        </p:nvSpPr>
        <p:spPr>
          <a:xfrm>
            <a:off x="499320" y="1733040"/>
            <a:ext cx="3061080" cy="6220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object 5"/>
          <p:cNvSpPr/>
          <p:nvPr/>
        </p:nvSpPr>
        <p:spPr>
          <a:xfrm>
            <a:off x="4528800" y="1545840"/>
            <a:ext cx="1401840" cy="11689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object 6"/>
          <p:cNvSpPr/>
          <p:nvPr/>
        </p:nvSpPr>
        <p:spPr>
          <a:xfrm>
            <a:off x="7616520" y="1614600"/>
            <a:ext cx="1845360" cy="192960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object 7"/>
          <p:cNvSpPr/>
          <p:nvPr/>
        </p:nvSpPr>
        <p:spPr>
          <a:xfrm>
            <a:off x="774360" y="3544920"/>
            <a:ext cx="4082760" cy="116172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object 8"/>
          <p:cNvSpPr/>
          <p:nvPr/>
        </p:nvSpPr>
        <p:spPr>
          <a:xfrm>
            <a:off x="6410520" y="4179240"/>
            <a:ext cx="2129040" cy="190692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object 9"/>
          <p:cNvSpPr/>
          <p:nvPr/>
        </p:nvSpPr>
        <p:spPr>
          <a:xfrm>
            <a:off x="652320" y="5115960"/>
            <a:ext cx="4295520" cy="120636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2"/>
          <p:cNvSpPr/>
          <p:nvPr/>
        </p:nvSpPr>
        <p:spPr>
          <a:xfrm>
            <a:off x="10800" y="1086480"/>
            <a:ext cx="12028320" cy="19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9329040" cy="1514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62" strike="noStrike">
                <a:solidFill>
                  <a:srgbClr val="532708"/>
                </a:solidFill>
                <a:latin typeface="Arial"/>
              </a:rPr>
              <a:t>Using </a:t>
            </a: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 </a:t>
            </a: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Is </a:t>
            </a: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Not</a:t>
            </a:r>
            <a:r>
              <a:rPr b="1" lang="en-IN" sz="5000" spc="335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56" strike="noStrike">
                <a:solidFill>
                  <a:srgbClr val="532708"/>
                </a:solidFill>
                <a:latin typeface="Arial"/>
              </a:rPr>
              <a:t>Easy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98" name="object 4"/>
          <p:cNvSpPr/>
          <p:nvPr/>
        </p:nvSpPr>
        <p:spPr>
          <a:xfrm>
            <a:off x="2971800" y="1841040"/>
            <a:ext cx="6247800" cy="561240"/>
          </a:xfrm>
          <a:prstGeom prst="rect">
            <a:avLst/>
          </a:prstGeom>
          <a:solidFill>
            <a:srgbClr val="ff0000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5600" bIns="0" anchor="t">
            <a:spAutoFit/>
          </a:bodyPr>
          <a:p>
            <a:pPr marL="1440" algn="ctr">
              <a:lnSpc>
                <a:spcPct val="100000"/>
              </a:lnSpc>
              <a:spcBef>
                <a:spcPts val="1304"/>
              </a:spcBef>
              <a:buNone/>
            </a:pPr>
            <a:r>
              <a:rPr b="1" lang="en-IN" sz="2600" spc="-120" strike="noStrike">
                <a:solidFill>
                  <a:srgbClr val="ffffff"/>
                </a:solidFill>
                <a:latin typeface="Arial"/>
                <a:ea typeface="DejaVu Sans"/>
              </a:rPr>
              <a:t>Complex</a:t>
            </a:r>
            <a:r>
              <a:rPr b="1" lang="en-IN" sz="26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IN" sz="2600" spc="-100" strike="noStrike">
                <a:solidFill>
                  <a:srgbClr val="ffffff"/>
                </a:solidFill>
                <a:latin typeface="Arial"/>
                <a:ea typeface="DejaVu Sans"/>
              </a:rPr>
              <a:t>syntax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99" name="object 5"/>
          <p:cNvSpPr/>
          <p:nvPr/>
        </p:nvSpPr>
        <p:spPr>
          <a:xfrm>
            <a:off x="2971800" y="3165480"/>
            <a:ext cx="6247800" cy="560880"/>
          </a:xfrm>
          <a:prstGeom prst="rect">
            <a:avLst/>
          </a:prstGeom>
          <a:solidFill>
            <a:srgbClr val="ff0000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 anchor="t">
            <a:spAutoFit/>
          </a:bodyPr>
          <a:p>
            <a:pPr algn="ctr">
              <a:lnSpc>
                <a:spcPct val="100000"/>
              </a:lnSpc>
              <a:spcBef>
                <a:spcPts val="1301"/>
              </a:spcBef>
              <a:buNone/>
            </a:pPr>
            <a:r>
              <a:rPr b="1" lang="en-IN" sz="2600" spc="-92" strike="noStrike">
                <a:solidFill>
                  <a:srgbClr val="ffffff"/>
                </a:solidFill>
                <a:latin typeface="Arial"/>
                <a:ea typeface="DejaVu Sans"/>
              </a:rPr>
              <a:t>Requires </a:t>
            </a:r>
            <a:r>
              <a:rPr b="1" lang="en-IN" sz="2600" spc="-35" strike="noStrike">
                <a:solidFill>
                  <a:srgbClr val="ffffff"/>
                </a:solidFill>
                <a:latin typeface="Arial"/>
                <a:ea typeface="DejaVu Sans"/>
              </a:rPr>
              <a:t>libraries </a:t>
            </a:r>
            <a:r>
              <a:rPr b="1" lang="en-IN" sz="2600" spc="-131" strike="noStrike">
                <a:solidFill>
                  <a:srgbClr val="ffffff"/>
                </a:solidFill>
                <a:latin typeface="Arial"/>
                <a:ea typeface="DejaVu Sans"/>
              </a:rPr>
              <a:t>and</a:t>
            </a:r>
            <a:r>
              <a:rPr b="1" lang="en-IN" sz="2600" spc="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IN" sz="2600" spc="-157" strike="noStrike">
                <a:solidFill>
                  <a:srgbClr val="ffffff"/>
                </a:solidFill>
                <a:latin typeface="Arial"/>
                <a:ea typeface="DejaVu Sans"/>
              </a:rPr>
              <a:t>coding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00" name="object 6"/>
          <p:cNvSpPr/>
          <p:nvPr/>
        </p:nvSpPr>
        <p:spPr>
          <a:xfrm>
            <a:off x="2971800" y="4483440"/>
            <a:ext cx="6247800" cy="561960"/>
          </a:xfrm>
          <a:prstGeom prst="rect">
            <a:avLst/>
          </a:prstGeom>
          <a:solidFill>
            <a:srgbClr val="ff0000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6320" bIns="0" anchor="t">
            <a:spAutoFit/>
          </a:bodyPr>
          <a:p>
            <a:pPr algn="ctr">
              <a:lnSpc>
                <a:spcPct val="100000"/>
              </a:lnSpc>
              <a:spcBef>
                <a:spcPts val="1310"/>
              </a:spcBef>
              <a:buNone/>
            </a:pPr>
            <a:r>
              <a:rPr b="1" lang="en-IN" sz="2600" spc="-140" strike="noStrike">
                <a:solidFill>
                  <a:srgbClr val="ffffff"/>
                </a:solidFill>
                <a:latin typeface="Arial"/>
                <a:ea typeface="DejaVu Sans"/>
              </a:rPr>
              <a:t>Many </a:t>
            </a:r>
            <a:r>
              <a:rPr b="1" lang="en-IN" sz="2600" spc="-137" strike="noStrike">
                <a:solidFill>
                  <a:srgbClr val="ffffff"/>
                </a:solidFill>
                <a:latin typeface="Arial"/>
                <a:ea typeface="DejaVu Sans"/>
              </a:rPr>
              <a:t>moving</a:t>
            </a:r>
            <a:r>
              <a:rPr b="1" lang="en-IN" sz="2600" spc="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IN" sz="2600" spc="-52" strike="noStrike">
                <a:solidFill>
                  <a:srgbClr val="ffffff"/>
                </a:solidFill>
                <a:latin typeface="Arial"/>
                <a:ea typeface="DejaVu Sans"/>
              </a:rPr>
              <a:t>parts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01" name="object 7"/>
          <p:cNvSpPr/>
          <p:nvPr/>
        </p:nvSpPr>
        <p:spPr>
          <a:xfrm>
            <a:off x="2971800" y="5803560"/>
            <a:ext cx="6247800" cy="562680"/>
          </a:xfrm>
          <a:prstGeom prst="rect">
            <a:avLst/>
          </a:prstGeom>
          <a:solidFill>
            <a:srgbClr val="ff0000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7040" bIns="0" anchor="t">
            <a:spAutoFit/>
          </a:bodyPr>
          <a:p>
            <a:pPr marL="720" algn="ctr">
              <a:lnSpc>
                <a:spcPct val="100000"/>
              </a:lnSpc>
              <a:spcBef>
                <a:spcPts val="1315"/>
              </a:spcBef>
              <a:buNone/>
            </a:pPr>
            <a:r>
              <a:rPr b="1" lang="en-IN" sz="2600" spc="-52" strike="noStrike">
                <a:solidFill>
                  <a:srgbClr val="ffffff"/>
                </a:solidFill>
                <a:latin typeface="Arial"/>
                <a:ea typeface="DejaVu Sans"/>
              </a:rPr>
              <a:t>Proprietary </a:t>
            </a:r>
            <a:r>
              <a:rPr b="1" lang="en-IN" sz="2600" spc="-12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r>
              <a:rPr b="1" lang="en-IN" sz="26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IN" sz="2600" spc="-111" strike="noStrike">
                <a:solidFill>
                  <a:srgbClr val="ffffff"/>
                </a:solidFill>
                <a:latin typeface="Arial"/>
                <a:ea typeface="DejaVu Sans"/>
              </a:rPr>
              <a:t>Handling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ject 2"/>
          <p:cNvSpPr/>
          <p:nvPr/>
        </p:nvSpPr>
        <p:spPr>
          <a:xfrm>
            <a:off x="10800" y="1086480"/>
            <a:ext cx="12028320" cy="19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2389040" cy="1514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375" strike="noStrike">
                <a:solidFill>
                  <a:srgbClr val="532708"/>
                </a:solidFill>
                <a:latin typeface="Arial"/>
              </a:rPr>
              <a:t>By </a:t>
            </a:r>
            <a:r>
              <a:rPr b="1" lang="en-IN" sz="5000" spc="-137" strike="noStrike">
                <a:solidFill>
                  <a:srgbClr val="532708"/>
                </a:solidFill>
                <a:latin typeface="Arial"/>
              </a:rPr>
              <a:t>the </a:t>
            </a:r>
            <a:r>
              <a:rPr b="1" lang="en-IN" sz="5000" spc="-321" strike="noStrike">
                <a:solidFill>
                  <a:srgbClr val="532708"/>
                </a:solidFill>
                <a:latin typeface="Arial"/>
              </a:rPr>
              <a:t>End </a:t>
            </a: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of </a:t>
            </a:r>
            <a:r>
              <a:rPr b="1" lang="en-IN" sz="5000" spc="-310" strike="noStrike">
                <a:solidFill>
                  <a:srgbClr val="532708"/>
                </a:solidFill>
                <a:latin typeface="Arial"/>
              </a:rPr>
              <a:t>This</a:t>
            </a:r>
            <a:r>
              <a:rPr b="1" lang="en-IN" sz="5000" spc="690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477" strike="noStrike">
                <a:solidFill>
                  <a:srgbClr val="532708"/>
                </a:solidFill>
                <a:latin typeface="Arial"/>
              </a:rPr>
              <a:t>Course…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04" name="object 4"/>
          <p:cNvSpPr/>
          <p:nvPr/>
        </p:nvSpPr>
        <p:spPr>
          <a:xfrm>
            <a:off x="663840" y="1747440"/>
            <a:ext cx="9553320" cy="39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solidFill>
                  <a:srgbClr val="000000"/>
                </a:solidFill>
                <a:latin typeface="Arial"/>
                <a:ea typeface="DejaVu Sans"/>
              </a:rPr>
              <a:t>You’ll </a:t>
            </a:r>
            <a:r>
              <a:rPr b="0" lang="en-IN" sz="2800" spc="41" strike="noStrike">
                <a:solidFill>
                  <a:srgbClr val="000000"/>
                </a:solidFill>
                <a:latin typeface="Arial"/>
                <a:ea typeface="DejaVu Sans"/>
              </a:rPr>
              <a:t>know what </a:t>
            </a:r>
            <a:r>
              <a:rPr b="0" lang="en-IN" sz="2800" spc="55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28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80" strike="noStrike">
                <a:solidFill>
                  <a:srgbClr val="000000"/>
                </a:solidFill>
                <a:latin typeface="Arial"/>
                <a:ea typeface="DejaVu Sans"/>
              </a:rPr>
              <a:t>GraphQL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solidFill>
                  <a:srgbClr val="000000"/>
                </a:solidFill>
                <a:latin typeface="Arial"/>
                <a:ea typeface="DejaVu Sans"/>
              </a:rPr>
              <a:t>You’ll </a:t>
            </a:r>
            <a:r>
              <a:rPr b="0" lang="en-IN" sz="2800" spc="9" strike="noStrike">
                <a:solidFill>
                  <a:srgbClr val="000000"/>
                </a:solidFill>
                <a:latin typeface="Arial"/>
                <a:ea typeface="DejaVu Sans"/>
              </a:rPr>
              <a:t>understand </a:t>
            </a:r>
            <a:r>
              <a:rPr b="0" lang="en-IN" sz="2800" spc="80" strike="noStrike">
                <a:solidFill>
                  <a:srgbClr val="000000"/>
                </a:solidFill>
                <a:latin typeface="Arial"/>
                <a:ea typeface="DejaVu Sans"/>
              </a:rPr>
              <a:t>its </a:t>
            </a:r>
            <a:r>
              <a:rPr b="0" lang="en-IN" sz="2800" spc="-26" strike="noStrike">
                <a:solidFill>
                  <a:srgbClr val="000000"/>
                </a:solidFill>
                <a:latin typeface="Arial"/>
                <a:ea typeface="DejaVu Sans"/>
              </a:rPr>
              <a:t>advantages </a:t>
            </a:r>
            <a:r>
              <a:rPr b="0" lang="en-IN" sz="2800" spc="35" strike="noStrike">
                <a:solidFill>
                  <a:srgbClr val="000000"/>
                </a:solidFill>
                <a:latin typeface="Arial"/>
                <a:ea typeface="DejaVu Sans"/>
              </a:rPr>
              <a:t>over </a:t>
            </a:r>
            <a:r>
              <a:rPr b="0" lang="en-IN" sz="2800" spc="-23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r>
              <a:rPr b="0" lang="en-IN" sz="2800" spc="-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72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solidFill>
                  <a:srgbClr val="000000"/>
                </a:solidFill>
                <a:latin typeface="Arial"/>
                <a:ea typeface="DejaVu Sans"/>
              </a:rPr>
              <a:t>You’ll </a:t>
            </a:r>
            <a:r>
              <a:rPr b="0" lang="en-IN" sz="2800" spc="-52" strike="noStrike">
                <a:solidFill>
                  <a:srgbClr val="000000"/>
                </a:solidFill>
                <a:latin typeface="Arial"/>
                <a:ea typeface="DejaVu Sans"/>
              </a:rPr>
              <a:t>be </a:t>
            </a:r>
            <a:r>
              <a:rPr b="0" lang="en-IN" sz="2800" spc="69" strike="noStrike">
                <a:solidFill>
                  <a:srgbClr val="000000"/>
                </a:solidFill>
                <a:latin typeface="Arial"/>
                <a:ea typeface="DejaVu Sans"/>
              </a:rPr>
              <a:t>familiar </a:t>
            </a:r>
            <a:r>
              <a:rPr b="0" lang="en-IN" sz="2800" spc="80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0" lang="en-IN" sz="2800" spc="15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2800" spc="-80" strike="noStrike">
                <a:solidFill>
                  <a:srgbClr val="000000"/>
                </a:solidFill>
                <a:latin typeface="Arial"/>
                <a:ea typeface="DejaVu Sans"/>
              </a:rPr>
              <a:t>GraphQL</a:t>
            </a:r>
            <a:r>
              <a:rPr b="0" lang="en-IN" sz="2800" spc="-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5" strike="noStrike">
                <a:solidFill>
                  <a:srgbClr val="000000"/>
                </a:solidFill>
                <a:latin typeface="Arial"/>
                <a:ea typeface="DejaVu Sans"/>
              </a:rPr>
              <a:t>Syntax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solidFill>
                  <a:srgbClr val="000000"/>
                </a:solidFill>
                <a:latin typeface="Arial"/>
                <a:ea typeface="DejaVu Sans"/>
              </a:rPr>
              <a:t>You’ll </a:t>
            </a:r>
            <a:r>
              <a:rPr b="0" lang="en-IN" sz="2800" spc="41" strike="noStrike">
                <a:solidFill>
                  <a:srgbClr val="000000"/>
                </a:solidFill>
                <a:latin typeface="Arial"/>
                <a:ea typeface="DejaVu Sans"/>
              </a:rPr>
              <a:t>know </a:t>
            </a:r>
            <a:r>
              <a:rPr b="0" lang="en-IN" sz="2800" spc="29" strike="noStrike">
                <a:solidFill>
                  <a:srgbClr val="000000"/>
                </a:solidFill>
                <a:latin typeface="Arial"/>
                <a:ea typeface="DejaVu Sans"/>
              </a:rPr>
              <a:t>how </a:t>
            </a:r>
            <a:r>
              <a:rPr b="0" lang="en-IN" sz="2800" spc="4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2800" spc="29" strike="noStrike">
                <a:solidFill>
                  <a:srgbClr val="000000"/>
                </a:solidFill>
                <a:latin typeface="Arial"/>
                <a:ea typeface="DejaVu Sans"/>
              </a:rPr>
              <a:t>implement </a:t>
            </a:r>
            <a:r>
              <a:rPr b="0" lang="en-IN" sz="2800" spc="100" strike="noStrike">
                <a:solidFill>
                  <a:srgbClr val="000000"/>
                </a:solidFill>
                <a:latin typeface="Arial"/>
                <a:ea typeface="DejaVu Sans"/>
              </a:rPr>
              <a:t>it </a:t>
            </a:r>
            <a:r>
              <a:rPr b="0" lang="en-IN" sz="2800" spc="29" strike="noStrike">
                <a:solidFill>
                  <a:srgbClr val="000000"/>
                </a:solidFill>
                <a:latin typeface="Arial"/>
                <a:ea typeface="DejaVu Sans"/>
              </a:rPr>
              <a:t>in various</a:t>
            </a:r>
            <a:r>
              <a:rPr b="0" lang="en-IN" sz="2800" spc="-4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66" strike="noStrike">
                <a:solidFill>
                  <a:srgbClr val="000000"/>
                </a:solidFill>
                <a:latin typeface="Arial"/>
                <a:ea typeface="DejaVu Sans"/>
              </a:rPr>
              <a:t>platforms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solidFill>
                  <a:srgbClr val="000000"/>
                </a:solidFill>
                <a:latin typeface="Arial"/>
                <a:ea typeface="DejaVu Sans"/>
              </a:rPr>
              <a:t>You’ll </a:t>
            </a:r>
            <a:r>
              <a:rPr b="0" lang="en-IN" sz="2800" spc="-52" strike="noStrike">
                <a:solidFill>
                  <a:srgbClr val="000000"/>
                </a:solidFill>
                <a:latin typeface="Arial"/>
                <a:ea typeface="DejaVu Sans"/>
              </a:rPr>
              <a:t>be </a:t>
            </a:r>
            <a:r>
              <a:rPr b="0" lang="en-IN" sz="2800" spc="69" strike="noStrike">
                <a:solidFill>
                  <a:srgbClr val="000000"/>
                </a:solidFill>
                <a:latin typeface="Arial"/>
                <a:ea typeface="DejaVu Sans"/>
              </a:rPr>
              <a:t>familiar </a:t>
            </a:r>
            <a:r>
              <a:rPr b="0" lang="en-IN" sz="2800" spc="80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0" lang="en-IN" sz="2800" spc="-41" strike="noStrike">
                <a:solidFill>
                  <a:srgbClr val="000000"/>
                </a:solidFill>
                <a:latin typeface="Arial"/>
                <a:ea typeface="DejaVu Sans"/>
              </a:rPr>
              <a:t>advanced 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techniques </a:t>
            </a:r>
            <a:r>
              <a:rPr b="0" lang="en-IN" sz="2800" spc="29" strike="noStrike">
                <a:solidFill>
                  <a:srgbClr val="000000"/>
                </a:solidFill>
                <a:latin typeface="Arial"/>
                <a:ea typeface="DejaVu Sans"/>
              </a:rPr>
              <a:t>known </a:t>
            </a:r>
            <a:r>
              <a:rPr b="0" lang="en-IN" sz="2800" spc="4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2800" spc="-2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55" strike="noStrike">
                <a:solidFill>
                  <a:srgbClr val="000000"/>
                </a:solidFill>
                <a:latin typeface="Arial"/>
                <a:ea typeface="DejaVu Sans"/>
              </a:rPr>
              <a:t>few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2"/>
          <p:cNvSpPr/>
          <p:nvPr/>
        </p:nvSpPr>
        <p:spPr>
          <a:xfrm>
            <a:off x="10800" y="1086480"/>
            <a:ext cx="12028320" cy="19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609040" cy="1514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31" strike="noStrike">
                <a:solidFill>
                  <a:srgbClr val="532708"/>
                </a:solidFill>
                <a:latin typeface="Arial"/>
              </a:rPr>
              <a:t>But </a:t>
            </a:r>
            <a:r>
              <a:rPr b="1" lang="en-IN" sz="5000" spc="-296" strike="noStrike">
                <a:solidFill>
                  <a:srgbClr val="532708"/>
                </a:solidFill>
                <a:latin typeface="Arial"/>
              </a:rPr>
              <a:t>That’s </a:t>
            </a: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Not</a:t>
            </a:r>
            <a:r>
              <a:rPr b="1" lang="en-IN" sz="5000" spc="265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51" strike="noStrike">
                <a:solidFill>
                  <a:srgbClr val="532708"/>
                </a:solidFill>
                <a:latin typeface="Arial"/>
              </a:rPr>
              <a:t>All!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07" name="object 4"/>
          <p:cNvSpPr/>
          <p:nvPr/>
        </p:nvSpPr>
        <p:spPr>
          <a:xfrm>
            <a:off x="663840" y="1747440"/>
            <a:ext cx="1073916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1" lang="en-IN" sz="2800" spc="-182" strike="noStrike">
                <a:solidFill>
                  <a:srgbClr val="000000"/>
                </a:solidFill>
                <a:latin typeface="Arial"/>
                <a:ea typeface="DejaVu Sans"/>
              </a:rPr>
              <a:t>This </a:t>
            </a:r>
            <a:r>
              <a:rPr b="1" lang="en-IN" sz="2800" spc="-100" strike="noStrike">
                <a:solidFill>
                  <a:srgbClr val="000000"/>
                </a:solidFill>
                <a:latin typeface="Arial"/>
                <a:ea typeface="DejaVu Sans"/>
              </a:rPr>
              <a:t>course </a:t>
            </a:r>
            <a:r>
              <a:rPr b="1" lang="en-IN" sz="2800" spc="-97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1" lang="en-IN" sz="2800" spc="-60" strike="noStrike">
                <a:solidFill>
                  <a:srgbClr val="000000"/>
                </a:solidFill>
                <a:latin typeface="Arial"/>
                <a:ea typeface="DejaVu Sans"/>
              </a:rPr>
              <a:t>extremely</a:t>
            </a:r>
            <a:r>
              <a:rPr b="1" lang="en-IN" sz="2800" spc="30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800" spc="-75" strike="noStrike">
                <a:solidFill>
                  <a:srgbClr val="000000"/>
                </a:solidFill>
                <a:latin typeface="Arial"/>
                <a:ea typeface="DejaVu Sans"/>
              </a:rPr>
              <a:t>practical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55" strike="noStrike">
                <a:solidFill>
                  <a:srgbClr val="000000"/>
                </a:solidFill>
                <a:latin typeface="Arial"/>
                <a:ea typeface="DejaVu Sans"/>
              </a:rPr>
              <a:t>We’re </a:t>
            </a:r>
            <a:r>
              <a:rPr b="0" lang="en-IN" sz="2800" spc="-15" strike="noStrike">
                <a:solidFill>
                  <a:srgbClr val="000000"/>
                </a:solidFill>
                <a:latin typeface="Arial"/>
                <a:ea typeface="DejaVu Sans"/>
              </a:rPr>
              <a:t>going </a:t>
            </a:r>
            <a:r>
              <a:rPr b="0" lang="en-IN" sz="2800" spc="4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design </a:t>
            </a:r>
            <a:r>
              <a:rPr b="0" lang="en-IN" sz="2800" spc="-46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2800" spc="29" strike="noStrike">
                <a:solidFill>
                  <a:srgbClr val="000000"/>
                </a:solidFill>
                <a:latin typeface="Arial"/>
                <a:ea typeface="DejaVu Sans"/>
              </a:rPr>
              <a:t>build </a:t>
            </a:r>
            <a:r>
              <a:rPr b="0" lang="en-IN" sz="2800" spc="-72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IN" sz="2800" spc="114" strike="noStrike">
                <a:solidFill>
                  <a:srgbClr val="000000"/>
                </a:solidFill>
                <a:latin typeface="Arial"/>
                <a:ea typeface="DejaVu Sans"/>
              </a:rPr>
              <a:t>real-world </a:t>
            </a:r>
            <a:r>
              <a:rPr b="0" lang="en-IN" sz="2800" spc="80" strike="noStrike">
                <a:solidFill>
                  <a:srgbClr val="000000"/>
                </a:solidFill>
                <a:latin typeface="Arial"/>
                <a:ea typeface="DejaVu Sans"/>
              </a:rPr>
              <a:t>library</a:t>
            </a:r>
            <a:r>
              <a:rPr b="0" lang="en-IN" sz="2800" spc="-17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26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80" strike="noStrike">
                <a:solidFill>
                  <a:srgbClr val="000000"/>
                </a:solidFill>
                <a:latin typeface="Arial"/>
                <a:ea typeface="DejaVu Sans"/>
              </a:rPr>
              <a:t>GraphQL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concepts </a:t>
            </a:r>
            <a:r>
              <a:rPr b="0" lang="en-IN" sz="2800" spc="134" strike="noStrike">
                <a:solidFill>
                  <a:srgbClr val="000000"/>
                </a:solidFill>
                <a:latin typeface="Arial"/>
                <a:ea typeface="DejaVu Sans"/>
              </a:rPr>
              <a:t>will </a:t>
            </a:r>
            <a:r>
              <a:rPr b="0" lang="en-IN" sz="2800" spc="-52" strike="noStrike">
                <a:solidFill>
                  <a:srgbClr val="000000"/>
                </a:solidFill>
                <a:latin typeface="Arial"/>
                <a:ea typeface="DejaVu Sans"/>
              </a:rPr>
              <a:t>be 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explained </a:t>
            </a:r>
            <a:r>
              <a:rPr b="0" lang="en-IN" sz="2800" spc="-46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2800" spc="9" strike="noStrike">
                <a:solidFill>
                  <a:srgbClr val="000000"/>
                </a:solidFill>
                <a:latin typeface="Arial"/>
                <a:ea typeface="DejaVu Sans"/>
              </a:rPr>
              <a:t>then </a:t>
            </a:r>
            <a:r>
              <a:rPr b="0" lang="en-IN" sz="2800" spc="-15" strike="noStrike">
                <a:solidFill>
                  <a:srgbClr val="000000"/>
                </a:solidFill>
                <a:latin typeface="Arial"/>
                <a:ea typeface="DejaVu Sans"/>
              </a:rPr>
              <a:t>used </a:t>
            </a:r>
            <a:r>
              <a:rPr b="0" lang="en-IN" sz="2800" spc="35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0" lang="en-IN" sz="2800" spc="15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2800" spc="-1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26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26" strike="noStrike">
                <a:solidFill>
                  <a:srgbClr val="000000"/>
                </a:solidFill>
                <a:latin typeface="Arial"/>
                <a:ea typeface="DejaVu Sans"/>
              </a:rPr>
              <a:t>Using </a:t>
            </a:r>
            <a:r>
              <a:rPr b="0" lang="en-IN" sz="2800" spc="-197" strike="noStrike">
                <a:solidFill>
                  <a:srgbClr val="000000"/>
                </a:solidFill>
                <a:latin typeface="Arial"/>
                <a:ea typeface="DejaVu Sans"/>
              </a:rPr>
              <a:t>.NET </a:t>
            </a:r>
            <a:r>
              <a:rPr b="0" lang="en-IN" sz="2800" spc="-46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28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46" strike="noStrike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71" strike="noStrike">
                <a:solidFill>
                  <a:srgbClr val="000000"/>
                </a:solidFill>
                <a:latin typeface="Arial"/>
                <a:ea typeface="DejaVu Sans"/>
              </a:rPr>
              <a:t>You </a:t>
            </a:r>
            <a:r>
              <a:rPr b="0" lang="en-IN" sz="2800" spc="-15" strike="noStrike">
                <a:solidFill>
                  <a:srgbClr val="000000"/>
                </a:solidFill>
                <a:latin typeface="Arial"/>
                <a:ea typeface="DejaVu Sans"/>
              </a:rPr>
              <a:t>don’t </a:t>
            </a:r>
            <a:r>
              <a:rPr b="0" lang="en-IN" sz="2800" spc="-46" strike="noStrike">
                <a:solidFill>
                  <a:srgbClr val="000000"/>
                </a:solidFill>
                <a:latin typeface="Arial"/>
                <a:ea typeface="DejaVu Sans"/>
              </a:rPr>
              <a:t>need </a:t>
            </a:r>
            <a:r>
              <a:rPr b="0" lang="en-IN" sz="2800" spc="4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2800" spc="35" strike="noStrike">
                <a:solidFill>
                  <a:srgbClr val="000000"/>
                </a:solidFill>
                <a:latin typeface="Arial"/>
                <a:ea typeface="DejaVu Sans"/>
              </a:rPr>
              <a:t>know 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these</a:t>
            </a:r>
            <a:r>
              <a:rPr b="0" lang="en-IN" sz="2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66" strike="noStrike">
                <a:solidFill>
                  <a:srgbClr val="000000"/>
                </a:solidFill>
                <a:latin typeface="Arial"/>
                <a:ea typeface="DejaVu Sans"/>
              </a:rPr>
              <a:t>platforms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lvl="1" marL="927000" indent="-45792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Symbol"/>
              <a:buChar char=""/>
              <a:tabLst>
                <a:tab algn="l" pos="927000"/>
                <a:tab algn="l" pos="927720"/>
              </a:tabLst>
            </a:pPr>
            <a:r>
              <a:rPr b="0" lang="en-IN" sz="2800" spc="-171" strike="noStrike">
                <a:solidFill>
                  <a:srgbClr val="000000"/>
                </a:solidFill>
                <a:latin typeface="Arial"/>
                <a:ea typeface="DejaVu Sans"/>
              </a:rPr>
              <a:t>You </a:t>
            </a:r>
            <a:r>
              <a:rPr b="0" lang="en-IN" sz="2800" spc="-15" strike="noStrike">
                <a:solidFill>
                  <a:srgbClr val="000000"/>
                </a:solidFill>
                <a:latin typeface="Arial"/>
                <a:ea typeface="DejaVu Sans"/>
              </a:rPr>
              <a:t>don’t </a:t>
            </a:r>
            <a:r>
              <a:rPr b="0" lang="en-IN" sz="2800" spc="-35" strike="noStrike">
                <a:solidFill>
                  <a:srgbClr val="000000"/>
                </a:solidFill>
                <a:latin typeface="Arial"/>
                <a:ea typeface="DejaVu Sans"/>
              </a:rPr>
              <a:t>have </a:t>
            </a:r>
            <a:r>
              <a:rPr b="0" lang="en-IN" sz="2800" spc="4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2800" spc="-52" strike="noStrike">
                <a:solidFill>
                  <a:srgbClr val="000000"/>
                </a:solidFill>
                <a:latin typeface="Arial"/>
                <a:ea typeface="DejaVu Sans"/>
              </a:rPr>
              <a:t>be </a:t>
            </a:r>
            <a:r>
              <a:rPr b="0" lang="en-IN" sz="2800" spc="-72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800" spc="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11" strike="noStrike">
                <a:solidFill>
                  <a:srgbClr val="000000"/>
                </a:solidFill>
                <a:latin typeface="Arial"/>
                <a:ea typeface="DejaVu Sans"/>
              </a:rPr>
              <a:t>developer…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bject 2"/>
          <p:cNvSpPr/>
          <p:nvPr/>
        </p:nvSpPr>
        <p:spPr>
          <a:xfrm>
            <a:off x="10800" y="1086480"/>
            <a:ext cx="12028320" cy="19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069040" cy="1334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31" strike="noStrike">
                <a:solidFill>
                  <a:srgbClr val="532708"/>
                </a:solidFill>
                <a:latin typeface="Arial"/>
              </a:rPr>
              <a:t>But </a:t>
            </a:r>
            <a:r>
              <a:rPr b="1" lang="en-IN" sz="5000" spc="-296" strike="noStrike">
                <a:solidFill>
                  <a:srgbClr val="532708"/>
                </a:solidFill>
                <a:latin typeface="Arial"/>
              </a:rPr>
              <a:t>That’s </a:t>
            </a: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Not</a:t>
            </a:r>
            <a:r>
              <a:rPr b="1" lang="en-IN" sz="5000" spc="265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51" strike="noStrike">
                <a:solidFill>
                  <a:srgbClr val="532708"/>
                </a:solidFill>
                <a:latin typeface="Arial"/>
              </a:rPr>
              <a:t>All!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00600" y="1747440"/>
            <a:ext cx="11590200" cy="3899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83304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/>
              <a:buChar char=""/>
              <a:tabLst>
                <a:tab algn="l" pos="832320"/>
                <a:tab algn="l" pos="833040"/>
              </a:tabLst>
            </a:pPr>
            <a:r>
              <a:rPr b="0" lang="en-IN" sz="2800" spc="-171" strike="noStrike">
                <a:solidFill>
                  <a:srgbClr val="000000"/>
                </a:solidFill>
                <a:latin typeface="Arial"/>
              </a:rPr>
              <a:t>You </a:t>
            </a:r>
            <a:r>
              <a:rPr b="0" lang="en-IN" sz="2800" spc="-32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0" lang="en-IN" sz="2800" spc="100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2800" spc="-15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IN" sz="2800" spc="-7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IN" sz="2800" spc="26" strike="noStrike">
                <a:solidFill>
                  <a:srgbClr val="000000"/>
                </a:solidFill>
                <a:latin typeface="Arial"/>
              </a:rPr>
              <a:t>template </a:t>
            </a:r>
            <a:r>
              <a:rPr b="0" lang="en-IN" sz="2800" spc="10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IN" sz="2800" spc="41" strike="noStrike">
                <a:solidFill>
                  <a:srgbClr val="000000"/>
                </a:solidFill>
                <a:latin typeface="Arial"/>
              </a:rPr>
              <a:t>your </a:t>
            </a:r>
            <a:r>
              <a:rPr b="0" lang="en-IN" sz="2800" spc="29" strike="noStrike">
                <a:solidFill>
                  <a:srgbClr val="000000"/>
                </a:solidFill>
                <a:latin typeface="Arial"/>
              </a:rPr>
              <a:t>own</a:t>
            </a:r>
            <a:r>
              <a:rPr b="0" lang="en-IN" sz="2800" spc="-26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800" spc="29" strike="noStrike">
                <a:solidFill>
                  <a:srgbClr val="000000"/>
                </a:solidFill>
                <a:latin typeface="Arial"/>
              </a:rPr>
              <a:t>systems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832320"/>
                <a:tab algn="l" pos="833040"/>
              </a:tabLst>
            </a:pPr>
            <a:endParaRPr b="0" lang="en-IN" sz="2900" spc="-1" strike="noStrike">
              <a:latin typeface="Arial"/>
            </a:endParaRPr>
          </a:p>
          <a:p>
            <a:pPr marL="83304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832320"/>
                <a:tab algn="l" pos="833040"/>
              </a:tabLst>
            </a:pPr>
            <a:r>
              <a:rPr b="0" lang="en-IN" sz="2800" spc="46" strike="noStrike">
                <a:solidFill>
                  <a:srgbClr val="000000"/>
                </a:solidFill>
                <a:latin typeface="Arial"/>
              </a:rPr>
              <a:t>I’ll </a:t>
            </a:r>
            <a:r>
              <a:rPr b="0" lang="en-IN" sz="2800" spc="-21" strike="noStrike">
                <a:solidFill>
                  <a:srgbClr val="000000"/>
                </a:solidFill>
                <a:latin typeface="Arial"/>
              </a:rPr>
              <a:t>guide </a:t>
            </a:r>
            <a:r>
              <a:rPr b="0" lang="en-IN" sz="2800" spc="-26" strike="noStrike">
                <a:solidFill>
                  <a:srgbClr val="000000"/>
                </a:solidFill>
                <a:latin typeface="Arial"/>
              </a:rPr>
              <a:t>you </a:t>
            </a:r>
            <a:r>
              <a:rPr b="0" lang="en-IN" sz="2800" spc="35" strike="noStrike">
                <a:solidFill>
                  <a:srgbClr val="000000"/>
                </a:solidFill>
                <a:latin typeface="Arial"/>
              </a:rPr>
              <a:t>through </a:t>
            </a:r>
            <a:r>
              <a:rPr b="0" lang="en-IN" sz="2800" spc="-35" strike="noStrike">
                <a:solidFill>
                  <a:srgbClr val="000000"/>
                </a:solidFill>
                <a:latin typeface="Arial"/>
              </a:rPr>
              <a:t>each </a:t>
            </a:r>
            <a:r>
              <a:rPr b="0" lang="en-IN" sz="2800" spc="15" strike="noStrike">
                <a:solidFill>
                  <a:srgbClr val="000000"/>
                </a:solidFill>
                <a:latin typeface="Arial"/>
              </a:rPr>
              <a:t>step </a:t>
            </a:r>
            <a:r>
              <a:rPr b="0" lang="en-IN" sz="2800" spc="-4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IN" sz="2800" spc="9" strike="noStrike">
                <a:solidFill>
                  <a:srgbClr val="000000"/>
                </a:solidFill>
                <a:latin typeface="Arial"/>
              </a:rPr>
              <a:t>explain </a:t>
            </a:r>
            <a:r>
              <a:rPr b="0" lang="en-IN" sz="2800" spc="46" strike="noStrike">
                <a:solidFill>
                  <a:srgbClr val="000000"/>
                </a:solidFill>
                <a:latin typeface="Arial"/>
              </a:rPr>
              <a:t>what </a:t>
            </a:r>
            <a:r>
              <a:rPr b="0" lang="en-IN" sz="2800" spc="100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2800" spc="-32" strike="noStrike">
                <a:solidFill>
                  <a:srgbClr val="000000"/>
                </a:solidFill>
                <a:latin typeface="Arial"/>
              </a:rPr>
              <a:t>does </a:t>
            </a:r>
            <a:r>
              <a:rPr b="0" lang="en-IN" sz="2800" spc="-4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IN" sz="2800" spc="29" strike="noStrike">
                <a:solidFill>
                  <a:srgbClr val="000000"/>
                </a:solidFill>
                <a:latin typeface="Arial"/>
              </a:rPr>
              <a:t>how</a:t>
            </a:r>
            <a:r>
              <a:rPr b="0" lang="en-IN" sz="2800" spc="-39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800" spc="41" strike="noStrike">
                <a:solidFill>
                  <a:srgbClr val="000000"/>
                </a:solidFill>
                <a:latin typeface="Arial"/>
              </a:rPr>
              <a:t>to</a:t>
            </a:r>
            <a:endParaRPr b="0" lang="en-IN" sz="2800" spc="-1" strike="noStrike">
              <a:latin typeface="Arial"/>
            </a:endParaRPr>
          </a:p>
          <a:p>
            <a:pPr marL="363240">
              <a:lnSpc>
                <a:spcPct val="100000"/>
              </a:lnSpc>
              <a:spcBef>
                <a:spcPts val="26"/>
              </a:spcBef>
              <a:buNone/>
              <a:tabLst>
                <a:tab algn="l" pos="832320"/>
                <a:tab algn="l" pos="833040"/>
              </a:tabLst>
            </a:pPr>
            <a:endParaRPr b="0" lang="en-IN" sz="2900" spc="-1" strike="noStrike">
              <a:latin typeface="Arial"/>
            </a:endParaRPr>
          </a:p>
          <a:p>
            <a:pPr marL="833040">
              <a:lnSpc>
                <a:spcPct val="100000"/>
              </a:lnSpc>
              <a:buNone/>
              <a:tabLst>
                <a:tab algn="l" pos="832320"/>
                <a:tab algn="l" pos="833040"/>
              </a:tabLst>
            </a:pPr>
            <a:r>
              <a:rPr b="0" lang="en-IN" sz="2800" spc="35" strike="noStrike">
                <a:solidFill>
                  <a:srgbClr val="000000"/>
                </a:solidFill>
                <a:latin typeface="Arial"/>
              </a:rPr>
              <a:t>implement</a:t>
            </a:r>
            <a:r>
              <a:rPr b="0" lang="en-IN" sz="28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800" spc="100" strike="noStrike">
                <a:solidFill>
                  <a:srgbClr val="000000"/>
                </a:solidFill>
                <a:latin typeface="Arial"/>
              </a:rPr>
              <a:t>it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2"/>
          <p:cNvSpPr/>
          <p:nvPr/>
        </p:nvSpPr>
        <p:spPr>
          <a:xfrm>
            <a:off x="10800" y="1086480"/>
            <a:ext cx="12028320" cy="19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9329040" cy="1174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361" strike="noStrike">
                <a:solidFill>
                  <a:srgbClr val="532708"/>
                </a:solidFill>
                <a:latin typeface="Arial"/>
              </a:rPr>
              <a:t>Who </a:t>
            </a: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Is </a:t>
            </a:r>
            <a:r>
              <a:rPr b="1" lang="en-IN" sz="5000" spc="-310" strike="noStrike">
                <a:solidFill>
                  <a:srgbClr val="532708"/>
                </a:solidFill>
                <a:latin typeface="Arial"/>
              </a:rPr>
              <a:t>This </a:t>
            </a: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Course</a:t>
            </a:r>
            <a:r>
              <a:rPr b="1" lang="en-IN" sz="5000" spc="480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30" strike="noStrike">
                <a:solidFill>
                  <a:srgbClr val="532708"/>
                </a:solidFill>
                <a:latin typeface="Arial"/>
              </a:rPr>
              <a:t>For?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13" name="object 4"/>
          <p:cNvSpPr/>
          <p:nvPr/>
        </p:nvSpPr>
        <p:spPr>
          <a:xfrm>
            <a:off x="371160" y="2073960"/>
            <a:ext cx="10166400" cy="49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Symbol"/>
              <a:buChar char=""/>
              <a:tabLst>
                <a:tab algn="l" pos="299880"/>
              </a:tabLst>
            </a:pP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Developers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  <a:tabLst>
                <a:tab algn="l" pos="299880"/>
              </a:tabLst>
            </a:pPr>
            <a:endParaRPr b="0" lang="en-IN" sz="3300" spc="-1" strike="noStrike"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Symbol"/>
              <a:buChar char=""/>
              <a:tabLst>
                <a:tab algn="l" pos="757080"/>
              </a:tabLst>
            </a:pPr>
            <a:r>
              <a:rPr b="0" lang="en-IN" sz="3200" spc="46" strike="noStrike">
                <a:solidFill>
                  <a:srgbClr val="000000"/>
                </a:solidFill>
                <a:latin typeface="Arial"/>
                <a:ea typeface="DejaVu Sans"/>
              </a:rPr>
              <a:t>Preferably </a:t>
            </a:r>
            <a:r>
              <a:rPr b="0" lang="en-IN" sz="3200" spc="35" strike="noStrike">
                <a:solidFill>
                  <a:srgbClr val="000000"/>
                </a:solidFill>
                <a:latin typeface="Arial"/>
                <a:ea typeface="DejaVu Sans"/>
              </a:rPr>
              <a:t>back-end 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developers, </a:t>
            </a:r>
            <a:r>
              <a:rPr b="0" lang="en-IN" sz="3200" spc="29" strike="noStrike">
                <a:solidFill>
                  <a:srgbClr val="000000"/>
                </a:solidFill>
                <a:latin typeface="Arial"/>
                <a:ea typeface="DejaVu Sans"/>
              </a:rPr>
              <a:t>but </a:t>
            </a:r>
            <a:r>
              <a:rPr b="0" lang="en-IN" sz="3200" spc="35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IN" sz="3200" spc="-4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1" strike="noStrike">
                <a:solidFill>
                  <a:srgbClr val="000000"/>
                </a:solidFill>
                <a:latin typeface="Arial"/>
                <a:ea typeface="DejaVu Sans"/>
              </a:rPr>
              <a:t>mandatory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  <a:tabLst>
                <a:tab algn="l" pos="757080"/>
              </a:tabLst>
            </a:pPr>
            <a:endParaRPr b="0" lang="en-IN" sz="3300" spc="-1" strike="noStrike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880"/>
              </a:tabLst>
            </a:pPr>
            <a:r>
              <a:rPr b="0" lang="en-IN" sz="3200" spc="49" strike="noStrike">
                <a:solidFill>
                  <a:srgbClr val="000000"/>
                </a:solidFill>
                <a:latin typeface="Arial"/>
                <a:ea typeface="DejaVu Sans"/>
              </a:rPr>
              <a:t>Architects</a:t>
            </a:r>
            <a:endParaRPr b="0" lang="en-IN" sz="3200" spc="-1" strike="noStrike">
              <a:latin typeface="Arial"/>
            </a:endParaRPr>
          </a:p>
          <a:p>
            <a:pPr marL="299160" indent="-28692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299880"/>
              </a:tabLst>
            </a:pPr>
            <a:r>
              <a:rPr b="0" lang="en-IN" sz="3200" spc="-41" strike="noStrike">
                <a:solidFill>
                  <a:srgbClr val="000000"/>
                </a:solidFill>
                <a:latin typeface="Arial"/>
                <a:ea typeface="DejaVu Sans"/>
              </a:rPr>
              <a:t>Anyone </a:t>
            </a:r>
            <a:r>
              <a:rPr b="0" lang="en-IN" sz="3200" spc="35" strike="noStrike">
                <a:solidFill>
                  <a:srgbClr val="000000"/>
                </a:solidFill>
                <a:latin typeface="Arial"/>
                <a:ea typeface="DejaVu Sans"/>
              </a:rPr>
              <a:t>who </a:t>
            </a:r>
            <a:r>
              <a:rPr b="0" lang="en-IN" sz="3200" spc="69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lang="en-IN" sz="3200" spc="46" strike="noStrike">
                <a:solidFill>
                  <a:srgbClr val="000000"/>
                </a:solidFill>
                <a:latin typeface="Arial"/>
                <a:ea typeface="DejaVu Sans"/>
              </a:rPr>
              <a:t>interested in 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web </a:t>
            </a:r>
            <a:r>
              <a:rPr b="0" lang="en-IN" sz="3200" spc="-41" strike="noStrike">
                <a:solidFill>
                  <a:srgbClr val="000000"/>
                </a:solidFill>
                <a:latin typeface="Arial"/>
                <a:ea typeface="DejaVu Sans"/>
              </a:rPr>
              <a:t>APIs </a:t>
            </a:r>
            <a:r>
              <a:rPr b="0" lang="en-IN" sz="3200" spc="-46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200" spc="-44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69" strike="noStrike">
                <a:solidFill>
                  <a:srgbClr val="000000"/>
                </a:solidFill>
                <a:latin typeface="Arial"/>
                <a:ea typeface="DejaVu Sans"/>
              </a:rPr>
              <a:t>software  </a:t>
            </a:r>
            <a:r>
              <a:rPr b="0" lang="en-IN" sz="3200" spc="55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ject 2"/>
          <p:cNvSpPr/>
          <p:nvPr/>
        </p:nvSpPr>
        <p:spPr>
          <a:xfrm>
            <a:off x="10800" y="1086480"/>
            <a:ext cx="12028320" cy="19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18904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301" strike="noStrike">
                <a:solidFill>
                  <a:srgbClr val="532708"/>
                </a:solidFill>
                <a:latin typeface="Arial"/>
              </a:rPr>
              <a:t>Ag</a:t>
            </a:r>
            <a:r>
              <a:rPr b="1" lang="en-IN" sz="5000" spc="-236" strike="noStrike">
                <a:solidFill>
                  <a:srgbClr val="532708"/>
                </a:solidFill>
                <a:latin typeface="Arial"/>
              </a:rPr>
              <a:t>e</a:t>
            </a:r>
            <a:r>
              <a:rPr b="1" lang="en-IN" sz="5000" spc="-245" strike="noStrike">
                <a:solidFill>
                  <a:srgbClr val="532708"/>
                </a:solidFill>
                <a:latin typeface="Arial"/>
              </a:rPr>
              <a:t>nda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16" name="object 4"/>
          <p:cNvSpPr/>
          <p:nvPr/>
        </p:nvSpPr>
        <p:spPr>
          <a:xfrm>
            <a:off x="294120" y="1366920"/>
            <a:ext cx="5511600" cy="4068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440" algn="ctr">
              <a:lnSpc>
                <a:spcPct val="100000"/>
              </a:lnSpc>
              <a:spcBef>
                <a:spcPts val="326"/>
              </a:spcBef>
              <a:buNone/>
            </a:pPr>
            <a:r>
              <a:rPr b="0" lang="en-IN" sz="2400" spc="-26" strike="noStrike">
                <a:solidFill>
                  <a:srgbClr val="ffffff"/>
                </a:solidFill>
                <a:latin typeface="Arial"/>
                <a:ea typeface="DejaVu Sans"/>
              </a:rPr>
              <a:t>Welcome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7" name="object 5"/>
          <p:cNvSpPr/>
          <p:nvPr/>
        </p:nvSpPr>
        <p:spPr>
          <a:xfrm>
            <a:off x="294120" y="2072520"/>
            <a:ext cx="5511600" cy="40788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algn="ctr">
              <a:lnSpc>
                <a:spcPct val="100000"/>
              </a:lnSpc>
              <a:spcBef>
                <a:spcPts val="334"/>
              </a:spcBef>
              <a:buNone/>
            </a:pPr>
            <a:r>
              <a:rPr b="0" lang="en-IN" sz="2400" spc="-60" strike="noStrike">
                <a:solidFill>
                  <a:srgbClr val="ffffff"/>
                </a:solidFill>
                <a:latin typeface="Arial"/>
                <a:ea typeface="DejaVu Sans"/>
              </a:rPr>
              <a:t>API</a:t>
            </a:r>
            <a:r>
              <a:rPr b="0" lang="en-IN" sz="24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2400" spc="1" strike="noStrike">
                <a:solidFill>
                  <a:srgbClr val="ffffff"/>
                </a:solidFill>
                <a:latin typeface="Arial"/>
                <a:ea typeface="DejaVu Sans"/>
              </a:rPr>
              <a:t>Basics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8" name="object 6"/>
          <p:cNvSpPr/>
          <p:nvPr/>
        </p:nvSpPr>
        <p:spPr>
          <a:xfrm>
            <a:off x="294120" y="2779920"/>
            <a:ext cx="5511600" cy="40788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algn="ctr">
              <a:lnSpc>
                <a:spcPct val="100000"/>
              </a:lnSpc>
              <a:spcBef>
                <a:spcPts val="334"/>
              </a:spcBef>
              <a:buNone/>
            </a:pPr>
            <a:r>
              <a:rPr b="0" lang="en-IN" sz="2400" spc="-111" strike="noStrike">
                <a:solidFill>
                  <a:srgbClr val="ffffff"/>
                </a:solidFill>
                <a:latin typeface="Arial"/>
                <a:ea typeface="DejaVu Sans"/>
              </a:rPr>
              <a:t>Web</a:t>
            </a:r>
            <a:r>
              <a:rPr b="0" lang="en-IN" sz="2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2400" spc="-35" strike="noStrike">
                <a:solidFill>
                  <a:srgbClr val="ffffff"/>
                </a:solidFill>
                <a:latin typeface="Arial"/>
                <a:ea typeface="DejaVu Sans"/>
              </a:rPr>
              <a:t>APIs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9" name="object 7"/>
          <p:cNvSpPr/>
          <p:nvPr/>
        </p:nvSpPr>
        <p:spPr>
          <a:xfrm>
            <a:off x="294120" y="3486960"/>
            <a:ext cx="5511600" cy="40716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1760" bIns="0" anchor="t">
            <a:spAutoFit/>
          </a:bodyPr>
          <a:p>
            <a:pPr marL="720" algn="ctr">
              <a:lnSpc>
                <a:spcPct val="100000"/>
              </a:lnSpc>
              <a:spcBef>
                <a:spcPts val="329"/>
              </a:spcBef>
              <a:buNone/>
            </a:pPr>
            <a:r>
              <a:rPr b="0" lang="en-IN" sz="2400" spc="26" strike="noStrike">
                <a:solidFill>
                  <a:srgbClr val="ffffff"/>
                </a:solidFill>
                <a:latin typeface="Arial"/>
                <a:ea typeface="DejaVu Sans"/>
              </a:rPr>
              <a:t>Introduction </a:t>
            </a:r>
            <a:r>
              <a:rPr b="0" lang="en-IN" sz="2400" spc="35" strike="noStrike">
                <a:solidFill>
                  <a:srgbClr val="ffffff"/>
                </a:solidFill>
                <a:latin typeface="Arial"/>
                <a:ea typeface="DejaVu Sans"/>
              </a:rPr>
              <a:t>to</a:t>
            </a:r>
            <a:r>
              <a:rPr b="0" lang="en-IN" sz="24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2400" spc="-66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0" name="object 8"/>
          <p:cNvSpPr/>
          <p:nvPr/>
        </p:nvSpPr>
        <p:spPr>
          <a:xfrm>
            <a:off x="294120" y="4192560"/>
            <a:ext cx="5511600" cy="39276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 anchor="t">
            <a:spAutoFit/>
          </a:bodyPr>
          <a:p>
            <a:pPr marL="720" algn="ctr">
              <a:lnSpc>
                <a:spcPct val="100000"/>
              </a:lnSpc>
              <a:spcBef>
                <a:spcPts val="456"/>
              </a:spcBef>
              <a:buNone/>
            </a:pPr>
            <a:r>
              <a:rPr b="0" lang="en-IN" sz="2200" spc="15" strike="noStrike">
                <a:solidFill>
                  <a:srgbClr val="ffffff"/>
                </a:solidFill>
                <a:latin typeface="Arial"/>
                <a:ea typeface="DejaVu Sans"/>
              </a:rPr>
              <a:t>Preparing </a:t>
            </a:r>
            <a:r>
              <a:rPr b="0" lang="en-IN" sz="2200" spc="9" strike="noStrike">
                <a:solidFill>
                  <a:srgbClr val="ffffff"/>
                </a:solidFill>
                <a:latin typeface="Arial"/>
                <a:ea typeface="DejaVu Sans"/>
              </a:rPr>
              <a:t>the</a:t>
            </a:r>
            <a:r>
              <a:rPr b="0" lang="en-IN" sz="2200" spc="-7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2200" spc="9" strike="noStrike">
                <a:solidFill>
                  <a:srgbClr val="ffffff"/>
                </a:solidFill>
                <a:latin typeface="Arial"/>
                <a:ea typeface="DejaVu Sans"/>
              </a:rPr>
              <a:t>Environment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1" name="object 9"/>
          <p:cNvSpPr/>
          <p:nvPr/>
        </p:nvSpPr>
        <p:spPr>
          <a:xfrm>
            <a:off x="294120" y="4899600"/>
            <a:ext cx="5511600" cy="40788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800" algn="ctr">
              <a:lnSpc>
                <a:spcPct val="100000"/>
              </a:lnSpc>
              <a:spcBef>
                <a:spcPts val="334"/>
              </a:spcBef>
              <a:buNone/>
            </a:pPr>
            <a:r>
              <a:rPr b="0" lang="en-IN" sz="2400" spc="-66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r>
              <a:rPr b="0" lang="en-IN" sz="24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2400" spc="-32" strike="noStrike">
                <a:solidFill>
                  <a:srgbClr val="ffffff"/>
                </a:solidFill>
                <a:latin typeface="Arial"/>
                <a:ea typeface="DejaVu Sans"/>
              </a:rPr>
              <a:t>Schema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2" name="object 10"/>
          <p:cNvSpPr/>
          <p:nvPr/>
        </p:nvSpPr>
        <p:spPr>
          <a:xfrm>
            <a:off x="294120" y="5606640"/>
            <a:ext cx="5511600" cy="40788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720" algn="ctr">
              <a:lnSpc>
                <a:spcPct val="100000"/>
              </a:lnSpc>
              <a:spcBef>
                <a:spcPts val="334"/>
              </a:spcBef>
              <a:buNone/>
            </a:pPr>
            <a:r>
              <a:rPr b="0" lang="en-IN" sz="2400" spc="-21" strike="noStrike">
                <a:solidFill>
                  <a:srgbClr val="ffffff"/>
                </a:solidFill>
                <a:latin typeface="Arial"/>
                <a:ea typeface="DejaVu Sans"/>
              </a:rPr>
              <a:t>Querying</a:t>
            </a:r>
            <a:r>
              <a:rPr b="0" lang="en-IN" sz="24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2400" spc="-52" strike="noStrike">
                <a:solidFill>
                  <a:srgbClr val="ffffff"/>
                </a:solidFill>
                <a:latin typeface="Arial"/>
                <a:ea typeface="DejaVu Sans"/>
              </a:rPr>
              <a:t>Data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3" name="object 13"/>
          <p:cNvSpPr/>
          <p:nvPr/>
        </p:nvSpPr>
        <p:spPr>
          <a:xfrm>
            <a:off x="3013560" y="1818720"/>
            <a:ext cx="75600" cy="254520"/>
          </a:xfrm>
          <a:custGeom>
            <a:avLst/>
            <a:gdLst/>
            <a:ahLst/>
            <a:rect l="l" t="t" r="r" b="b"/>
            <a:pathLst>
              <a:path w="76200" h="255269">
                <a:moveTo>
                  <a:pt x="28575" y="178561"/>
                </a:moveTo>
                <a:lnTo>
                  <a:pt x="0" y="178561"/>
                </a:lnTo>
                <a:lnTo>
                  <a:pt x="38100" y="254761"/>
                </a:lnTo>
                <a:lnTo>
                  <a:pt x="69850" y="191261"/>
                </a:lnTo>
                <a:lnTo>
                  <a:pt x="28575" y="191261"/>
                </a:lnTo>
                <a:lnTo>
                  <a:pt x="28575" y="178561"/>
                </a:lnTo>
                <a:close/>
              </a:path>
              <a:path w="76200" h="255269">
                <a:moveTo>
                  <a:pt x="47625" y="0"/>
                </a:moveTo>
                <a:lnTo>
                  <a:pt x="28575" y="0"/>
                </a:lnTo>
                <a:lnTo>
                  <a:pt x="28575" y="191261"/>
                </a:lnTo>
                <a:lnTo>
                  <a:pt x="47625" y="191261"/>
                </a:lnTo>
                <a:lnTo>
                  <a:pt x="47625" y="0"/>
                </a:lnTo>
                <a:close/>
              </a:path>
              <a:path w="76200" h="255269">
                <a:moveTo>
                  <a:pt x="76200" y="178561"/>
                </a:moveTo>
                <a:lnTo>
                  <a:pt x="47625" y="178561"/>
                </a:lnTo>
                <a:lnTo>
                  <a:pt x="47625" y="191261"/>
                </a:lnTo>
                <a:lnTo>
                  <a:pt x="69850" y="191261"/>
                </a:lnTo>
                <a:lnTo>
                  <a:pt x="76200" y="178561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object 14"/>
          <p:cNvSpPr/>
          <p:nvPr/>
        </p:nvSpPr>
        <p:spPr>
          <a:xfrm>
            <a:off x="3013560" y="2520000"/>
            <a:ext cx="75600" cy="254520"/>
          </a:xfrm>
          <a:custGeom>
            <a:avLst/>
            <a:gdLst/>
            <a:ahLst/>
            <a:rect l="l" t="t" r="r" b="b"/>
            <a:pathLst>
              <a:path w="76200" h="255269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69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69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object 15"/>
          <p:cNvSpPr/>
          <p:nvPr/>
        </p:nvSpPr>
        <p:spPr>
          <a:xfrm>
            <a:off x="3013560" y="3222360"/>
            <a:ext cx="75600" cy="254520"/>
          </a:xfrm>
          <a:custGeom>
            <a:avLst/>
            <a:gdLst/>
            <a:ahLst/>
            <a:rect l="l" t="t" r="r" b="b"/>
            <a:pathLst>
              <a:path w="76200" h="255270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object 16"/>
          <p:cNvSpPr/>
          <p:nvPr/>
        </p:nvSpPr>
        <p:spPr>
          <a:xfrm>
            <a:off x="3013560" y="3923640"/>
            <a:ext cx="75600" cy="254520"/>
          </a:xfrm>
          <a:custGeom>
            <a:avLst/>
            <a:gdLst/>
            <a:ahLst/>
            <a:rect l="l" t="t" r="r" b="b"/>
            <a:pathLst>
              <a:path w="76200" h="255270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object 17"/>
          <p:cNvSpPr/>
          <p:nvPr/>
        </p:nvSpPr>
        <p:spPr>
          <a:xfrm>
            <a:off x="3013560" y="4624560"/>
            <a:ext cx="75600" cy="254520"/>
          </a:xfrm>
          <a:custGeom>
            <a:avLst/>
            <a:gdLst/>
            <a:ahLst/>
            <a:rect l="l" t="t" r="r" b="b"/>
            <a:pathLst>
              <a:path w="76200" h="255270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object 18"/>
          <p:cNvSpPr/>
          <p:nvPr/>
        </p:nvSpPr>
        <p:spPr>
          <a:xfrm>
            <a:off x="3013560" y="5336280"/>
            <a:ext cx="75600" cy="254520"/>
          </a:xfrm>
          <a:custGeom>
            <a:avLst/>
            <a:gdLst/>
            <a:ahLst/>
            <a:rect l="l" t="t" r="r" b="b"/>
            <a:pathLst>
              <a:path w="76200" h="255270">
                <a:moveTo>
                  <a:pt x="28575" y="178561"/>
                </a:moveTo>
                <a:lnTo>
                  <a:pt x="0" y="178561"/>
                </a:lnTo>
                <a:lnTo>
                  <a:pt x="38100" y="254774"/>
                </a:lnTo>
                <a:lnTo>
                  <a:pt x="69851" y="191261"/>
                </a:lnTo>
                <a:lnTo>
                  <a:pt x="28575" y="191261"/>
                </a:lnTo>
                <a:lnTo>
                  <a:pt x="28575" y="178561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61"/>
                </a:lnTo>
                <a:lnTo>
                  <a:pt x="47625" y="191261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61"/>
                </a:moveTo>
                <a:lnTo>
                  <a:pt x="47625" y="178561"/>
                </a:lnTo>
                <a:lnTo>
                  <a:pt x="47625" y="191261"/>
                </a:lnTo>
                <a:lnTo>
                  <a:pt x="69851" y="191261"/>
                </a:lnTo>
                <a:lnTo>
                  <a:pt x="76200" y="178561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object 20"/>
          <p:cNvSpPr/>
          <p:nvPr/>
        </p:nvSpPr>
        <p:spPr>
          <a:xfrm>
            <a:off x="5807160" y="1383840"/>
            <a:ext cx="6070680" cy="5142240"/>
          </a:xfrm>
          <a:custGeom>
            <a:avLst/>
            <a:gdLst/>
            <a:ahLst/>
            <a:rect l="l" t="t" r="r" b="b"/>
            <a:pathLst>
              <a:path w="6071234" h="5142865">
                <a:moveTo>
                  <a:pt x="6070854" y="0"/>
                </a:moveTo>
                <a:lnTo>
                  <a:pt x="558546" y="0"/>
                </a:lnTo>
                <a:lnTo>
                  <a:pt x="558546" y="226110"/>
                </a:lnTo>
                <a:lnTo>
                  <a:pt x="539877" y="216776"/>
                </a:lnTo>
                <a:lnTo>
                  <a:pt x="482727" y="188201"/>
                </a:lnTo>
                <a:lnTo>
                  <a:pt x="482727" y="216776"/>
                </a:lnTo>
                <a:lnTo>
                  <a:pt x="270002" y="216776"/>
                </a:lnTo>
                <a:lnTo>
                  <a:pt x="270002" y="5123332"/>
                </a:lnTo>
                <a:lnTo>
                  <a:pt x="0" y="5123332"/>
                </a:lnTo>
                <a:lnTo>
                  <a:pt x="0" y="5142382"/>
                </a:lnTo>
                <a:lnTo>
                  <a:pt x="289052" y="5142382"/>
                </a:lnTo>
                <a:lnTo>
                  <a:pt x="289052" y="5132857"/>
                </a:lnTo>
                <a:lnTo>
                  <a:pt x="289052" y="5123332"/>
                </a:lnTo>
                <a:lnTo>
                  <a:pt x="289052" y="235826"/>
                </a:lnTo>
                <a:lnTo>
                  <a:pt x="482727" y="235826"/>
                </a:lnTo>
                <a:lnTo>
                  <a:pt x="482727" y="264401"/>
                </a:lnTo>
                <a:lnTo>
                  <a:pt x="539877" y="235826"/>
                </a:lnTo>
                <a:lnTo>
                  <a:pt x="558546" y="226491"/>
                </a:lnTo>
                <a:lnTo>
                  <a:pt x="558546" y="452615"/>
                </a:lnTo>
                <a:lnTo>
                  <a:pt x="6070854" y="452615"/>
                </a:lnTo>
                <a:lnTo>
                  <a:pt x="6070854" y="0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object 21"/>
          <p:cNvSpPr/>
          <p:nvPr/>
        </p:nvSpPr>
        <p:spPr>
          <a:xfrm>
            <a:off x="6365880" y="1383840"/>
            <a:ext cx="5511600" cy="407160"/>
          </a:xfrm>
          <a:prstGeom prst="rect">
            <a:avLst/>
          </a:prstGeom>
          <a:noFill/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1760" bIns="0" anchor="t">
            <a:spAutoFit/>
          </a:bodyPr>
          <a:p>
            <a:pPr algn="ctr">
              <a:lnSpc>
                <a:spcPct val="100000"/>
              </a:lnSpc>
              <a:spcBef>
                <a:spcPts val="329"/>
              </a:spcBef>
              <a:buNone/>
            </a:pPr>
            <a:r>
              <a:rPr b="0" lang="en-IN" sz="2400" spc="21" strike="noStrike">
                <a:solidFill>
                  <a:srgbClr val="ffffff"/>
                </a:solidFill>
                <a:latin typeface="Arial"/>
                <a:ea typeface="DejaVu Sans"/>
              </a:rPr>
              <a:t>Subscription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1" name="object 22"/>
          <p:cNvSpPr/>
          <p:nvPr/>
        </p:nvSpPr>
        <p:spPr>
          <a:xfrm>
            <a:off x="294120" y="1794600"/>
            <a:ext cx="8885520" cy="4947120"/>
          </a:xfrm>
          <a:custGeom>
            <a:avLst/>
            <a:gdLst/>
            <a:ahLst/>
            <a:rect l="l" t="t" r="r" b="b"/>
            <a:pathLst>
              <a:path w="8886190" h="4947920">
                <a:moveTo>
                  <a:pt x="5512308" y="4496562"/>
                </a:moveTo>
                <a:lnTo>
                  <a:pt x="0" y="4496562"/>
                </a:lnTo>
                <a:lnTo>
                  <a:pt x="0" y="4947666"/>
                </a:lnTo>
                <a:lnTo>
                  <a:pt x="5512308" y="4947666"/>
                </a:lnTo>
                <a:lnTo>
                  <a:pt x="5512308" y="4496562"/>
                </a:lnTo>
                <a:close/>
              </a:path>
              <a:path w="8886190" h="4947920">
                <a:moveTo>
                  <a:pt x="8885682" y="217043"/>
                </a:moveTo>
                <a:lnTo>
                  <a:pt x="8857107" y="217043"/>
                </a:lnTo>
                <a:lnTo>
                  <a:pt x="8857107" y="0"/>
                </a:lnTo>
                <a:lnTo>
                  <a:pt x="8838057" y="0"/>
                </a:lnTo>
                <a:lnTo>
                  <a:pt x="8838057" y="217043"/>
                </a:lnTo>
                <a:lnTo>
                  <a:pt x="8809482" y="217043"/>
                </a:lnTo>
                <a:lnTo>
                  <a:pt x="8847582" y="293243"/>
                </a:lnTo>
                <a:lnTo>
                  <a:pt x="8879332" y="229743"/>
                </a:lnTo>
                <a:lnTo>
                  <a:pt x="8885682" y="217043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object 23"/>
          <p:cNvSpPr/>
          <p:nvPr/>
        </p:nvSpPr>
        <p:spPr>
          <a:xfrm>
            <a:off x="294120" y="6291000"/>
            <a:ext cx="5511600" cy="407160"/>
          </a:xfrm>
          <a:prstGeom prst="rect">
            <a:avLst/>
          </a:prstGeom>
          <a:noFill/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1760" bIns="0" anchor="t">
            <a:spAutoFit/>
          </a:bodyPr>
          <a:p>
            <a:pPr algn="ctr">
              <a:lnSpc>
                <a:spcPct val="100000"/>
              </a:lnSpc>
              <a:spcBef>
                <a:spcPts val="329"/>
              </a:spcBef>
              <a:buNone/>
            </a:pPr>
            <a:r>
              <a:rPr b="0" lang="en-IN" sz="2400" spc="1" strike="noStrike">
                <a:solidFill>
                  <a:srgbClr val="ffffff"/>
                </a:solidFill>
                <a:latin typeface="Arial"/>
                <a:ea typeface="DejaVu Sans"/>
              </a:rPr>
              <a:t>Mutations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3" name="object 24"/>
          <p:cNvSpPr/>
          <p:nvPr/>
        </p:nvSpPr>
        <p:spPr>
          <a:xfrm>
            <a:off x="3009240" y="6076800"/>
            <a:ext cx="75600" cy="254520"/>
          </a:xfrm>
          <a:custGeom>
            <a:avLst/>
            <a:gdLst/>
            <a:ahLst/>
            <a:rect l="l" t="t" r="r" b="b"/>
            <a:pathLst>
              <a:path w="76200" h="255270">
                <a:moveTo>
                  <a:pt x="28575" y="178574"/>
                </a:moveTo>
                <a:lnTo>
                  <a:pt x="0" y="178574"/>
                </a:lnTo>
                <a:lnTo>
                  <a:pt x="38100" y="254774"/>
                </a:lnTo>
                <a:lnTo>
                  <a:pt x="69850" y="191274"/>
                </a:lnTo>
                <a:lnTo>
                  <a:pt x="28575" y="191274"/>
                </a:lnTo>
                <a:lnTo>
                  <a:pt x="28575" y="178574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74"/>
                </a:lnTo>
                <a:lnTo>
                  <a:pt x="47625" y="191274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74"/>
                </a:moveTo>
                <a:lnTo>
                  <a:pt x="47625" y="178574"/>
                </a:lnTo>
                <a:lnTo>
                  <a:pt x="47625" y="191274"/>
                </a:lnTo>
                <a:lnTo>
                  <a:pt x="69850" y="191274"/>
                </a:lnTo>
                <a:lnTo>
                  <a:pt x="76200" y="178574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object 25"/>
          <p:cNvSpPr/>
          <p:nvPr/>
        </p:nvSpPr>
        <p:spPr>
          <a:xfrm>
            <a:off x="6366240" y="2076120"/>
            <a:ext cx="5511600" cy="40788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440" algn="ctr">
              <a:lnSpc>
                <a:spcPct val="100000"/>
              </a:lnSpc>
              <a:spcBef>
                <a:spcPts val="334"/>
              </a:spcBef>
              <a:buNone/>
            </a:pPr>
            <a:r>
              <a:rPr b="0" lang="en-IN" sz="2400" spc="-7" strike="noStrike">
                <a:solidFill>
                  <a:srgbClr val="ffffff"/>
                </a:solidFill>
                <a:latin typeface="Arial"/>
                <a:ea typeface="DejaVu Sans"/>
              </a:rPr>
              <a:t>Conclusion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2023-04-20T02:25:12Z</dcterms:created>
  <dc:creator>Memi Lavi</dc:creator>
  <dc:description/>
  <dc:language>en-IN</dc:language>
  <cp:lastModifiedBy/>
  <dcterms:modified xsi:type="dcterms:W3CDTF">2023-04-20T15:47:40Z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2023-04-20T00:00:00Z</vt:filetime>
  </property>
  <property fmtid="{D5CDD505-2E9C-101B-9397-08002B2CF9AE}" pid="5" name="PresentationFormat">
    <vt:lpwstr>On-screen Show (4:3)</vt:lpwstr>
  </property>
</Properties>
</file>