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11.jpeg" ContentType="image/jpeg"/>
  <Override PartName="/ppt/media/image9.jpeg" ContentType="image/jpeg"/>
  <Override PartName="/ppt/media/image16.png" ContentType="image/png"/>
  <Override PartName="/ppt/media/image15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10.jpeg" ContentType="image/jpeg"/>
  <Override PartName="/ppt/media/image6.png" ContentType="image/png"/>
  <Override PartName="/ppt/media/image7.png" ContentType="image/png"/>
  <Override PartName="/ppt/media/image12.png" ContentType="image/png"/>
  <Override PartName="/ppt/media/image14.jpeg" ContentType="image/jpeg"/>
  <Override PartName="/ppt/media/image8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EEB1AE-8B07-4C94-9D5E-901BD499A4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85840" y="237600"/>
            <a:ext cx="1162008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8105F4-35EB-42B3-88E2-3086A0B9F4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85840" y="237600"/>
            <a:ext cx="1162008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715E59-F417-4212-BA4E-F5174C87D28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85840" y="237600"/>
            <a:ext cx="1162008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A51396-ACBC-4816-92DA-5EDC38402CC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D43692B-0598-41C0-BBC1-2544504745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85840" y="237600"/>
            <a:ext cx="1162008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3E46F1-A52C-4EC9-8E4A-4E91AE01A9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85840" y="237600"/>
            <a:ext cx="1162008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5BC7B63-E822-4F51-978E-5D1C61183B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85840" y="237600"/>
            <a:ext cx="1162008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97714B3-0BF5-4CD3-92AC-CBED2493C3B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85840" y="237600"/>
            <a:ext cx="1162008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FBB4166-38A9-49CF-AFF7-05B68068DC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285840" y="237600"/>
            <a:ext cx="11620080" cy="718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BAA17C7-F381-4655-AB2C-D11DC22BE4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85840" y="237600"/>
            <a:ext cx="1162008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75DC73D-146E-4662-937E-3AEF62A7B7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85840" y="237600"/>
            <a:ext cx="1162008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4EB156-0473-4911-9C36-67241AEBEF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85840" y="237600"/>
            <a:ext cx="1162008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8E7C4D-2D92-4C00-B4F1-A181F102D4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85840" y="237600"/>
            <a:ext cx="1162008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D18CD9-05DF-4419-A8A7-7A4215DE76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85840" y="237600"/>
            <a:ext cx="1162008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512A79-53CC-471A-A6E1-ADAD0E8986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85840" y="237600"/>
            <a:ext cx="1162008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E1C6CEB-74D6-4F57-A01D-69B8CA904BD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85840" y="237600"/>
            <a:ext cx="1162008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6FA64F0-8A66-44AA-8CB1-4502D279CD3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BEBA464-6C87-4178-A0EE-53FC02A343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85840" y="237600"/>
            <a:ext cx="1162008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E10A3AB-46CF-4DE8-A786-ECB8A9AEAA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85840" y="237600"/>
            <a:ext cx="1162008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6668576-756C-4474-B83E-157E9D6811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85840" y="237600"/>
            <a:ext cx="1162008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AA5A57C-1274-4875-8560-B7FDB509502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85840" y="237600"/>
            <a:ext cx="1162008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A810DD7-60B6-42F6-B116-385A95B8D8F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85840" y="237600"/>
            <a:ext cx="1162008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C043F1-864C-45A6-8171-D42C172429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285840" y="237600"/>
            <a:ext cx="11620080" cy="718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F34A6E7-85A2-4587-9225-9B4A2FA82E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85840" y="237600"/>
            <a:ext cx="1162008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A7C4143-4CD3-4C81-9F50-41C967E42A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85840" y="237600"/>
            <a:ext cx="1162008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DCAD1D5-6AED-4F13-AADB-6BE346C0D7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85840" y="237600"/>
            <a:ext cx="1162008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E070346-622D-46FC-B1CC-E5F6505FC9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85840" y="237600"/>
            <a:ext cx="1162008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670CB26-3D38-4863-AFC3-0113BF07DC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85840" y="237600"/>
            <a:ext cx="1162008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3EA1BEC-6C19-480A-A13C-50F74534767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85840" y="237600"/>
            <a:ext cx="1162008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71D2043-8E58-4947-ABC6-CDDF7E858FF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A4C2156-23AF-4E3A-BD57-6F2BA5179F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85840" y="237600"/>
            <a:ext cx="1162008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424929F-F36C-4EC6-BD98-E2A3C676B9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85840" y="237600"/>
            <a:ext cx="1162008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C058DC0-E80E-461A-B7E3-F57DC21C5A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85840" y="237600"/>
            <a:ext cx="1162008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3C3EDF-4AF9-4BEC-84D7-301FA58CC6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285840" y="237600"/>
            <a:ext cx="1162008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0B21EF8-5A9F-4F02-BFCF-E10D4D8323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85840" y="237600"/>
            <a:ext cx="1162008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2105BE9-A5D4-44DA-8310-FD123457FF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285840" y="237600"/>
            <a:ext cx="11620080" cy="718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2B8C026-F81A-49D8-9B13-C68710DC90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285840" y="237600"/>
            <a:ext cx="1162008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FD6FD4F-4EAA-4F5A-BE8A-4355C7872C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285840" y="237600"/>
            <a:ext cx="1162008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1914951-7095-4FDC-8B2D-4B59C2CAD5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285840" y="237600"/>
            <a:ext cx="1162008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0690FFC-F0DE-4869-B436-3F5E52F070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285840" y="237600"/>
            <a:ext cx="1162008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56EE11D-722B-4866-BCB6-3C1E15295F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85840" y="237600"/>
            <a:ext cx="1162008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D9DBEF1-DFDB-4685-A880-24797CC6339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285840" y="237600"/>
            <a:ext cx="1162008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9026261-C53E-477A-A231-92AB13AE7E5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85840" y="237600"/>
            <a:ext cx="1162008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ACA87E-D8BE-42A6-BE93-54398E6F8F0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85840" y="237600"/>
            <a:ext cx="11620080" cy="718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A4A3B1-B2F5-4EBB-BEB2-8EA01035DD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85840" y="237600"/>
            <a:ext cx="1162008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AFAA7D-5B7F-4DF6-9396-CE353F3346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85840" y="237600"/>
            <a:ext cx="1162008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F0928F-EF16-4332-943E-0C52C80F71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85840" y="237600"/>
            <a:ext cx="1162008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350CE2-E7DE-4D89-87BA-31CAE886DE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9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85840" y="237600"/>
            <a:ext cx="1162008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5000" spc="-1" strike="noStrike">
                <a:latin typeface="Calibri"/>
              </a:rPr>
              <a:t>Cli</a:t>
            </a:r>
            <a:r>
              <a:rPr b="0" lang="en-IN" sz="5000" spc="-1" strike="noStrike">
                <a:latin typeface="Calibri"/>
              </a:rPr>
              <a:t>ck </a:t>
            </a:r>
            <a:r>
              <a:rPr b="0" lang="en-IN" sz="5000" spc="-1" strike="noStrike">
                <a:latin typeface="Calibri"/>
              </a:rPr>
              <a:t>to </a:t>
            </a:r>
            <a:r>
              <a:rPr b="0" lang="en-IN" sz="5000" spc="-1" strike="noStrike">
                <a:latin typeface="Calibri"/>
              </a:rPr>
              <a:t>ed</a:t>
            </a:r>
            <a:r>
              <a:rPr b="0" lang="en-IN" sz="5000" spc="-1" strike="noStrike">
                <a:latin typeface="Calibri"/>
              </a:rPr>
              <a:t>it </a:t>
            </a:r>
            <a:r>
              <a:rPr b="0" lang="en-IN" sz="5000" spc="-1" strike="noStrike">
                <a:latin typeface="Calibri"/>
              </a:rPr>
              <a:t>th</a:t>
            </a:r>
            <a:r>
              <a:rPr b="0" lang="en-IN" sz="5000" spc="-1" strike="noStrike">
                <a:latin typeface="Calibri"/>
              </a:rPr>
              <a:t>e </a:t>
            </a:r>
            <a:r>
              <a:rPr b="0" lang="en-IN" sz="5000" spc="-1" strike="noStrike">
                <a:latin typeface="Calibri"/>
              </a:rPr>
              <a:t>titl</a:t>
            </a:r>
            <a:r>
              <a:rPr b="0" lang="en-IN" sz="5000" spc="-1" strike="noStrike">
                <a:latin typeface="Calibri"/>
              </a:rPr>
              <a:t>e </a:t>
            </a:r>
            <a:r>
              <a:rPr b="0" lang="en-IN" sz="5000" spc="-1" strike="noStrike">
                <a:latin typeface="Calibri"/>
              </a:rPr>
              <a:t>te</a:t>
            </a:r>
            <a:r>
              <a:rPr b="0" lang="en-IN" sz="5000" spc="-1" strike="noStrike">
                <a:latin typeface="Calibri"/>
              </a:rPr>
              <a:t>xt </a:t>
            </a:r>
            <a:r>
              <a:rPr b="0" lang="en-IN" sz="5000" spc="-1" strike="noStrike">
                <a:latin typeface="Calibri"/>
              </a:rPr>
              <a:t>for</a:t>
            </a:r>
            <a:r>
              <a:rPr b="0" lang="en-IN" sz="5000" spc="-1" strike="noStrike">
                <a:latin typeface="Calibri"/>
              </a:rPr>
              <a:t>m</a:t>
            </a:r>
            <a:r>
              <a:rPr b="0" lang="en-IN" sz="5000" spc="-1" strike="noStrike">
                <a:latin typeface="Calibri"/>
              </a:rPr>
              <a:t>at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045440" y="2665440"/>
            <a:ext cx="10100880" cy="23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200" spc="-1" strike="noStrike">
                <a:latin typeface="Calibri"/>
              </a:rPr>
              <a:t>Click to edit the outline text format</a:t>
            </a:r>
            <a:endParaRPr b="0" lang="en-IN" sz="42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4200" spc="-1" strike="noStrike">
                <a:latin typeface="Calibri"/>
              </a:rPr>
              <a:t>Second Outline Level</a:t>
            </a:r>
            <a:endParaRPr b="0" lang="en-IN" sz="42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200" spc="-1" strike="noStrike">
                <a:latin typeface="Calibri"/>
              </a:rPr>
              <a:t>Third Outline Level</a:t>
            </a:r>
            <a:endParaRPr b="0" lang="en-IN" sz="42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4200" spc="-1" strike="noStrike">
                <a:latin typeface="Calibri"/>
              </a:rPr>
              <a:t>Fourth Outline Level</a:t>
            </a:r>
            <a:endParaRPr b="0" lang="en-IN" sz="42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200" spc="-1" strike="noStrike">
                <a:latin typeface="Calibri"/>
              </a:rPr>
              <a:t>Fifth Outline Level</a:t>
            </a:r>
            <a:endParaRPr b="0" lang="en-IN" sz="42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200" spc="-1" strike="noStrike">
                <a:latin typeface="Calibri"/>
              </a:rPr>
              <a:t>Sixth Outline Level</a:t>
            </a:r>
            <a:endParaRPr b="0" lang="en-IN" sz="42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200" spc="-1" strike="noStrike">
                <a:latin typeface="Calibri"/>
              </a:rPr>
              <a:t>Seventh Outline Level</a:t>
            </a:r>
            <a:endParaRPr b="0" lang="en-IN" sz="4200" spc="-1" strike="noStrike">
              <a:latin typeface="Calibri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CBDC2A-010C-4923-B61F-D6AA55FB9995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g object 16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85840" y="237600"/>
            <a:ext cx="1162008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5000" spc="-1" strike="noStrike">
                <a:latin typeface="Calibri"/>
              </a:rPr>
              <a:t>Click to </a:t>
            </a:r>
            <a:r>
              <a:rPr b="0" lang="en-IN" sz="5000" spc="-1" strike="noStrike">
                <a:latin typeface="Calibri"/>
              </a:rPr>
              <a:t>edit </a:t>
            </a:r>
            <a:r>
              <a:rPr b="0" lang="en-IN" sz="5000" spc="-1" strike="noStrike">
                <a:latin typeface="Calibri"/>
              </a:rPr>
              <a:t>the </a:t>
            </a:r>
            <a:r>
              <a:rPr b="0" lang="en-IN" sz="5000" spc="-1" strike="noStrike">
                <a:latin typeface="Calibri"/>
              </a:rPr>
              <a:t>title </a:t>
            </a:r>
            <a:r>
              <a:rPr b="0" lang="en-IN" sz="5000" spc="-1" strike="noStrike">
                <a:latin typeface="Calibri"/>
              </a:rPr>
              <a:t>text </a:t>
            </a:r>
            <a:r>
              <a:rPr b="0" lang="en-IN" sz="5000" spc="-1" strike="noStrike">
                <a:latin typeface="Calibri"/>
              </a:rPr>
              <a:t>format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833480" y="2199240"/>
            <a:ext cx="3373920" cy="3115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200" spc="-1" strike="noStrike">
                <a:latin typeface="Calibri"/>
              </a:rPr>
              <a:t>Click to edit the outline text format</a:t>
            </a:r>
            <a:endParaRPr b="0" lang="en-IN" sz="42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4200" spc="-1" strike="noStrike">
                <a:latin typeface="Calibri"/>
              </a:rPr>
              <a:t>Second Outline Level</a:t>
            </a:r>
            <a:endParaRPr b="0" lang="en-IN" sz="42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200" spc="-1" strike="noStrike">
                <a:latin typeface="Calibri"/>
              </a:rPr>
              <a:t>Third Outline Level</a:t>
            </a:r>
            <a:endParaRPr b="0" lang="en-IN" sz="42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4200" spc="-1" strike="noStrike">
                <a:latin typeface="Calibri"/>
              </a:rPr>
              <a:t>Fourth Outline Level</a:t>
            </a:r>
            <a:endParaRPr b="0" lang="en-IN" sz="42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200" spc="-1" strike="noStrike">
                <a:latin typeface="Calibri"/>
              </a:rPr>
              <a:t>Fifth Outline Level</a:t>
            </a:r>
            <a:endParaRPr b="0" lang="en-IN" sz="42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200" spc="-1" strike="noStrike">
                <a:latin typeface="Calibri"/>
              </a:rPr>
              <a:t>Sixth Outline Level</a:t>
            </a:r>
            <a:endParaRPr b="0" lang="en-IN" sz="42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200" spc="-1" strike="noStrike">
                <a:latin typeface="Calibri"/>
              </a:rPr>
              <a:t>Seventh Outline Level</a:t>
            </a:r>
            <a:endParaRPr b="0" lang="en-IN" sz="4200" spc="-1" strike="noStrike"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78760" y="1577520"/>
            <a:ext cx="5303160" cy="1195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200" spc="-1" strike="noStrike">
                <a:latin typeface="Calibri"/>
              </a:rPr>
              <a:t>Click to edit the outline text format</a:t>
            </a:r>
            <a:endParaRPr b="0" lang="en-IN" sz="42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4200" spc="-1" strike="noStrike">
                <a:latin typeface="Calibri"/>
              </a:rPr>
              <a:t>Second Outline Level</a:t>
            </a:r>
            <a:endParaRPr b="0" lang="en-IN" sz="42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200" spc="-1" strike="noStrike">
                <a:latin typeface="Calibri"/>
              </a:rPr>
              <a:t>Third Outline Level</a:t>
            </a:r>
            <a:endParaRPr b="0" lang="en-IN" sz="42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4200" spc="-1" strike="noStrike">
                <a:latin typeface="Calibri"/>
              </a:rPr>
              <a:t>Fourth Outline Level</a:t>
            </a:r>
            <a:endParaRPr b="0" lang="en-IN" sz="42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200" spc="-1" strike="noStrike">
                <a:latin typeface="Calibri"/>
              </a:rPr>
              <a:t>Fifth Outline Level</a:t>
            </a:r>
            <a:endParaRPr b="0" lang="en-IN" sz="42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200" spc="-1" strike="noStrike">
                <a:latin typeface="Calibri"/>
              </a:rPr>
              <a:t>Sixth Outline Level</a:t>
            </a:r>
            <a:endParaRPr b="0" lang="en-IN" sz="42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200" spc="-1" strike="noStrike">
                <a:latin typeface="Calibri"/>
              </a:rPr>
              <a:t>Seventh Outline Level</a:t>
            </a:r>
            <a:endParaRPr b="0" lang="en-IN" sz="4200" spc="-1" strike="noStrike">
              <a:latin typeface="Calibri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 idx="5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 idx="6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FF9D0C-E6D2-42CA-B05A-7828088BC2AB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g object 16" hidden="1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85840" y="237600"/>
            <a:ext cx="1162008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5000" spc="-1" strike="noStrike">
                <a:latin typeface="Calibri"/>
              </a:rPr>
              <a:t>Click </a:t>
            </a:r>
            <a:r>
              <a:rPr b="0" lang="en-IN" sz="5000" spc="-1" strike="noStrike">
                <a:latin typeface="Calibri"/>
              </a:rPr>
              <a:t>to </a:t>
            </a:r>
            <a:r>
              <a:rPr b="0" lang="en-IN" sz="5000" spc="-1" strike="noStrike">
                <a:latin typeface="Calibri"/>
              </a:rPr>
              <a:t>edit </a:t>
            </a:r>
            <a:r>
              <a:rPr b="0" lang="en-IN" sz="5000" spc="-1" strike="noStrike">
                <a:latin typeface="Calibri"/>
              </a:rPr>
              <a:t>the </a:t>
            </a:r>
            <a:r>
              <a:rPr b="0" lang="en-IN" sz="5000" spc="-1" strike="noStrike">
                <a:latin typeface="Calibri"/>
              </a:rPr>
              <a:t>title </a:t>
            </a:r>
            <a:r>
              <a:rPr b="0" lang="en-IN" sz="5000" spc="-1" strike="noStrike">
                <a:latin typeface="Calibri"/>
              </a:rPr>
              <a:t>text </a:t>
            </a:r>
            <a:r>
              <a:rPr b="0" lang="en-IN" sz="5000" spc="-1" strike="noStrike">
                <a:latin typeface="Calibri"/>
              </a:rPr>
              <a:t>form</a:t>
            </a:r>
            <a:r>
              <a:rPr b="0" lang="en-IN" sz="5000" spc="-1" strike="noStrike">
                <a:latin typeface="Calibri"/>
              </a:rPr>
              <a:t>at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dt" idx="8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sldNum" idx="9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DCDE42-A921-4E85-8FE5-304158674497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Fifth Outline Level</a:t>
            </a:r>
            <a:endParaRPr b="0" lang="en-IN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Sixth Outline Level</a:t>
            </a:r>
            <a:endParaRPr b="0" lang="en-IN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Seventh Outline Level</a:t>
            </a:r>
            <a:endParaRPr b="0" lang="en-IN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bg object 16" hidden="1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bg object 1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bg object 17"/>
          <p:cNvSpPr/>
          <p:nvPr/>
        </p:nvSpPr>
        <p:spPr>
          <a:xfrm>
            <a:off x="205920" y="207360"/>
            <a:ext cx="9497880" cy="862920"/>
          </a:xfrm>
          <a:prstGeom prst="rect">
            <a:avLst/>
          </a:pr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bg object 18"/>
          <p:cNvSpPr/>
          <p:nvPr/>
        </p:nvSpPr>
        <p:spPr>
          <a:xfrm>
            <a:off x="205920" y="2372760"/>
            <a:ext cx="9497880" cy="862920"/>
          </a:xfrm>
          <a:prstGeom prst="rect">
            <a:avLst/>
          </a:pr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bg object 19"/>
          <p:cNvSpPr/>
          <p:nvPr/>
        </p:nvSpPr>
        <p:spPr>
          <a:xfrm>
            <a:off x="205920" y="4539960"/>
            <a:ext cx="9497880" cy="1631160"/>
          </a:xfrm>
          <a:prstGeom prst="rect">
            <a:avLst/>
          </a:pr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PlaceHolder 1"/>
          <p:cNvSpPr>
            <a:spLocks noGrp="1"/>
          </p:cNvSpPr>
          <p:nvPr>
            <p:ph type="ftr" idx="10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dt" idx="11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sldNum" idx="12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A88C09-2238-4895-8452-160C3597F039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1800" spc="-1" strike="noStrike">
                <a:latin typeface="Calibri"/>
              </a:rPr>
              <a:t>Click to edit the title text format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Fifth Outline Level</a:t>
            </a:r>
            <a:endParaRPr b="0" lang="en-IN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Sixth Outline Level</a:t>
            </a:r>
            <a:endParaRPr b="0" lang="en-IN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Calibri"/>
              </a:rPr>
              <a:t>Seventh Outline Level</a:t>
            </a:r>
            <a:endParaRPr b="0" lang="en-IN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Application_programming_interface" TargetMode="External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27640" y="479880"/>
            <a:ext cx="10332360" cy="24516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IN" sz="8000" spc="-1401" strike="noStrike">
                <a:solidFill>
                  <a:srgbClr val="001f5f"/>
                </a:solidFill>
                <a:latin typeface="Verdana"/>
              </a:rPr>
              <a:t>What </a:t>
            </a:r>
            <a:r>
              <a:rPr b="1" lang="en-IN" sz="8000" spc="-667" strike="noStrike">
                <a:solidFill>
                  <a:srgbClr val="001f5f"/>
                </a:solidFill>
                <a:latin typeface="Verdana"/>
              </a:rPr>
              <a:t>is </a:t>
            </a:r>
            <a:r>
              <a:rPr b="1" lang="en-IN" sz="8000" spc="-1160" strike="noStrike">
                <a:solidFill>
                  <a:srgbClr val="001f5f"/>
                </a:solidFill>
                <a:latin typeface="Verdana"/>
              </a:rPr>
              <a:t>an</a:t>
            </a:r>
            <a:r>
              <a:rPr b="1" lang="en-IN" sz="8000" spc="-1081" strike="noStrike">
                <a:solidFill>
                  <a:srgbClr val="001f5f"/>
                </a:solidFill>
                <a:latin typeface="Verdana"/>
              </a:rPr>
              <a:t> </a:t>
            </a:r>
            <a:r>
              <a:rPr b="1" lang="en-IN" sz="8000" spc="-1396" strike="noStrike">
                <a:solidFill>
                  <a:srgbClr val="001f5f"/>
                </a:solidFill>
                <a:latin typeface="Verdana"/>
              </a:rPr>
              <a:t>API?</a:t>
            </a:r>
            <a:endParaRPr b="0" lang="en-IN" sz="8000" spc="-1" strike="noStrike">
              <a:latin typeface="Calibri"/>
            </a:endParaRPr>
          </a:p>
        </p:txBody>
      </p:sp>
      <p:grpSp>
        <p:nvGrpSpPr>
          <p:cNvPr id="174" name="object 4"/>
          <p:cNvGrpSpPr/>
          <p:nvPr/>
        </p:nvGrpSpPr>
        <p:grpSpPr>
          <a:xfrm>
            <a:off x="437400" y="603360"/>
            <a:ext cx="151920" cy="2816640"/>
            <a:chOff x="437400" y="603360"/>
            <a:chExt cx="151920" cy="2816640"/>
          </a:xfrm>
        </p:grpSpPr>
        <p:sp>
          <p:nvSpPr>
            <p:cNvPr id="175" name="object 5"/>
            <p:cNvSpPr/>
            <p:nvPr/>
          </p:nvSpPr>
          <p:spPr>
            <a:xfrm>
              <a:off x="437400" y="603360"/>
              <a:ext cx="151920" cy="2816640"/>
            </a:xfrm>
            <a:custGeom>
              <a:avLst/>
              <a:gdLst/>
              <a:ahLst/>
              <a:rect l="l" t="t" r="r" b="b"/>
              <a:pathLst>
                <a:path w="152400" h="4714240">
                  <a:moveTo>
                    <a:pt x="152400" y="0"/>
                  </a:moveTo>
                  <a:lnTo>
                    <a:pt x="0" y="0"/>
                  </a:lnTo>
                  <a:lnTo>
                    <a:pt x="0" y="4713732"/>
                  </a:lnTo>
                  <a:lnTo>
                    <a:pt x="152400" y="4713732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1f5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object 6"/>
            <p:cNvSpPr/>
            <p:nvPr/>
          </p:nvSpPr>
          <p:spPr>
            <a:xfrm>
              <a:off x="437400" y="603360"/>
              <a:ext cx="151920" cy="2816640"/>
            </a:xfrm>
            <a:custGeom>
              <a:avLst/>
              <a:gdLst/>
              <a:ahLst/>
              <a:rect l="l" t="t" r="r" b="b"/>
              <a:pathLst>
                <a:path w="152400" h="4714240">
                  <a:moveTo>
                    <a:pt x="0" y="4713732"/>
                  </a:moveTo>
                  <a:lnTo>
                    <a:pt x="152400" y="4713732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4713732"/>
                  </a:lnTo>
                  <a:close/>
                </a:path>
              </a:pathLst>
            </a:custGeom>
            <a:noFill/>
            <a:ln w="12700">
              <a:solidFill>
                <a:srgbClr val="2e528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24030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942" strike="noStrike">
                <a:solidFill>
                  <a:srgbClr val="532708"/>
                </a:solidFill>
                <a:latin typeface="Verdana"/>
              </a:rPr>
              <a:t>Web</a:t>
            </a:r>
            <a:r>
              <a:rPr b="1" lang="en-IN" sz="5000" spc="-446" strike="noStrike">
                <a:solidFill>
                  <a:srgbClr val="532708"/>
                </a:solidFill>
                <a:latin typeface="Verdana"/>
              </a:rPr>
              <a:t> </a:t>
            </a:r>
            <a:r>
              <a:rPr b="1" lang="en-IN" sz="5000" spc="-857" strike="noStrike">
                <a:solidFill>
                  <a:srgbClr val="532708"/>
                </a:solidFill>
                <a:latin typeface="Verdana"/>
              </a:rPr>
              <a:t>API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224" name="object 3"/>
          <p:cNvSpPr/>
          <p:nvPr/>
        </p:nvSpPr>
        <p:spPr>
          <a:xfrm>
            <a:off x="2430720" y="3499200"/>
            <a:ext cx="1889280" cy="85824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360" bIns="0" anchor="t">
            <a:spAutoFit/>
          </a:bodyPr>
          <a:p>
            <a:pPr marL="600120" indent="-271800">
              <a:lnSpc>
                <a:spcPct val="100000"/>
              </a:lnSpc>
              <a:spcBef>
                <a:spcPts val="995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ffffff"/>
                </a:solidFill>
                <a:latin typeface="Calibri"/>
              </a:rPr>
              <a:t>My</a:t>
            </a:r>
            <a:r>
              <a:rPr b="0" lang="en-IN" sz="2400" spc="-10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2400" spc="-32" strike="noStrike">
                <a:solidFill>
                  <a:srgbClr val="ffffff"/>
                </a:solidFill>
                <a:latin typeface="Calibri"/>
              </a:rPr>
              <a:t>Web  </a:t>
            </a:r>
            <a:r>
              <a:rPr b="0" lang="en-IN" sz="2400" spc="-1" strike="noStrike">
                <a:solidFill>
                  <a:srgbClr val="ffffff"/>
                </a:solidFill>
                <a:latin typeface="Calibri"/>
              </a:rPr>
              <a:t>App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25" name="object 4"/>
          <p:cNvSpPr/>
          <p:nvPr/>
        </p:nvSpPr>
        <p:spPr>
          <a:xfrm>
            <a:off x="8065080" y="3528000"/>
            <a:ext cx="2014920" cy="858960"/>
          </a:xfrm>
          <a:prstGeom prst="rect">
            <a:avLst/>
          </a:prstGeom>
          <a:noFill/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7080" bIns="0" anchor="t">
            <a:spAutoFit/>
          </a:bodyPr>
          <a:p>
            <a:pPr marL="279360" indent="30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5" strike="noStrike">
                <a:latin typeface="Calibri"/>
              </a:rPr>
              <a:t>Weather  </a:t>
            </a:r>
            <a:r>
              <a:rPr b="0" lang="en-IN" sz="2400" spc="-32" strike="noStrike">
                <a:latin typeface="Calibri"/>
              </a:rPr>
              <a:t>Web</a:t>
            </a:r>
            <a:r>
              <a:rPr b="0" lang="en-IN" sz="2400" spc="-92" strike="noStrike">
                <a:latin typeface="Calibri"/>
              </a:rPr>
              <a:t> </a:t>
            </a:r>
            <a:r>
              <a:rPr b="0" lang="en-IN" sz="2400" spc="-1" strike="noStrike">
                <a:latin typeface="Calibri"/>
              </a:rPr>
              <a:t>App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26" name="object 5"/>
          <p:cNvSpPr/>
          <p:nvPr/>
        </p:nvSpPr>
        <p:spPr>
          <a:xfrm>
            <a:off x="4127040" y="3947760"/>
            <a:ext cx="3247200" cy="75960"/>
          </a:xfrm>
          <a:custGeom>
            <a:avLst/>
            <a:gdLst/>
            <a:ahLst/>
            <a:rect l="l" t="t" r="r" b="b"/>
            <a:pathLst>
              <a:path w="3247390" h="76200">
                <a:moveTo>
                  <a:pt x="3231972" y="29971"/>
                </a:moveTo>
                <a:lnTo>
                  <a:pt x="3183763" y="29971"/>
                </a:lnTo>
                <a:lnTo>
                  <a:pt x="3183890" y="45846"/>
                </a:lnTo>
                <a:lnTo>
                  <a:pt x="3171191" y="45943"/>
                </a:lnTo>
                <a:lnTo>
                  <a:pt x="3171443" y="76199"/>
                </a:lnTo>
                <a:lnTo>
                  <a:pt x="3247263" y="37464"/>
                </a:lnTo>
                <a:lnTo>
                  <a:pt x="3231972" y="29971"/>
                </a:lnTo>
                <a:close/>
              </a:path>
              <a:path w="3247390" h="76200">
                <a:moveTo>
                  <a:pt x="3171059" y="30068"/>
                </a:moveTo>
                <a:lnTo>
                  <a:pt x="0" y="54101"/>
                </a:lnTo>
                <a:lnTo>
                  <a:pt x="0" y="69976"/>
                </a:lnTo>
                <a:lnTo>
                  <a:pt x="3171191" y="45943"/>
                </a:lnTo>
                <a:lnTo>
                  <a:pt x="3171059" y="30068"/>
                </a:lnTo>
                <a:close/>
              </a:path>
              <a:path w="3247390" h="76200">
                <a:moveTo>
                  <a:pt x="3183763" y="29971"/>
                </a:moveTo>
                <a:lnTo>
                  <a:pt x="3171059" y="30068"/>
                </a:lnTo>
                <a:lnTo>
                  <a:pt x="3171191" y="45943"/>
                </a:lnTo>
                <a:lnTo>
                  <a:pt x="3183890" y="45846"/>
                </a:lnTo>
                <a:lnTo>
                  <a:pt x="3183763" y="29971"/>
                </a:lnTo>
                <a:close/>
              </a:path>
              <a:path w="3247390" h="76200">
                <a:moveTo>
                  <a:pt x="3170809" y="0"/>
                </a:moveTo>
                <a:lnTo>
                  <a:pt x="3171059" y="30068"/>
                </a:lnTo>
                <a:lnTo>
                  <a:pt x="3231972" y="29971"/>
                </a:lnTo>
                <a:lnTo>
                  <a:pt x="3170809" y="0"/>
                </a:lnTo>
                <a:close/>
              </a:path>
            </a:pathLst>
          </a:custGeom>
          <a:solidFill>
            <a:srgbClr val="4471c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object 6"/>
          <p:cNvSpPr/>
          <p:nvPr/>
        </p:nvSpPr>
        <p:spPr>
          <a:xfrm>
            <a:off x="5343840" y="2367720"/>
            <a:ext cx="2756160" cy="37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2400" spc="-7" strike="noStrike">
                <a:latin typeface="Calibri"/>
              </a:rPr>
              <a:t>The</a:t>
            </a:r>
            <a:r>
              <a:rPr b="0" lang="en-IN" sz="2400" spc="-66" strike="noStrike">
                <a:latin typeface="Calibri"/>
              </a:rPr>
              <a:t> </a:t>
            </a:r>
            <a:r>
              <a:rPr b="0" lang="en-IN" sz="2400" spc="-12" strike="noStrike">
                <a:latin typeface="Calibri"/>
              </a:rPr>
              <a:t>Internet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228" name="object 7"/>
          <p:cNvGrpSpPr/>
          <p:nvPr/>
        </p:nvGrpSpPr>
        <p:grpSpPr>
          <a:xfrm>
            <a:off x="1255680" y="1737000"/>
            <a:ext cx="9198720" cy="5063040"/>
            <a:chOff x="1255680" y="1737000"/>
            <a:chExt cx="9198720" cy="5063040"/>
          </a:xfrm>
        </p:grpSpPr>
        <p:sp>
          <p:nvSpPr>
            <p:cNvPr id="229" name="object 8"/>
            <p:cNvSpPr/>
            <p:nvPr/>
          </p:nvSpPr>
          <p:spPr>
            <a:xfrm>
              <a:off x="1255680" y="1737000"/>
              <a:ext cx="9198720" cy="5063040"/>
            </a:xfrm>
            <a:custGeom>
              <a:avLst/>
              <a:gdLst/>
              <a:ahLst/>
              <a:rect l="l" t="t" r="r" b="b"/>
              <a:pathLst>
                <a:path w="9199245" h="5063490">
                  <a:moveTo>
                    <a:pt x="837066" y="1666950"/>
                  </a:moveTo>
                  <a:lnTo>
                    <a:pt x="830675" y="1625927"/>
                  </a:lnTo>
                  <a:lnTo>
                    <a:pt x="826386" y="1585086"/>
                  </a:lnTo>
                  <a:lnTo>
                    <a:pt x="824165" y="1544459"/>
                  </a:lnTo>
                  <a:lnTo>
                    <a:pt x="823981" y="1504077"/>
                  </a:lnTo>
                  <a:lnTo>
                    <a:pt x="825803" y="1463971"/>
                  </a:lnTo>
                  <a:lnTo>
                    <a:pt x="829599" y="1424173"/>
                  </a:lnTo>
                  <a:lnTo>
                    <a:pt x="835336" y="1384715"/>
                  </a:lnTo>
                  <a:lnTo>
                    <a:pt x="842983" y="1345627"/>
                  </a:lnTo>
                  <a:lnTo>
                    <a:pt x="852508" y="1306940"/>
                  </a:lnTo>
                  <a:lnTo>
                    <a:pt x="863879" y="1268688"/>
                  </a:lnTo>
                  <a:lnTo>
                    <a:pt x="877065" y="1230900"/>
                  </a:lnTo>
                  <a:lnTo>
                    <a:pt x="892033" y="1193608"/>
                  </a:lnTo>
                  <a:lnTo>
                    <a:pt x="908752" y="1156844"/>
                  </a:lnTo>
                  <a:lnTo>
                    <a:pt x="927190" y="1120639"/>
                  </a:lnTo>
                  <a:lnTo>
                    <a:pt x="947316" y="1085025"/>
                  </a:lnTo>
                  <a:lnTo>
                    <a:pt x="969096" y="1050032"/>
                  </a:lnTo>
                  <a:lnTo>
                    <a:pt x="992500" y="1015692"/>
                  </a:lnTo>
                  <a:lnTo>
                    <a:pt x="1017495" y="982037"/>
                  </a:lnTo>
                  <a:lnTo>
                    <a:pt x="1044050" y="949098"/>
                  </a:lnTo>
                  <a:lnTo>
                    <a:pt x="1072133" y="916906"/>
                  </a:lnTo>
                  <a:lnTo>
                    <a:pt x="1101713" y="885493"/>
                  </a:lnTo>
                  <a:lnTo>
                    <a:pt x="1132756" y="854891"/>
                  </a:lnTo>
                  <a:lnTo>
                    <a:pt x="1165232" y="825129"/>
                  </a:lnTo>
                  <a:lnTo>
                    <a:pt x="1199109" y="796241"/>
                  </a:lnTo>
                  <a:lnTo>
                    <a:pt x="1234354" y="768257"/>
                  </a:lnTo>
                  <a:lnTo>
                    <a:pt x="1270937" y="741209"/>
                  </a:lnTo>
                  <a:lnTo>
                    <a:pt x="1308824" y="715128"/>
                  </a:lnTo>
                  <a:lnTo>
                    <a:pt x="1347985" y="690046"/>
                  </a:lnTo>
                  <a:lnTo>
                    <a:pt x="1388387" y="665994"/>
                  </a:lnTo>
                  <a:lnTo>
                    <a:pt x="1429999" y="643003"/>
                  </a:lnTo>
                  <a:lnTo>
                    <a:pt x="1472789" y="621104"/>
                  </a:lnTo>
                  <a:lnTo>
                    <a:pt x="1516725" y="600330"/>
                  </a:lnTo>
                  <a:lnTo>
                    <a:pt x="1561775" y="580712"/>
                  </a:lnTo>
                  <a:lnTo>
                    <a:pt x="1607908" y="562280"/>
                  </a:lnTo>
                  <a:lnTo>
                    <a:pt x="1655090" y="545067"/>
                  </a:lnTo>
                  <a:lnTo>
                    <a:pt x="1703292" y="529104"/>
                  </a:lnTo>
                  <a:lnTo>
                    <a:pt x="1752480" y="514421"/>
                  </a:lnTo>
                  <a:lnTo>
                    <a:pt x="1802624" y="501051"/>
                  </a:lnTo>
                  <a:lnTo>
                    <a:pt x="1853691" y="489025"/>
                  </a:lnTo>
                  <a:lnTo>
                    <a:pt x="1905649" y="478375"/>
                  </a:lnTo>
                  <a:lnTo>
                    <a:pt x="1958466" y="469131"/>
                  </a:lnTo>
                  <a:lnTo>
                    <a:pt x="2012112" y="461325"/>
                  </a:lnTo>
                  <a:lnTo>
                    <a:pt x="2066553" y="454989"/>
                  </a:lnTo>
                  <a:lnTo>
                    <a:pt x="2116862" y="450547"/>
                  </a:lnTo>
                  <a:lnTo>
                    <a:pt x="2167214" y="447443"/>
                  </a:lnTo>
                  <a:lnTo>
                    <a:pt x="2217564" y="445670"/>
                  </a:lnTo>
                  <a:lnTo>
                    <a:pt x="2267868" y="445221"/>
                  </a:lnTo>
                  <a:lnTo>
                    <a:pt x="2318079" y="446090"/>
                  </a:lnTo>
                  <a:lnTo>
                    <a:pt x="2368153" y="448271"/>
                  </a:lnTo>
                  <a:lnTo>
                    <a:pt x="2418044" y="451756"/>
                  </a:lnTo>
                  <a:lnTo>
                    <a:pt x="2467707" y="456540"/>
                  </a:lnTo>
                  <a:lnTo>
                    <a:pt x="2517097" y="462614"/>
                  </a:lnTo>
                  <a:lnTo>
                    <a:pt x="2566169" y="469973"/>
                  </a:lnTo>
                  <a:lnTo>
                    <a:pt x="2614878" y="478610"/>
                  </a:lnTo>
                  <a:lnTo>
                    <a:pt x="2663177" y="488518"/>
                  </a:lnTo>
                  <a:lnTo>
                    <a:pt x="2711023" y="499691"/>
                  </a:lnTo>
                  <a:lnTo>
                    <a:pt x="2758370" y="512122"/>
                  </a:lnTo>
                  <a:lnTo>
                    <a:pt x="2805172" y="525804"/>
                  </a:lnTo>
                  <a:lnTo>
                    <a:pt x="2851385" y="540730"/>
                  </a:lnTo>
                  <a:lnTo>
                    <a:pt x="2896962" y="556895"/>
                  </a:lnTo>
                  <a:lnTo>
                    <a:pt x="2941860" y="574291"/>
                  </a:lnTo>
                  <a:lnTo>
                    <a:pt x="2986033" y="592911"/>
                  </a:lnTo>
                  <a:lnTo>
                    <a:pt x="3011410" y="558902"/>
                  </a:lnTo>
                  <a:lnTo>
                    <a:pt x="3038539" y="526101"/>
                  </a:lnTo>
                  <a:lnTo>
                    <a:pt x="3067352" y="494522"/>
                  </a:lnTo>
                  <a:lnTo>
                    <a:pt x="3097781" y="464182"/>
                  </a:lnTo>
                  <a:lnTo>
                    <a:pt x="3129758" y="435095"/>
                  </a:lnTo>
                  <a:lnTo>
                    <a:pt x="3163216" y="407279"/>
                  </a:lnTo>
                  <a:lnTo>
                    <a:pt x="3198086" y="380748"/>
                  </a:lnTo>
                  <a:lnTo>
                    <a:pt x="3234302" y="355517"/>
                  </a:lnTo>
                  <a:lnTo>
                    <a:pt x="3271795" y="331603"/>
                  </a:lnTo>
                  <a:lnTo>
                    <a:pt x="3310498" y="309020"/>
                  </a:lnTo>
                  <a:lnTo>
                    <a:pt x="3350343" y="287785"/>
                  </a:lnTo>
                  <a:lnTo>
                    <a:pt x="3391262" y="267913"/>
                  </a:lnTo>
                  <a:lnTo>
                    <a:pt x="3433187" y="249420"/>
                  </a:lnTo>
                  <a:lnTo>
                    <a:pt x="3476052" y="232321"/>
                  </a:lnTo>
                  <a:lnTo>
                    <a:pt x="3519788" y="216631"/>
                  </a:lnTo>
                  <a:lnTo>
                    <a:pt x="3564327" y="202367"/>
                  </a:lnTo>
                  <a:lnTo>
                    <a:pt x="3609602" y="189544"/>
                  </a:lnTo>
                  <a:lnTo>
                    <a:pt x="3655545" y="178177"/>
                  </a:lnTo>
                  <a:lnTo>
                    <a:pt x="3702088" y="168282"/>
                  </a:lnTo>
                  <a:lnTo>
                    <a:pt x="3749164" y="159874"/>
                  </a:lnTo>
                  <a:lnTo>
                    <a:pt x="3796705" y="152970"/>
                  </a:lnTo>
                  <a:lnTo>
                    <a:pt x="3844643" y="147584"/>
                  </a:lnTo>
                  <a:lnTo>
                    <a:pt x="3892911" y="143733"/>
                  </a:lnTo>
                  <a:lnTo>
                    <a:pt x="3941440" y="141431"/>
                  </a:lnTo>
                  <a:lnTo>
                    <a:pt x="3990163" y="140694"/>
                  </a:lnTo>
                  <a:lnTo>
                    <a:pt x="4039013" y="141539"/>
                  </a:lnTo>
                  <a:lnTo>
                    <a:pt x="4087921" y="143980"/>
                  </a:lnTo>
                  <a:lnTo>
                    <a:pt x="4136820" y="148033"/>
                  </a:lnTo>
                  <a:lnTo>
                    <a:pt x="4185642" y="153714"/>
                  </a:lnTo>
                  <a:lnTo>
                    <a:pt x="4234319" y="161038"/>
                  </a:lnTo>
                  <a:lnTo>
                    <a:pt x="4282785" y="170020"/>
                  </a:lnTo>
                  <a:lnTo>
                    <a:pt x="4330970" y="180677"/>
                  </a:lnTo>
                  <a:lnTo>
                    <a:pt x="4378808" y="193024"/>
                  </a:lnTo>
                  <a:lnTo>
                    <a:pt x="4426230" y="207076"/>
                  </a:lnTo>
                  <a:lnTo>
                    <a:pt x="4473170" y="222849"/>
                  </a:lnTo>
                  <a:lnTo>
                    <a:pt x="4519558" y="240359"/>
                  </a:lnTo>
                  <a:lnTo>
                    <a:pt x="4567265" y="260513"/>
                  </a:lnTo>
                  <a:lnTo>
                    <a:pt x="4613561" y="282340"/>
                  </a:lnTo>
                  <a:lnTo>
                    <a:pt x="4658369" y="305796"/>
                  </a:lnTo>
                  <a:lnTo>
                    <a:pt x="4701610" y="330840"/>
                  </a:lnTo>
                  <a:lnTo>
                    <a:pt x="4743207" y="357428"/>
                  </a:lnTo>
                  <a:lnTo>
                    <a:pt x="4783083" y="385520"/>
                  </a:lnTo>
                  <a:lnTo>
                    <a:pt x="4807912" y="350650"/>
                  </a:lnTo>
                  <a:lnTo>
                    <a:pt x="4834980" y="317263"/>
                  </a:lnTo>
                  <a:lnTo>
                    <a:pt x="4864182" y="285388"/>
                  </a:lnTo>
                  <a:lnTo>
                    <a:pt x="4895412" y="255049"/>
                  </a:lnTo>
                  <a:lnTo>
                    <a:pt x="4928566" y="226274"/>
                  </a:lnTo>
                  <a:lnTo>
                    <a:pt x="4963538" y="199088"/>
                  </a:lnTo>
                  <a:lnTo>
                    <a:pt x="5000224" y="173519"/>
                  </a:lnTo>
                  <a:lnTo>
                    <a:pt x="5038518" y="149591"/>
                  </a:lnTo>
                  <a:lnTo>
                    <a:pt x="5078315" y="127333"/>
                  </a:lnTo>
                  <a:lnTo>
                    <a:pt x="5119511" y="106770"/>
                  </a:lnTo>
                  <a:lnTo>
                    <a:pt x="5161999" y="87928"/>
                  </a:lnTo>
                  <a:lnTo>
                    <a:pt x="5205675" y="70835"/>
                  </a:lnTo>
                  <a:lnTo>
                    <a:pt x="5250434" y="55515"/>
                  </a:lnTo>
                  <a:lnTo>
                    <a:pt x="5296170" y="41997"/>
                  </a:lnTo>
                  <a:lnTo>
                    <a:pt x="5342779" y="30305"/>
                  </a:lnTo>
                  <a:lnTo>
                    <a:pt x="5390156" y="20467"/>
                  </a:lnTo>
                  <a:lnTo>
                    <a:pt x="5438194" y="12508"/>
                  </a:lnTo>
                  <a:lnTo>
                    <a:pt x="5486790" y="6456"/>
                  </a:lnTo>
                  <a:lnTo>
                    <a:pt x="5535838" y="2336"/>
                  </a:lnTo>
                  <a:lnTo>
                    <a:pt x="5585234" y="175"/>
                  </a:lnTo>
                  <a:lnTo>
                    <a:pt x="5634871" y="0"/>
                  </a:lnTo>
                  <a:lnTo>
                    <a:pt x="5684645" y="1835"/>
                  </a:lnTo>
                  <a:lnTo>
                    <a:pt x="5734450" y="5709"/>
                  </a:lnTo>
                  <a:lnTo>
                    <a:pt x="5784182" y="11648"/>
                  </a:lnTo>
                  <a:lnTo>
                    <a:pt x="5833736" y="19677"/>
                  </a:lnTo>
                  <a:lnTo>
                    <a:pt x="5883006" y="29823"/>
                  </a:lnTo>
                  <a:lnTo>
                    <a:pt x="5931888" y="42112"/>
                  </a:lnTo>
                  <a:lnTo>
                    <a:pt x="5980275" y="56572"/>
                  </a:lnTo>
                  <a:lnTo>
                    <a:pt x="6028064" y="73227"/>
                  </a:lnTo>
                  <a:lnTo>
                    <a:pt x="6074911" y="92023"/>
                  </a:lnTo>
                  <a:lnTo>
                    <a:pt x="6120135" y="112746"/>
                  </a:lnTo>
                  <a:lnTo>
                    <a:pt x="6163639" y="135335"/>
                  </a:lnTo>
                  <a:lnTo>
                    <a:pt x="6205324" y="159730"/>
                  </a:lnTo>
                  <a:lnTo>
                    <a:pt x="6245093" y="185869"/>
                  </a:lnTo>
                  <a:lnTo>
                    <a:pt x="6282846" y="213691"/>
                  </a:lnTo>
                  <a:lnTo>
                    <a:pt x="6318486" y="243136"/>
                  </a:lnTo>
                  <a:lnTo>
                    <a:pt x="6351914" y="274141"/>
                  </a:lnTo>
                  <a:lnTo>
                    <a:pt x="6386207" y="245326"/>
                  </a:lnTo>
                  <a:lnTo>
                    <a:pt x="6421977" y="218089"/>
                  </a:lnTo>
                  <a:lnTo>
                    <a:pt x="6459138" y="192435"/>
                  </a:lnTo>
                  <a:lnTo>
                    <a:pt x="6497608" y="168369"/>
                  </a:lnTo>
                  <a:lnTo>
                    <a:pt x="6537303" y="145897"/>
                  </a:lnTo>
                  <a:lnTo>
                    <a:pt x="6578141" y="125023"/>
                  </a:lnTo>
                  <a:lnTo>
                    <a:pt x="6620036" y="105752"/>
                  </a:lnTo>
                  <a:lnTo>
                    <a:pt x="6662907" y="88090"/>
                  </a:lnTo>
                  <a:lnTo>
                    <a:pt x="6706670" y="72042"/>
                  </a:lnTo>
                  <a:lnTo>
                    <a:pt x="6751241" y="57613"/>
                  </a:lnTo>
                  <a:lnTo>
                    <a:pt x="6796536" y="44807"/>
                  </a:lnTo>
                  <a:lnTo>
                    <a:pt x="6842473" y="33631"/>
                  </a:lnTo>
                  <a:lnTo>
                    <a:pt x="6888968" y="24088"/>
                  </a:lnTo>
                  <a:lnTo>
                    <a:pt x="6935938" y="16185"/>
                  </a:lnTo>
                  <a:lnTo>
                    <a:pt x="6983299" y="9926"/>
                  </a:lnTo>
                  <a:lnTo>
                    <a:pt x="7030967" y="5316"/>
                  </a:lnTo>
                  <a:lnTo>
                    <a:pt x="7078860" y="2361"/>
                  </a:lnTo>
                  <a:lnTo>
                    <a:pt x="7126894" y="1065"/>
                  </a:lnTo>
                  <a:lnTo>
                    <a:pt x="7174985" y="1433"/>
                  </a:lnTo>
                  <a:lnTo>
                    <a:pt x="7223050" y="3472"/>
                  </a:lnTo>
                  <a:lnTo>
                    <a:pt x="7271006" y="7185"/>
                  </a:lnTo>
                  <a:lnTo>
                    <a:pt x="7318770" y="12578"/>
                  </a:lnTo>
                  <a:lnTo>
                    <a:pt x="7366257" y="19655"/>
                  </a:lnTo>
                  <a:lnTo>
                    <a:pt x="7413384" y="28423"/>
                  </a:lnTo>
                  <a:lnTo>
                    <a:pt x="7460069" y="38886"/>
                  </a:lnTo>
                  <a:lnTo>
                    <a:pt x="7506227" y="51050"/>
                  </a:lnTo>
                  <a:lnTo>
                    <a:pt x="7551775" y="64918"/>
                  </a:lnTo>
                  <a:lnTo>
                    <a:pt x="7596630" y="80497"/>
                  </a:lnTo>
                  <a:lnTo>
                    <a:pt x="7640709" y="97791"/>
                  </a:lnTo>
                  <a:lnTo>
                    <a:pt x="7683927" y="116806"/>
                  </a:lnTo>
                  <a:lnTo>
                    <a:pt x="7726202" y="137547"/>
                  </a:lnTo>
                  <a:lnTo>
                    <a:pt x="7767450" y="160018"/>
                  </a:lnTo>
                  <a:lnTo>
                    <a:pt x="7807588" y="184225"/>
                  </a:lnTo>
                  <a:lnTo>
                    <a:pt x="7852055" y="214142"/>
                  </a:lnTo>
                  <a:lnTo>
                    <a:pt x="7893966" y="245790"/>
                  </a:lnTo>
                  <a:lnTo>
                    <a:pt x="7933246" y="279074"/>
                  </a:lnTo>
                  <a:lnTo>
                    <a:pt x="7969823" y="313902"/>
                  </a:lnTo>
                  <a:lnTo>
                    <a:pt x="8003622" y="350177"/>
                  </a:lnTo>
                  <a:lnTo>
                    <a:pt x="8034569" y="387806"/>
                  </a:lnTo>
                  <a:lnTo>
                    <a:pt x="8062589" y="426695"/>
                  </a:lnTo>
                  <a:lnTo>
                    <a:pt x="8087609" y="466748"/>
                  </a:lnTo>
                  <a:lnTo>
                    <a:pt x="8109554" y="507873"/>
                  </a:lnTo>
                  <a:lnTo>
                    <a:pt x="8128351" y="549973"/>
                  </a:lnTo>
                  <a:lnTo>
                    <a:pt x="8143925" y="592956"/>
                  </a:lnTo>
                  <a:lnTo>
                    <a:pt x="8156203" y="636726"/>
                  </a:lnTo>
                  <a:lnTo>
                    <a:pt x="8210457" y="648900"/>
                  </a:lnTo>
                  <a:lnTo>
                    <a:pt x="8263300" y="662913"/>
                  </a:lnTo>
                  <a:lnTo>
                    <a:pt x="8314686" y="678706"/>
                  </a:lnTo>
                  <a:lnTo>
                    <a:pt x="8364569" y="696219"/>
                  </a:lnTo>
                  <a:lnTo>
                    <a:pt x="8412904" y="715392"/>
                  </a:lnTo>
                  <a:lnTo>
                    <a:pt x="8459645" y="736165"/>
                  </a:lnTo>
                  <a:lnTo>
                    <a:pt x="8504747" y="758478"/>
                  </a:lnTo>
                  <a:lnTo>
                    <a:pt x="8548164" y="782271"/>
                  </a:lnTo>
                  <a:lnTo>
                    <a:pt x="8589850" y="807484"/>
                  </a:lnTo>
                  <a:lnTo>
                    <a:pt x="8629760" y="834057"/>
                  </a:lnTo>
                  <a:lnTo>
                    <a:pt x="8667848" y="861930"/>
                  </a:lnTo>
                  <a:lnTo>
                    <a:pt x="8704069" y="891043"/>
                  </a:lnTo>
                  <a:lnTo>
                    <a:pt x="8738377" y="921337"/>
                  </a:lnTo>
                  <a:lnTo>
                    <a:pt x="8770727" y="952750"/>
                  </a:lnTo>
                  <a:lnTo>
                    <a:pt x="8801072" y="985224"/>
                  </a:lnTo>
                  <a:lnTo>
                    <a:pt x="8829368" y="1018698"/>
                  </a:lnTo>
                  <a:lnTo>
                    <a:pt x="8855569" y="1053113"/>
                  </a:lnTo>
                  <a:lnTo>
                    <a:pt x="8879628" y="1088408"/>
                  </a:lnTo>
                  <a:lnTo>
                    <a:pt x="8901502" y="1124523"/>
                  </a:lnTo>
                  <a:lnTo>
                    <a:pt x="8921143" y="1161399"/>
                  </a:lnTo>
                  <a:lnTo>
                    <a:pt x="8938506" y="1198975"/>
                  </a:lnTo>
                  <a:lnTo>
                    <a:pt x="8953547" y="1237192"/>
                  </a:lnTo>
                  <a:lnTo>
                    <a:pt x="8966218" y="1275989"/>
                  </a:lnTo>
                  <a:lnTo>
                    <a:pt x="8976475" y="1315307"/>
                  </a:lnTo>
                  <a:lnTo>
                    <a:pt x="8984272" y="1355085"/>
                  </a:lnTo>
                  <a:lnTo>
                    <a:pt x="8989564" y="1395264"/>
                  </a:lnTo>
                  <a:lnTo>
                    <a:pt x="8992304" y="1435784"/>
                  </a:lnTo>
                  <a:lnTo>
                    <a:pt x="8992448" y="1476584"/>
                  </a:lnTo>
                  <a:lnTo>
                    <a:pt x="8989949" y="1517605"/>
                  </a:lnTo>
                  <a:lnTo>
                    <a:pt x="8984763" y="1558787"/>
                  </a:lnTo>
                  <a:lnTo>
                    <a:pt x="8976843" y="1600070"/>
                  </a:lnTo>
                  <a:lnTo>
                    <a:pt x="8966144" y="1641394"/>
                  </a:lnTo>
                  <a:lnTo>
                    <a:pt x="8952620" y="1682698"/>
                  </a:lnTo>
                  <a:lnTo>
                    <a:pt x="8929220" y="1739372"/>
                  </a:lnTo>
                  <a:lnTo>
                    <a:pt x="8900677" y="1794712"/>
                  </a:lnTo>
                  <a:lnTo>
                    <a:pt x="8935063" y="1829686"/>
                  </a:lnTo>
                  <a:lnTo>
                    <a:pt x="8967303" y="1865346"/>
                  </a:lnTo>
                  <a:lnTo>
                    <a:pt x="8997406" y="1901649"/>
                  </a:lnTo>
                  <a:lnTo>
                    <a:pt x="9025379" y="1938547"/>
                  </a:lnTo>
                  <a:lnTo>
                    <a:pt x="9051231" y="1975996"/>
                  </a:lnTo>
                  <a:lnTo>
                    <a:pt x="9074969" y="2013952"/>
                  </a:lnTo>
                  <a:lnTo>
                    <a:pt x="9096602" y="2052367"/>
                  </a:lnTo>
                  <a:lnTo>
                    <a:pt x="9116137" y="2091198"/>
                  </a:lnTo>
                  <a:lnTo>
                    <a:pt x="9133581" y="2130399"/>
                  </a:lnTo>
                  <a:lnTo>
                    <a:pt x="9148944" y="2169925"/>
                  </a:lnTo>
                  <a:lnTo>
                    <a:pt x="9162233" y="2209730"/>
                  </a:lnTo>
                  <a:lnTo>
                    <a:pt x="9173455" y="2249769"/>
                  </a:lnTo>
                  <a:lnTo>
                    <a:pt x="9182619" y="2289997"/>
                  </a:lnTo>
                  <a:lnTo>
                    <a:pt x="9189733" y="2330369"/>
                  </a:lnTo>
                  <a:lnTo>
                    <a:pt x="9194804" y="2370839"/>
                  </a:lnTo>
                  <a:lnTo>
                    <a:pt x="9197840" y="2411362"/>
                  </a:lnTo>
                  <a:lnTo>
                    <a:pt x="9198850" y="2451894"/>
                  </a:lnTo>
                  <a:lnTo>
                    <a:pt x="9197841" y="2492387"/>
                  </a:lnTo>
                  <a:lnTo>
                    <a:pt x="9194821" y="2532799"/>
                  </a:lnTo>
                  <a:lnTo>
                    <a:pt x="9189798" y="2573082"/>
                  </a:lnTo>
                  <a:lnTo>
                    <a:pt x="9182780" y="2613192"/>
                  </a:lnTo>
                  <a:lnTo>
                    <a:pt x="9173775" y="2653083"/>
                  </a:lnTo>
                  <a:lnTo>
                    <a:pt x="9162791" y="2692711"/>
                  </a:lnTo>
                  <a:lnTo>
                    <a:pt x="9149835" y="2732030"/>
                  </a:lnTo>
                  <a:lnTo>
                    <a:pt x="9134916" y="2770994"/>
                  </a:lnTo>
                  <a:lnTo>
                    <a:pt x="9118041" y="2809559"/>
                  </a:lnTo>
                  <a:lnTo>
                    <a:pt x="9099218" y="2847680"/>
                  </a:lnTo>
                  <a:lnTo>
                    <a:pt x="9078456" y="2885310"/>
                  </a:lnTo>
                  <a:lnTo>
                    <a:pt x="9055762" y="2922405"/>
                  </a:lnTo>
                  <a:lnTo>
                    <a:pt x="9031144" y="2958919"/>
                  </a:lnTo>
                  <a:lnTo>
                    <a:pt x="9004610" y="2994808"/>
                  </a:lnTo>
                  <a:lnTo>
                    <a:pt x="8976168" y="3030025"/>
                  </a:lnTo>
                  <a:lnTo>
                    <a:pt x="8945826" y="3064526"/>
                  </a:lnTo>
                  <a:lnTo>
                    <a:pt x="8913591" y="3098266"/>
                  </a:lnTo>
                  <a:lnTo>
                    <a:pt x="8879472" y="3131198"/>
                  </a:lnTo>
                  <a:lnTo>
                    <a:pt x="8843477" y="3163279"/>
                  </a:lnTo>
                  <a:lnTo>
                    <a:pt x="8805612" y="3194462"/>
                  </a:lnTo>
                  <a:lnTo>
                    <a:pt x="8765888" y="3224702"/>
                  </a:lnTo>
                  <a:lnTo>
                    <a:pt x="8724310" y="3253954"/>
                  </a:lnTo>
                  <a:lnTo>
                    <a:pt x="8680887" y="3282173"/>
                  </a:lnTo>
                  <a:lnTo>
                    <a:pt x="8635628" y="3309314"/>
                  </a:lnTo>
                  <a:lnTo>
                    <a:pt x="8592991" y="3332947"/>
                  </a:lnTo>
                  <a:lnTo>
                    <a:pt x="8549315" y="3355341"/>
                  </a:lnTo>
                  <a:lnTo>
                    <a:pt x="8504648" y="3376480"/>
                  </a:lnTo>
                  <a:lnTo>
                    <a:pt x="8459039" y="3396349"/>
                  </a:lnTo>
                  <a:lnTo>
                    <a:pt x="8412536" y="3414933"/>
                  </a:lnTo>
                  <a:lnTo>
                    <a:pt x="8365190" y="3432218"/>
                  </a:lnTo>
                  <a:lnTo>
                    <a:pt x="8317048" y="3448189"/>
                  </a:lnTo>
                  <a:lnTo>
                    <a:pt x="8268160" y="3462829"/>
                  </a:lnTo>
                  <a:lnTo>
                    <a:pt x="8218575" y="3476126"/>
                  </a:lnTo>
                  <a:lnTo>
                    <a:pt x="8168340" y="3488062"/>
                  </a:lnTo>
                  <a:lnTo>
                    <a:pt x="8117506" y="3498624"/>
                  </a:lnTo>
                  <a:lnTo>
                    <a:pt x="8066121" y="3507796"/>
                  </a:lnTo>
                  <a:lnTo>
                    <a:pt x="8014233" y="3515564"/>
                  </a:lnTo>
                  <a:lnTo>
                    <a:pt x="7961893" y="3521912"/>
                  </a:lnTo>
                  <a:lnTo>
                    <a:pt x="7960264" y="3562962"/>
                  </a:lnTo>
                  <a:lnTo>
                    <a:pt x="7956275" y="3603538"/>
                  </a:lnTo>
                  <a:lnTo>
                    <a:pt x="7949977" y="3643602"/>
                  </a:lnTo>
                  <a:lnTo>
                    <a:pt x="7941420" y="3683118"/>
                  </a:lnTo>
                  <a:lnTo>
                    <a:pt x="7930654" y="3722048"/>
                  </a:lnTo>
                  <a:lnTo>
                    <a:pt x="7917731" y="3760355"/>
                  </a:lnTo>
                  <a:lnTo>
                    <a:pt x="7902700" y="3798002"/>
                  </a:lnTo>
                  <a:lnTo>
                    <a:pt x="7885612" y="3834951"/>
                  </a:lnTo>
                  <a:lnTo>
                    <a:pt x="7866517" y="3871167"/>
                  </a:lnTo>
                  <a:lnTo>
                    <a:pt x="7845466" y="3906611"/>
                  </a:lnTo>
                  <a:lnTo>
                    <a:pt x="7822509" y="3941246"/>
                  </a:lnTo>
                  <a:lnTo>
                    <a:pt x="7797697" y="3975036"/>
                  </a:lnTo>
                  <a:lnTo>
                    <a:pt x="7771079" y="4007942"/>
                  </a:lnTo>
                  <a:lnTo>
                    <a:pt x="7742707" y="4039929"/>
                  </a:lnTo>
                  <a:lnTo>
                    <a:pt x="7712631" y="4070958"/>
                  </a:lnTo>
                  <a:lnTo>
                    <a:pt x="7680901" y="4100993"/>
                  </a:lnTo>
                  <a:lnTo>
                    <a:pt x="7647568" y="4129996"/>
                  </a:lnTo>
                  <a:lnTo>
                    <a:pt x="7612682" y="4157931"/>
                  </a:lnTo>
                  <a:lnTo>
                    <a:pt x="7576293" y="4184759"/>
                  </a:lnTo>
                  <a:lnTo>
                    <a:pt x="7538453" y="4210445"/>
                  </a:lnTo>
                  <a:lnTo>
                    <a:pt x="7499211" y="4234950"/>
                  </a:lnTo>
                  <a:lnTo>
                    <a:pt x="7458617" y="4258238"/>
                  </a:lnTo>
                  <a:lnTo>
                    <a:pt x="7416723" y="4280271"/>
                  </a:lnTo>
                  <a:lnTo>
                    <a:pt x="7373579" y="4301013"/>
                  </a:lnTo>
                  <a:lnTo>
                    <a:pt x="7329234" y="4320426"/>
                  </a:lnTo>
                  <a:lnTo>
                    <a:pt x="7283741" y="4338473"/>
                  </a:lnTo>
                  <a:lnTo>
                    <a:pt x="7237148" y="4355117"/>
                  </a:lnTo>
                  <a:lnTo>
                    <a:pt x="7189506" y="4370321"/>
                  </a:lnTo>
                  <a:lnTo>
                    <a:pt x="7140867" y="4384047"/>
                  </a:lnTo>
                  <a:lnTo>
                    <a:pt x="7091279" y="4396259"/>
                  </a:lnTo>
                  <a:lnTo>
                    <a:pt x="7040794" y="4406919"/>
                  </a:lnTo>
                  <a:lnTo>
                    <a:pt x="6989463" y="4415990"/>
                  </a:lnTo>
                  <a:lnTo>
                    <a:pt x="6937334" y="4423434"/>
                  </a:lnTo>
                  <a:lnTo>
                    <a:pt x="6884460" y="4429216"/>
                  </a:lnTo>
                  <a:lnTo>
                    <a:pt x="6830890" y="4433298"/>
                  </a:lnTo>
                  <a:lnTo>
                    <a:pt x="6776675" y="4435641"/>
                  </a:lnTo>
                  <a:lnTo>
                    <a:pt x="6721865" y="4436211"/>
                  </a:lnTo>
                  <a:lnTo>
                    <a:pt x="6669591" y="4435062"/>
                  </a:lnTo>
                  <a:lnTo>
                    <a:pt x="6617560" y="4432259"/>
                  </a:lnTo>
                  <a:lnTo>
                    <a:pt x="6565837" y="4427815"/>
                  </a:lnTo>
                  <a:lnTo>
                    <a:pt x="6514491" y="4421747"/>
                  </a:lnTo>
                  <a:lnTo>
                    <a:pt x="6463586" y="4414067"/>
                  </a:lnTo>
                  <a:lnTo>
                    <a:pt x="6413190" y="4404792"/>
                  </a:lnTo>
                  <a:lnTo>
                    <a:pt x="6363370" y="4393935"/>
                  </a:lnTo>
                  <a:lnTo>
                    <a:pt x="6314192" y="4381510"/>
                  </a:lnTo>
                  <a:lnTo>
                    <a:pt x="6265722" y="4367534"/>
                  </a:lnTo>
                  <a:lnTo>
                    <a:pt x="6218028" y="4352020"/>
                  </a:lnTo>
                  <a:lnTo>
                    <a:pt x="6171175" y="4334982"/>
                  </a:lnTo>
                  <a:lnTo>
                    <a:pt x="6125230" y="4316436"/>
                  </a:lnTo>
                  <a:lnTo>
                    <a:pt x="6080261" y="4296396"/>
                  </a:lnTo>
                  <a:lnTo>
                    <a:pt x="6063718" y="4334918"/>
                  </a:lnTo>
                  <a:lnTo>
                    <a:pt x="6045446" y="4372653"/>
                  </a:lnTo>
                  <a:lnTo>
                    <a:pt x="6025489" y="4409584"/>
                  </a:lnTo>
                  <a:lnTo>
                    <a:pt x="6003889" y="4445694"/>
                  </a:lnTo>
                  <a:lnTo>
                    <a:pt x="5980691" y="4480965"/>
                  </a:lnTo>
                  <a:lnTo>
                    <a:pt x="5955937" y="4515381"/>
                  </a:lnTo>
                  <a:lnTo>
                    <a:pt x="5929671" y="4548923"/>
                  </a:lnTo>
                  <a:lnTo>
                    <a:pt x="5901935" y="4581574"/>
                  </a:lnTo>
                  <a:lnTo>
                    <a:pt x="5872774" y="4613317"/>
                  </a:lnTo>
                  <a:lnTo>
                    <a:pt x="5842230" y="4644134"/>
                  </a:lnTo>
                  <a:lnTo>
                    <a:pt x="5810346" y="4674008"/>
                  </a:lnTo>
                  <a:lnTo>
                    <a:pt x="5777167" y="4702922"/>
                  </a:lnTo>
                  <a:lnTo>
                    <a:pt x="5742734" y="4730857"/>
                  </a:lnTo>
                  <a:lnTo>
                    <a:pt x="5707092" y="4757798"/>
                  </a:lnTo>
                  <a:lnTo>
                    <a:pt x="5670284" y="4783725"/>
                  </a:lnTo>
                  <a:lnTo>
                    <a:pt x="5632353" y="4808623"/>
                  </a:lnTo>
                  <a:lnTo>
                    <a:pt x="5593341" y="4832473"/>
                  </a:lnTo>
                  <a:lnTo>
                    <a:pt x="5553294" y="4855258"/>
                  </a:lnTo>
                  <a:lnTo>
                    <a:pt x="5512253" y="4876960"/>
                  </a:lnTo>
                  <a:lnTo>
                    <a:pt x="5470262" y="4897563"/>
                  </a:lnTo>
                  <a:lnTo>
                    <a:pt x="5427364" y="4917049"/>
                  </a:lnTo>
                  <a:lnTo>
                    <a:pt x="5383602" y="4935399"/>
                  </a:lnTo>
                  <a:lnTo>
                    <a:pt x="5339021" y="4952598"/>
                  </a:lnTo>
                  <a:lnTo>
                    <a:pt x="5293662" y="4968628"/>
                  </a:lnTo>
                  <a:lnTo>
                    <a:pt x="5247570" y="4983470"/>
                  </a:lnTo>
                  <a:lnTo>
                    <a:pt x="5200787" y="4997109"/>
                  </a:lnTo>
                  <a:lnTo>
                    <a:pt x="5153357" y="5009525"/>
                  </a:lnTo>
                  <a:lnTo>
                    <a:pt x="5105323" y="5020703"/>
                  </a:lnTo>
                  <a:lnTo>
                    <a:pt x="5056728" y="5030624"/>
                  </a:lnTo>
                  <a:lnTo>
                    <a:pt x="5007616" y="5039271"/>
                  </a:lnTo>
                  <a:lnTo>
                    <a:pt x="4958030" y="5046627"/>
                  </a:lnTo>
                  <a:lnTo>
                    <a:pt x="4908013" y="5052674"/>
                  </a:lnTo>
                  <a:lnTo>
                    <a:pt x="4857608" y="5057395"/>
                  </a:lnTo>
                  <a:lnTo>
                    <a:pt x="4806859" y="5060772"/>
                  </a:lnTo>
                  <a:lnTo>
                    <a:pt x="4755808" y="5062788"/>
                  </a:lnTo>
                  <a:lnTo>
                    <a:pt x="4704500" y="5063426"/>
                  </a:lnTo>
                  <a:lnTo>
                    <a:pt x="4652977" y="5062668"/>
                  </a:lnTo>
                  <a:lnTo>
                    <a:pt x="4601283" y="5060497"/>
                  </a:lnTo>
                  <a:lnTo>
                    <a:pt x="4549461" y="5056895"/>
                  </a:lnTo>
                  <a:lnTo>
                    <a:pt x="4497554" y="5051846"/>
                  </a:lnTo>
                  <a:lnTo>
                    <a:pt x="4445605" y="5045330"/>
                  </a:lnTo>
                  <a:lnTo>
                    <a:pt x="4393658" y="5037332"/>
                  </a:lnTo>
                  <a:lnTo>
                    <a:pt x="4341756" y="5027834"/>
                  </a:lnTo>
                  <a:lnTo>
                    <a:pt x="4289942" y="5016818"/>
                  </a:lnTo>
                  <a:lnTo>
                    <a:pt x="4237348" y="5004005"/>
                  </a:lnTo>
                  <a:lnTo>
                    <a:pt x="4185603" y="4989725"/>
                  </a:lnTo>
                  <a:lnTo>
                    <a:pt x="4134754" y="4974005"/>
                  </a:lnTo>
                  <a:lnTo>
                    <a:pt x="4084849" y="4956870"/>
                  </a:lnTo>
                  <a:lnTo>
                    <a:pt x="4035938" y="4938347"/>
                  </a:lnTo>
                  <a:lnTo>
                    <a:pt x="3988068" y="4918465"/>
                  </a:lnTo>
                  <a:lnTo>
                    <a:pt x="3941287" y="4897249"/>
                  </a:lnTo>
                  <a:lnTo>
                    <a:pt x="3895645" y="4874726"/>
                  </a:lnTo>
                  <a:lnTo>
                    <a:pt x="3851189" y="4850923"/>
                  </a:lnTo>
                  <a:lnTo>
                    <a:pt x="3807967" y="4825867"/>
                  </a:lnTo>
                  <a:lnTo>
                    <a:pt x="3766029" y="4799585"/>
                  </a:lnTo>
                  <a:lnTo>
                    <a:pt x="3725422" y="4772103"/>
                  </a:lnTo>
                  <a:lnTo>
                    <a:pt x="3686195" y="4743449"/>
                  </a:lnTo>
                  <a:lnTo>
                    <a:pt x="3648396" y="4713650"/>
                  </a:lnTo>
                  <a:lnTo>
                    <a:pt x="3612074" y="4682731"/>
                  </a:lnTo>
                  <a:lnTo>
                    <a:pt x="3577276" y="4650721"/>
                  </a:lnTo>
                  <a:lnTo>
                    <a:pt x="3544051" y="4617645"/>
                  </a:lnTo>
                  <a:lnTo>
                    <a:pt x="3512448" y="4583531"/>
                  </a:lnTo>
                  <a:lnTo>
                    <a:pt x="3467363" y="4603208"/>
                  </a:lnTo>
                  <a:lnTo>
                    <a:pt x="3421798" y="4621693"/>
                  </a:lnTo>
                  <a:lnTo>
                    <a:pt x="3375784" y="4638991"/>
                  </a:lnTo>
                  <a:lnTo>
                    <a:pt x="3329356" y="4655108"/>
                  </a:lnTo>
                  <a:lnTo>
                    <a:pt x="3282546" y="4670050"/>
                  </a:lnTo>
                  <a:lnTo>
                    <a:pt x="3235388" y="4683824"/>
                  </a:lnTo>
                  <a:lnTo>
                    <a:pt x="3187913" y="4696435"/>
                  </a:lnTo>
                  <a:lnTo>
                    <a:pt x="3140156" y="4707891"/>
                  </a:lnTo>
                  <a:lnTo>
                    <a:pt x="3092149" y="4718196"/>
                  </a:lnTo>
                  <a:lnTo>
                    <a:pt x="3043925" y="4727358"/>
                  </a:lnTo>
                  <a:lnTo>
                    <a:pt x="2995517" y="4735382"/>
                  </a:lnTo>
                  <a:lnTo>
                    <a:pt x="2946958" y="4742275"/>
                  </a:lnTo>
                  <a:lnTo>
                    <a:pt x="2898282" y="4748043"/>
                  </a:lnTo>
                  <a:lnTo>
                    <a:pt x="2849520" y="4752692"/>
                  </a:lnTo>
                  <a:lnTo>
                    <a:pt x="2800707" y="4756228"/>
                  </a:lnTo>
                  <a:lnTo>
                    <a:pt x="2751875" y="4758657"/>
                  </a:lnTo>
                  <a:lnTo>
                    <a:pt x="2703057" y="4759986"/>
                  </a:lnTo>
                  <a:lnTo>
                    <a:pt x="2654285" y="4760221"/>
                  </a:lnTo>
                  <a:lnTo>
                    <a:pt x="2605594" y="4759367"/>
                  </a:lnTo>
                  <a:lnTo>
                    <a:pt x="2557016" y="4757432"/>
                  </a:lnTo>
                  <a:lnTo>
                    <a:pt x="2508584" y="4754421"/>
                  </a:lnTo>
                  <a:lnTo>
                    <a:pt x="2460331" y="4750340"/>
                  </a:lnTo>
                  <a:lnTo>
                    <a:pt x="2412290" y="4745197"/>
                  </a:lnTo>
                  <a:lnTo>
                    <a:pt x="2364494" y="4738995"/>
                  </a:lnTo>
                  <a:lnTo>
                    <a:pt x="2316976" y="4731743"/>
                  </a:lnTo>
                  <a:lnTo>
                    <a:pt x="2269769" y="4723446"/>
                  </a:lnTo>
                  <a:lnTo>
                    <a:pt x="2222906" y="4714111"/>
                  </a:lnTo>
                  <a:lnTo>
                    <a:pt x="2176419" y="4703743"/>
                  </a:lnTo>
                  <a:lnTo>
                    <a:pt x="2130343" y="4692349"/>
                  </a:lnTo>
                  <a:lnTo>
                    <a:pt x="2084709" y="4679935"/>
                  </a:lnTo>
                  <a:lnTo>
                    <a:pt x="2039552" y="4666506"/>
                  </a:lnTo>
                  <a:lnTo>
                    <a:pt x="1994903" y="4652071"/>
                  </a:lnTo>
                  <a:lnTo>
                    <a:pt x="1950796" y="4636633"/>
                  </a:lnTo>
                  <a:lnTo>
                    <a:pt x="1907264" y="4620200"/>
                  </a:lnTo>
                  <a:lnTo>
                    <a:pt x="1864340" y="4602779"/>
                  </a:lnTo>
                  <a:lnTo>
                    <a:pt x="1822057" y="4584374"/>
                  </a:lnTo>
                  <a:lnTo>
                    <a:pt x="1780448" y="4564992"/>
                  </a:lnTo>
                  <a:lnTo>
                    <a:pt x="1739545" y="4544640"/>
                  </a:lnTo>
                  <a:lnTo>
                    <a:pt x="1699382" y="4523323"/>
                  </a:lnTo>
                  <a:lnTo>
                    <a:pt x="1659992" y="4501048"/>
                  </a:lnTo>
                  <a:lnTo>
                    <a:pt x="1621408" y="4477821"/>
                  </a:lnTo>
                  <a:lnTo>
                    <a:pt x="1583662" y="4453648"/>
                  </a:lnTo>
                  <a:lnTo>
                    <a:pt x="1546788" y="4428536"/>
                  </a:lnTo>
                  <a:lnTo>
                    <a:pt x="1510819" y="4402489"/>
                  </a:lnTo>
                  <a:lnTo>
                    <a:pt x="1475788" y="4375516"/>
                  </a:lnTo>
                  <a:lnTo>
                    <a:pt x="1441727" y="4347621"/>
                  </a:lnTo>
                  <a:lnTo>
                    <a:pt x="1408670" y="4318812"/>
                  </a:lnTo>
                  <a:lnTo>
                    <a:pt x="1376650" y="4289093"/>
                  </a:lnTo>
                  <a:lnTo>
                    <a:pt x="1345699" y="4258472"/>
                  </a:lnTo>
                  <a:lnTo>
                    <a:pt x="1315851" y="4226955"/>
                  </a:lnTo>
                  <a:lnTo>
                    <a:pt x="1287139" y="4194547"/>
                  </a:lnTo>
                  <a:lnTo>
                    <a:pt x="1259595" y="4161256"/>
                  </a:lnTo>
                  <a:lnTo>
                    <a:pt x="1242196" y="4139018"/>
                  </a:lnTo>
                  <a:lnTo>
                    <a:pt x="1187912" y="4142598"/>
                  </a:lnTo>
                  <a:lnTo>
                    <a:pt x="1134090" y="4143811"/>
                  </a:lnTo>
                  <a:lnTo>
                    <a:pt x="1080826" y="4142714"/>
                  </a:lnTo>
                  <a:lnTo>
                    <a:pt x="1028218" y="4139364"/>
                  </a:lnTo>
                  <a:lnTo>
                    <a:pt x="976361" y="4133817"/>
                  </a:lnTo>
                  <a:lnTo>
                    <a:pt x="925352" y="4126131"/>
                  </a:lnTo>
                  <a:lnTo>
                    <a:pt x="875289" y="4116363"/>
                  </a:lnTo>
                  <a:lnTo>
                    <a:pt x="826267" y="4104570"/>
                  </a:lnTo>
                  <a:lnTo>
                    <a:pt x="778383" y="4090809"/>
                  </a:lnTo>
                  <a:lnTo>
                    <a:pt x="731733" y="4075136"/>
                  </a:lnTo>
                  <a:lnTo>
                    <a:pt x="686415" y="4057609"/>
                  </a:lnTo>
                  <a:lnTo>
                    <a:pt x="642524" y="4038285"/>
                  </a:lnTo>
                  <a:lnTo>
                    <a:pt x="600158" y="4017220"/>
                  </a:lnTo>
                  <a:lnTo>
                    <a:pt x="559412" y="3994473"/>
                  </a:lnTo>
                  <a:lnTo>
                    <a:pt x="520384" y="3970099"/>
                  </a:lnTo>
                  <a:lnTo>
                    <a:pt x="483170" y="3944156"/>
                  </a:lnTo>
                  <a:lnTo>
                    <a:pt x="447866" y="3916700"/>
                  </a:lnTo>
                  <a:lnTo>
                    <a:pt x="414570" y="3887790"/>
                  </a:lnTo>
                  <a:lnTo>
                    <a:pt x="383377" y="3857481"/>
                  </a:lnTo>
                  <a:lnTo>
                    <a:pt x="354384" y="3825830"/>
                  </a:lnTo>
                  <a:lnTo>
                    <a:pt x="327689" y="3792896"/>
                  </a:lnTo>
                  <a:lnTo>
                    <a:pt x="303386" y="3758734"/>
                  </a:lnTo>
                  <a:lnTo>
                    <a:pt x="281574" y="3723402"/>
                  </a:lnTo>
                  <a:lnTo>
                    <a:pt x="262348" y="3686957"/>
                  </a:lnTo>
                  <a:lnTo>
                    <a:pt x="245806" y="3649455"/>
                  </a:lnTo>
                  <a:lnTo>
                    <a:pt x="232043" y="3610955"/>
                  </a:lnTo>
                  <a:lnTo>
                    <a:pt x="221156" y="3571512"/>
                  </a:lnTo>
                  <a:lnTo>
                    <a:pt x="213242" y="3531183"/>
                  </a:lnTo>
                  <a:lnTo>
                    <a:pt x="208051" y="3484430"/>
                  </a:lnTo>
                  <a:lnTo>
                    <a:pt x="207087" y="3437820"/>
                  </a:lnTo>
                  <a:lnTo>
                    <a:pt x="210288" y="3391499"/>
                  </a:lnTo>
                  <a:lnTo>
                    <a:pt x="217589" y="3345615"/>
                  </a:lnTo>
                  <a:lnTo>
                    <a:pt x="228926" y="3300315"/>
                  </a:lnTo>
                  <a:lnTo>
                    <a:pt x="244235" y="3255746"/>
                  </a:lnTo>
                  <a:lnTo>
                    <a:pt x="263450" y="3212054"/>
                  </a:lnTo>
                  <a:lnTo>
                    <a:pt x="286510" y="3169387"/>
                  </a:lnTo>
                  <a:lnTo>
                    <a:pt x="313348" y="3127892"/>
                  </a:lnTo>
                  <a:lnTo>
                    <a:pt x="343901" y="3087717"/>
                  </a:lnTo>
                  <a:lnTo>
                    <a:pt x="378105" y="3049007"/>
                  </a:lnTo>
                  <a:lnTo>
                    <a:pt x="415896" y="3011910"/>
                  </a:lnTo>
                  <a:lnTo>
                    <a:pt x="457209" y="2976574"/>
                  </a:lnTo>
                  <a:lnTo>
                    <a:pt x="409495" y="2954044"/>
                  </a:lnTo>
                  <a:lnTo>
                    <a:pt x="364221" y="2929701"/>
                  </a:lnTo>
                  <a:lnTo>
                    <a:pt x="321423" y="2903645"/>
                  </a:lnTo>
                  <a:lnTo>
                    <a:pt x="281134" y="2875975"/>
                  </a:lnTo>
                  <a:lnTo>
                    <a:pt x="243391" y="2846791"/>
                  </a:lnTo>
                  <a:lnTo>
                    <a:pt x="208226" y="2816193"/>
                  </a:lnTo>
                  <a:lnTo>
                    <a:pt x="175675" y="2784281"/>
                  </a:lnTo>
                  <a:lnTo>
                    <a:pt x="145772" y="2751153"/>
                  </a:lnTo>
                  <a:lnTo>
                    <a:pt x="118552" y="2716911"/>
                  </a:lnTo>
                  <a:lnTo>
                    <a:pt x="94049" y="2681653"/>
                  </a:lnTo>
                  <a:lnTo>
                    <a:pt x="72298" y="2645480"/>
                  </a:lnTo>
                  <a:lnTo>
                    <a:pt x="53334" y="2608491"/>
                  </a:lnTo>
                  <a:lnTo>
                    <a:pt x="37190" y="2570786"/>
                  </a:lnTo>
                  <a:lnTo>
                    <a:pt x="23903" y="2532464"/>
                  </a:lnTo>
                  <a:lnTo>
                    <a:pt x="13505" y="2493626"/>
                  </a:lnTo>
                  <a:lnTo>
                    <a:pt x="6032" y="2454370"/>
                  </a:lnTo>
                  <a:lnTo>
                    <a:pt x="1519" y="2414798"/>
                  </a:lnTo>
                  <a:lnTo>
                    <a:pt x="0" y="2375008"/>
                  </a:lnTo>
                  <a:lnTo>
                    <a:pt x="1509" y="2335100"/>
                  </a:lnTo>
                  <a:lnTo>
                    <a:pt x="6081" y="2295175"/>
                  </a:lnTo>
                  <a:lnTo>
                    <a:pt x="13750" y="2255331"/>
                  </a:lnTo>
                  <a:lnTo>
                    <a:pt x="24552" y="2215668"/>
                  </a:lnTo>
                  <a:lnTo>
                    <a:pt x="38521" y="2176286"/>
                  </a:lnTo>
                  <a:lnTo>
                    <a:pt x="55691" y="2137286"/>
                  </a:lnTo>
                  <a:lnTo>
                    <a:pt x="76097" y="2098766"/>
                  </a:lnTo>
                  <a:lnTo>
                    <a:pt x="99773" y="2060826"/>
                  </a:lnTo>
                  <a:lnTo>
                    <a:pt x="126755" y="2023566"/>
                  </a:lnTo>
                  <a:lnTo>
                    <a:pt x="155958" y="1988428"/>
                  </a:lnTo>
                  <a:lnTo>
                    <a:pt x="187671" y="1954871"/>
                  </a:lnTo>
                  <a:lnTo>
                    <a:pt x="221777" y="1922951"/>
                  </a:lnTo>
                  <a:lnTo>
                    <a:pt x="258158" y="1892724"/>
                  </a:lnTo>
                  <a:lnTo>
                    <a:pt x="296697" y="1864248"/>
                  </a:lnTo>
                  <a:lnTo>
                    <a:pt x="337275" y="1837579"/>
                  </a:lnTo>
                  <a:lnTo>
                    <a:pt x="379774" y="1812772"/>
                  </a:lnTo>
                  <a:lnTo>
                    <a:pt x="424078" y="1789886"/>
                  </a:lnTo>
                  <a:lnTo>
                    <a:pt x="470068" y="1768976"/>
                  </a:lnTo>
                  <a:lnTo>
                    <a:pt x="517626" y="1750099"/>
                  </a:lnTo>
                  <a:lnTo>
                    <a:pt x="566635" y="1733312"/>
                  </a:lnTo>
                  <a:lnTo>
                    <a:pt x="616977" y="1718671"/>
                  </a:lnTo>
                  <a:lnTo>
                    <a:pt x="668534" y="1706232"/>
                  </a:lnTo>
                  <a:lnTo>
                    <a:pt x="721189" y="1696053"/>
                  </a:lnTo>
                  <a:lnTo>
                    <a:pt x="774823" y="1688189"/>
                  </a:lnTo>
                  <a:lnTo>
                    <a:pt x="829319" y="1682698"/>
                  </a:lnTo>
                  <a:lnTo>
                    <a:pt x="837066" y="1666950"/>
                  </a:lnTo>
                  <a:close/>
                </a:path>
              </a:pathLst>
            </a:custGeom>
            <a:noFill/>
            <a:ln w="12700">
              <a:solidFill>
                <a:srgbClr val="2e528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object 9"/>
            <p:cNvSpPr/>
            <p:nvPr/>
          </p:nvSpPr>
          <p:spPr>
            <a:xfrm>
              <a:off x="1722600" y="1994760"/>
              <a:ext cx="8429400" cy="4305600"/>
            </a:xfrm>
            <a:custGeom>
              <a:avLst/>
              <a:gdLst/>
              <a:ahLst/>
              <a:rect l="l" t="t" r="r" b="b"/>
              <a:pathLst>
                <a:path w="8429625" h="4305935">
                  <a:moveTo>
                    <a:pt x="538607" y="2792603"/>
                  </a:moveTo>
                  <a:lnTo>
                    <a:pt x="487364" y="2794539"/>
                  </a:lnTo>
                  <a:lnTo>
                    <a:pt x="436235" y="2794334"/>
                  </a:lnTo>
                  <a:lnTo>
                    <a:pt x="385334" y="2792007"/>
                  </a:lnTo>
                  <a:lnTo>
                    <a:pt x="334774" y="2787577"/>
                  </a:lnTo>
                  <a:lnTo>
                    <a:pt x="284671" y="2781062"/>
                  </a:lnTo>
                  <a:lnTo>
                    <a:pt x="235137" y="2772482"/>
                  </a:lnTo>
                  <a:lnTo>
                    <a:pt x="186287" y="2761855"/>
                  </a:lnTo>
                  <a:lnTo>
                    <a:pt x="138234" y="2749200"/>
                  </a:lnTo>
                  <a:lnTo>
                    <a:pt x="91092" y="2734536"/>
                  </a:lnTo>
                  <a:lnTo>
                    <a:pt x="44976" y="2717882"/>
                  </a:lnTo>
                  <a:lnTo>
                    <a:pt x="0" y="2699258"/>
                  </a:lnTo>
                </a:path>
                <a:path w="8429625" h="4305935">
                  <a:moveTo>
                    <a:pt x="1013968" y="3814483"/>
                  </a:moveTo>
                  <a:lnTo>
                    <a:pt x="968142" y="3827115"/>
                  </a:lnTo>
                  <a:lnTo>
                    <a:pt x="921560" y="3837919"/>
                  </a:lnTo>
                  <a:lnTo>
                    <a:pt x="874320" y="3846875"/>
                  </a:lnTo>
                  <a:lnTo>
                    <a:pt x="826520" y="3853966"/>
                  </a:lnTo>
                  <a:lnTo>
                    <a:pt x="778256" y="3859174"/>
                  </a:lnTo>
                </a:path>
                <a:path w="8429625" h="4305935">
                  <a:moveTo>
                    <a:pt x="3044697" y="4305490"/>
                  </a:moveTo>
                  <a:lnTo>
                    <a:pt x="3011740" y="4266599"/>
                  </a:lnTo>
                  <a:lnTo>
                    <a:pt x="2981021" y="4226713"/>
                  </a:lnTo>
                  <a:lnTo>
                    <a:pt x="2952581" y="4185887"/>
                  </a:lnTo>
                  <a:lnTo>
                    <a:pt x="2926464" y="4144178"/>
                  </a:lnTo>
                  <a:lnTo>
                    <a:pt x="2902711" y="4101642"/>
                  </a:lnTo>
                </a:path>
                <a:path w="8429625" h="4305935">
                  <a:moveTo>
                    <a:pt x="5670804" y="3797147"/>
                  </a:moveTo>
                  <a:lnTo>
                    <a:pt x="5664510" y="3842546"/>
                  </a:lnTo>
                  <a:lnTo>
                    <a:pt x="5655694" y="3887675"/>
                  </a:lnTo>
                  <a:lnTo>
                    <a:pt x="5644359" y="3932472"/>
                  </a:lnTo>
                  <a:lnTo>
                    <a:pt x="5630513" y="3976878"/>
                  </a:lnTo>
                  <a:lnTo>
                    <a:pt x="5614162" y="4020832"/>
                  </a:lnTo>
                </a:path>
                <a:path w="8429625" h="4305935">
                  <a:moveTo>
                    <a:pt x="6798310" y="2415032"/>
                  </a:moveTo>
                  <a:lnTo>
                    <a:pt x="6850759" y="2435352"/>
                  </a:lnTo>
                  <a:lnTo>
                    <a:pt x="6901520" y="2457379"/>
                  </a:lnTo>
                  <a:lnTo>
                    <a:pt x="6950543" y="2481053"/>
                  </a:lnTo>
                  <a:lnTo>
                    <a:pt x="6997778" y="2506312"/>
                  </a:lnTo>
                  <a:lnTo>
                    <a:pt x="7043175" y="2533095"/>
                  </a:lnTo>
                  <a:lnTo>
                    <a:pt x="7086683" y="2561343"/>
                  </a:lnTo>
                  <a:lnTo>
                    <a:pt x="7128252" y="2590995"/>
                  </a:lnTo>
                  <a:lnTo>
                    <a:pt x="7167832" y="2621990"/>
                  </a:lnTo>
                  <a:lnTo>
                    <a:pt x="7205374" y="2654267"/>
                  </a:lnTo>
                  <a:lnTo>
                    <a:pt x="7240826" y="2687765"/>
                  </a:lnTo>
                  <a:lnTo>
                    <a:pt x="7274139" y="2722425"/>
                  </a:lnTo>
                  <a:lnTo>
                    <a:pt x="7305262" y="2758186"/>
                  </a:lnTo>
                  <a:lnTo>
                    <a:pt x="7334145" y="2794986"/>
                  </a:lnTo>
                  <a:lnTo>
                    <a:pt x="7360739" y="2832765"/>
                  </a:lnTo>
                  <a:lnTo>
                    <a:pt x="7384992" y="2871463"/>
                  </a:lnTo>
                  <a:lnTo>
                    <a:pt x="7406856" y="2911018"/>
                  </a:lnTo>
                  <a:lnTo>
                    <a:pt x="7426279" y="2951371"/>
                  </a:lnTo>
                  <a:lnTo>
                    <a:pt x="7443212" y="2992461"/>
                  </a:lnTo>
                  <a:lnTo>
                    <a:pt x="7457603" y="3034226"/>
                  </a:lnTo>
                  <a:lnTo>
                    <a:pt x="7469405" y="3076607"/>
                  </a:lnTo>
                  <a:lnTo>
                    <a:pt x="7478565" y="3119543"/>
                  </a:lnTo>
                  <a:lnTo>
                    <a:pt x="7485034" y="3162973"/>
                  </a:lnTo>
                  <a:lnTo>
                    <a:pt x="7488761" y="3206836"/>
                  </a:lnTo>
                  <a:lnTo>
                    <a:pt x="7489698" y="3251073"/>
                  </a:lnTo>
                </a:path>
                <a:path w="8429625" h="4305935">
                  <a:moveTo>
                    <a:pt x="8429117" y="1524635"/>
                  </a:moveTo>
                  <a:lnTo>
                    <a:pt x="8404791" y="1564421"/>
                  </a:lnTo>
                  <a:lnTo>
                    <a:pt x="8377835" y="1603131"/>
                  </a:lnTo>
                  <a:lnTo>
                    <a:pt x="8348316" y="1640694"/>
                  </a:lnTo>
                  <a:lnTo>
                    <a:pt x="8316305" y="1677040"/>
                  </a:lnTo>
                  <a:lnTo>
                    <a:pt x="8281870" y="1712100"/>
                  </a:lnTo>
                  <a:lnTo>
                    <a:pt x="8245079" y="1745803"/>
                  </a:lnTo>
                  <a:lnTo>
                    <a:pt x="8206003" y="1778079"/>
                  </a:lnTo>
                  <a:lnTo>
                    <a:pt x="8164710" y="1808858"/>
                  </a:lnTo>
                  <a:lnTo>
                    <a:pt x="8121269" y="1838071"/>
                  </a:lnTo>
                </a:path>
                <a:path w="8429625" h="4305935">
                  <a:moveTo>
                    <a:pt x="7690358" y="361441"/>
                  </a:moveTo>
                  <a:lnTo>
                    <a:pt x="7698023" y="398224"/>
                  </a:lnTo>
                  <a:lnTo>
                    <a:pt x="7703296" y="435197"/>
                  </a:lnTo>
                  <a:lnTo>
                    <a:pt x="7706163" y="472313"/>
                  </a:lnTo>
                  <a:lnTo>
                    <a:pt x="7706614" y="509524"/>
                  </a:lnTo>
                </a:path>
                <a:path w="8429625" h="4305935">
                  <a:moveTo>
                    <a:pt x="5724144" y="188849"/>
                  </a:moveTo>
                  <a:lnTo>
                    <a:pt x="5749777" y="148433"/>
                  </a:lnTo>
                  <a:lnTo>
                    <a:pt x="5778459" y="109243"/>
                  </a:lnTo>
                  <a:lnTo>
                    <a:pt x="5810097" y="71376"/>
                  </a:lnTo>
                  <a:lnTo>
                    <a:pt x="5844600" y="34929"/>
                  </a:lnTo>
                  <a:lnTo>
                    <a:pt x="5881878" y="0"/>
                  </a:lnTo>
                </a:path>
                <a:path w="8429625" h="4305935">
                  <a:moveTo>
                    <a:pt x="4249039" y="278764"/>
                  </a:moveTo>
                  <a:lnTo>
                    <a:pt x="4263054" y="236805"/>
                  </a:lnTo>
                  <a:lnTo>
                    <a:pt x="4280487" y="195595"/>
                  </a:lnTo>
                  <a:lnTo>
                    <a:pt x="4301277" y="155267"/>
                  </a:lnTo>
                  <a:lnTo>
                    <a:pt x="4325366" y="115950"/>
                  </a:lnTo>
                </a:path>
                <a:path w="8429625" h="4305935">
                  <a:moveTo>
                    <a:pt x="2517774" y="334137"/>
                  </a:moveTo>
                  <a:lnTo>
                    <a:pt x="2567306" y="356908"/>
                  </a:lnTo>
                  <a:lnTo>
                    <a:pt x="2615532" y="381136"/>
                  </a:lnTo>
                  <a:lnTo>
                    <a:pt x="2662396" y="406796"/>
                  </a:lnTo>
                  <a:lnTo>
                    <a:pt x="2707842" y="433864"/>
                  </a:lnTo>
                  <a:lnTo>
                    <a:pt x="2751813" y="462315"/>
                  </a:lnTo>
                  <a:lnTo>
                    <a:pt x="2794254" y="492125"/>
                  </a:lnTo>
                </a:path>
                <a:path w="8429625" h="4305935">
                  <a:moveTo>
                    <a:pt x="418211" y="1575562"/>
                  </a:moveTo>
                  <a:lnTo>
                    <a:pt x="402903" y="1534586"/>
                  </a:lnTo>
                  <a:lnTo>
                    <a:pt x="389763" y="1493218"/>
                  </a:lnTo>
                  <a:lnTo>
                    <a:pt x="378813" y="1451492"/>
                  </a:lnTo>
                  <a:lnTo>
                    <a:pt x="370077" y="1409446"/>
                  </a:lnTo>
                </a:path>
              </a:pathLst>
            </a:custGeom>
            <a:noFill/>
            <a:ln w="12700">
              <a:solidFill>
                <a:srgbClr val="2e528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1" name="object 10"/>
          <p:cNvSpPr/>
          <p:nvPr/>
        </p:nvSpPr>
        <p:spPr>
          <a:xfrm>
            <a:off x="7374600" y="3528000"/>
            <a:ext cx="905400" cy="781920"/>
          </a:xfrm>
          <a:prstGeom prst="rect">
            <a:avLst/>
          </a:prstGeom>
          <a:noFill/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 anchor="t">
            <a:spAutoFit/>
          </a:bodyPr>
          <a:p>
            <a:pPr>
              <a:lnSpc>
                <a:spcPct val="100000"/>
              </a:lnSpc>
              <a:spcBef>
                <a:spcPts val="31"/>
              </a:spcBef>
              <a:buNone/>
            </a:pPr>
            <a:endParaRPr b="0" lang="en-IN" sz="1500" spc="-1" strike="noStrike">
              <a:latin typeface="Arial"/>
            </a:endParaRPr>
          </a:p>
          <a:p>
            <a:pPr marL="191880" indent="-60840">
              <a:lnSpc>
                <a:spcPct val="100000"/>
              </a:lnSpc>
              <a:spcBef>
                <a:spcPts val="6"/>
              </a:spcBef>
              <a:buNone/>
              <a:tabLst>
                <a:tab algn="l" pos="0"/>
              </a:tabLst>
            </a:pPr>
            <a:r>
              <a:rPr b="0" lang="en-IN" sz="1800" spc="-72" strike="noStrike">
                <a:solidFill>
                  <a:srgbClr val="44536a"/>
                </a:solidFill>
                <a:latin typeface="Calibri"/>
              </a:rPr>
              <a:t>W</a:t>
            </a:r>
            <a:r>
              <a:rPr b="0" lang="en-IN" sz="1800" spc="-1" strike="noStrike">
                <a:solidFill>
                  <a:srgbClr val="44536a"/>
                </a:solidFill>
                <a:latin typeface="Calibri"/>
              </a:rPr>
              <a:t>eb  API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2" name="object 11"/>
          <p:cNvSpPr/>
          <p:nvPr/>
        </p:nvSpPr>
        <p:spPr>
          <a:xfrm>
            <a:off x="4847400" y="3649680"/>
            <a:ext cx="168876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800" spc="-12" strike="noStrike">
                <a:solidFill>
                  <a:srgbClr val="4471c4"/>
                </a:solidFill>
                <a:latin typeface="Calibri"/>
              </a:rPr>
              <a:t>Standard</a:t>
            </a:r>
            <a:r>
              <a:rPr b="0" lang="en-IN" sz="1800" spc="-35" strike="noStrike">
                <a:solidFill>
                  <a:srgbClr val="4471c4"/>
                </a:solidFill>
                <a:latin typeface="Calibri"/>
              </a:rPr>
              <a:t> </a:t>
            </a:r>
            <a:r>
              <a:rPr b="0" lang="en-IN" sz="1800" spc="-15" strike="noStrike">
                <a:solidFill>
                  <a:srgbClr val="4471c4"/>
                </a:solidFill>
                <a:latin typeface="Calibri"/>
              </a:rPr>
              <a:t>Protocol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3" name="object 12"/>
          <p:cNvSpPr/>
          <p:nvPr/>
        </p:nvSpPr>
        <p:spPr>
          <a:xfrm>
            <a:off x="4364640" y="5861160"/>
            <a:ext cx="3373920" cy="996480"/>
          </a:xfrm>
          <a:custGeom>
            <a:avLst/>
            <a:gdLst/>
            <a:ahLst/>
            <a:rect l="l" t="t" r="r" b="b"/>
            <a:pathLst>
              <a:path w="3374390" h="996950">
                <a:moveTo>
                  <a:pt x="3374136" y="0"/>
                </a:moveTo>
                <a:lnTo>
                  <a:pt x="0" y="0"/>
                </a:lnTo>
                <a:lnTo>
                  <a:pt x="0" y="996694"/>
                </a:lnTo>
                <a:lnTo>
                  <a:pt x="3374136" y="996694"/>
                </a:lnTo>
                <a:lnTo>
                  <a:pt x="3374136" y="0"/>
                </a:lnTo>
                <a:close/>
              </a:path>
            </a:pathLst>
          </a:custGeom>
          <a:solidFill>
            <a:srgbClr val="ffffff">
              <a:alpha val="6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object 13"/>
          <p:cNvSpPr/>
          <p:nvPr/>
        </p:nvSpPr>
        <p:spPr>
          <a:xfrm>
            <a:off x="3787560" y="5872680"/>
            <a:ext cx="4312440" cy="92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algn="ctr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3000" spc="-225" strike="noStrike">
                <a:latin typeface="Verdana"/>
              </a:rPr>
              <a:t>Any </a:t>
            </a:r>
            <a:r>
              <a:rPr b="0" lang="en-IN" sz="3000" spc="-120" strike="noStrike">
                <a:latin typeface="Verdana"/>
              </a:rPr>
              <a:t>Platform </a:t>
            </a:r>
            <a:r>
              <a:rPr b="0" lang="en-IN" sz="3000" spc="-231" strike="noStrike">
                <a:latin typeface="Verdana"/>
              </a:rPr>
              <a:t>/</a:t>
            </a:r>
            <a:r>
              <a:rPr b="0" lang="en-IN" sz="3000" spc="-511" strike="noStrike">
                <a:latin typeface="Verdana"/>
              </a:rPr>
              <a:t> </a:t>
            </a:r>
            <a:r>
              <a:rPr b="0" lang="en-IN" sz="3000" spc="-316" strike="noStrike">
                <a:latin typeface="Verdana"/>
              </a:rPr>
              <a:t>OS</a:t>
            </a:r>
            <a:endParaRPr b="0" lang="en-IN" sz="3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"/>
              </a:spcBef>
              <a:buNone/>
            </a:pPr>
            <a:r>
              <a:rPr b="0" lang="en-IN" sz="3000" spc="-231" strike="noStrike">
                <a:latin typeface="Verdana"/>
              </a:rPr>
              <a:t>/</a:t>
            </a:r>
            <a:r>
              <a:rPr b="0" lang="en-IN" sz="3000" spc="-270" strike="noStrike">
                <a:latin typeface="Verdana"/>
              </a:rPr>
              <a:t> </a:t>
            </a:r>
            <a:r>
              <a:rPr b="0" lang="en-IN" sz="3000" spc="-197" strike="noStrike">
                <a:latin typeface="Verdana"/>
              </a:rPr>
              <a:t>Language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235" name="object 14"/>
          <p:cNvSpPr/>
          <p:nvPr/>
        </p:nvSpPr>
        <p:spPr>
          <a:xfrm>
            <a:off x="3114360" y="4549320"/>
            <a:ext cx="5856120" cy="1322280"/>
          </a:xfrm>
          <a:custGeom>
            <a:avLst/>
            <a:gdLst/>
            <a:ahLst/>
            <a:rect l="l" t="t" r="r" b="b"/>
            <a:pathLst>
              <a:path w="5856605" h="1322704">
                <a:moveTo>
                  <a:pt x="2789047" y="1304874"/>
                </a:moveTo>
                <a:lnTo>
                  <a:pt x="73012" y="27406"/>
                </a:lnTo>
                <a:lnTo>
                  <a:pt x="75565" y="21971"/>
                </a:lnTo>
                <a:lnTo>
                  <a:pt x="85217" y="1524"/>
                </a:lnTo>
                <a:lnTo>
                  <a:pt x="0" y="3556"/>
                </a:lnTo>
                <a:lnTo>
                  <a:pt x="52705" y="70485"/>
                </a:lnTo>
                <a:lnTo>
                  <a:pt x="64897" y="44627"/>
                </a:lnTo>
                <a:lnTo>
                  <a:pt x="2780919" y="1322108"/>
                </a:lnTo>
                <a:lnTo>
                  <a:pt x="2789047" y="1304874"/>
                </a:lnTo>
                <a:close/>
              </a:path>
              <a:path w="5856605" h="1322704">
                <a:moveTo>
                  <a:pt x="5856351" y="3556"/>
                </a:moveTo>
                <a:lnTo>
                  <a:pt x="5771261" y="0"/>
                </a:lnTo>
                <a:lnTo>
                  <a:pt x="5782957" y="26022"/>
                </a:lnTo>
                <a:lnTo>
                  <a:pt x="2934335" y="1304798"/>
                </a:lnTo>
                <a:lnTo>
                  <a:pt x="2942209" y="1322184"/>
                </a:lnTo>
                <a:lnTo>
                  <a:pt x="5790781" y="43434"/>
                </a:lnTo>
                <a:lnTo>
                  <a:pt x="5802503" y="69469"/>
                </a:lnTo>
                <a:lnTo>
                  <a:pt x="5842228" y="20828"/>
                </a:lnTo>
                <a:lnTo>
                  <a:pt x="5856351" y="35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680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741" strike="noStrike">
                <a:solidFill>
                  <a:srgbClr val="532708"/>
                </a:solidFill>
                <a:latin typeface="Verdana"/>
              </a:rPr>
              <a:t>Importance </a:t>
            </a:r>
            <a:r>
              <a:rPr b="1" lang="en-IN" sz="5000" spc="-622" strike="noStrike">
                <a:solidFill>
                  <a:srgbClr val="532708"/>
                </a:solidFill>
                <a:latin typeface="Verdana"/>
              </a:rPr>
              <a:t>of</a:t>
            </a:r>
            <a:r>
              <a:rPr b="1" lang="en-IN" sz="5000" spc="-106" strike="noStrike">
                <a:solidFill>
                  <a:srgbClr val="532708"/>
                </a:solidFill>
                <a:latin typeface="Verdana"/>
              </a:rPr>
              <a:t> </a:t>
            </a:r>
            <a:r>
              <a:rPr b="1" lang="en-IN" sz="5000" spc="-857" strike="noStrike">
                <a:solidFill>
                  <a:srgbClr val="532708"/>
                </a:solidFill>
                <a:latin typeface="Verdana"/>
              </a:rPr>
              <a:t>API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237" name="object 3"/>
          <p:cNvSpPr/>
          <p:nvPr/>
        </p:nvSpPr>
        <p:spPr>
          <a:xfrm>
            <a:off x="371160" y="2034360"/>
            <a:ext cx="5204160" cy="340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182" strike="noStrike">
                <a:latin typeface="Verdana"/>
              </a:rPr>
              <a:t>Your </a:t>
            </a:r>
            <a:r>
              <a:rPr b="0" lang="en-IN" sz="2800" spc="-160" strike="noStrike">
                <a:latin typeface="Verdana"/>
              </a:rPr>
              <a:t>API </a:t>
            </a:r>
            <a:r>
              <a:rPr b="0" lang="en-IN" sz="2800" spc="-35" strike="noStrike">
                <a:latin typeface="Verdana"/>
              </a:rPr>
              <a:t>will </a:t>
            </a:r>
            <a:r>
              <a:rPr b="0" lang="en-IN" sz="2800" spc="-202" strike="noStrike">
                <a:latin typeface="Verdana"/>
              </a:rPr>
              <a:t>be</a:t>
            </a:r>
            <a:r>
              <a:rPr b="0" lang="en-IN" sz="2800" spc="-551" strike="noStrike">
                <a:latin typeface="Verdana"/>
              </a:rPr>
              <a:t> </a:t>
            </a:r>
            <a:r>
              <a:rPr b="0" lang="en-IN" sz="2800" spc="-262" strike="noStrike">
                <a:latin typeface="Verdana"/>
              </a:rPr>
              <a:t>used: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  <a:buNone/>
              <a:tabLst>
                <a:tab algn="l" pos="469440"/>
                <a:tab algn="l" pos="469800"/>
              </a:tabLst>
            </a:pPr>
            <a:endParaRPr b="0" lang="en-IN" sz="2750" spc="-1" strike="noStrike">
              <a:latin typeface="Arial"/>
            </a:endParaRPr>
          </a:p>
          <a:p>
            <a:pPr lvl="1" marL="927000" indent="-45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926640"/>
                <a:tab algn="l" pos="927720"/>
              </a:tabLst>
            </a:pPr>
            <a:r>
              <a:rPr b="0" lang="en-IN" sz="2800" spc="-216" strike="noStrike">
                <a:latin typeface="Verdana"/>
              </a:rPr>
              <a:t>By </a:t>
            </a:r>
            <a:r>
              <a:rPr b="0" lang="en-IN" sz="2800" spc="-177" strike="noStrike">
                <a:latin typeface="Verdana"/>
              </a:rPr>
              <a:t>your</a:t>
            </a:r>
            <a:r>
              <a:rPr b="0" lang="en-IN" sz="2800" spc="-262" strike="noStrike">
                <a:latin typeface="Verdana"/>
              </a:rPr>
              <a:t> </a:t>
            </a:r>
            <a:r>
              <a:rPr b="0" lang="en-IN" sz="2800" spc="-321" strike="noStrike">
                <a:latin typeface="Verdana"/>
              </a:rPr>
              <a:t>UI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None/>
              <a:tabLst>
                <a:tab algn="l" pos="926640"/>
                <a:tab algn="l" pos="927720"/>
              </a:tabLst>
            </a:pPr>
            <a:endParaRPr b="0" lang="en-IN" sz="2750" spc="-1" strike="noStrike">
              <a:latin typeface="Arial"/>
            </a:endParaRPr>
          </a:p>
          <a:p>
            <a:pPr lvl="1" marL="927000" indent="-45864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926640"/>
                <a:tab algn="l" pos="927720"/>
              </a:tabLst>
            </a:pPr>
            <a:r>
              <a:rPr b="0" lang="en-IN" sz="2800" spc="-282" strike="noStrike">
                <a:latin typeface="Verdana"/>
              </a:rPr>
              <a:t>To </a:t>
            </a:r>
            <a:r>
              <a:rPr b="0" lang="en-IN" sz="2800" spc="-205" strike="noStrike">
                <a:latin typeface="Verdana"/>
              </a:rPr>
              <a:t>extend </a:t>
            </a:r>
            <a:r>
              <a:rPr b="0" lang="en-IN" sz="2800" spc="-177" strike="noStrike">
                <a:latin typeface="Verdana"/>
              </a:rPr>
              <a:t>your </a:t>
            </a:r>
            <a:r>
              <a:rPr b="0" lang="en-IN" sz="2800" spc="-185" strike="noStrike">
                <a:latin typeface="Verdana"/>
              </a:rPr>
              <a:t>app’s</a:t>
            </a:r>
            <a:r>
              <a:rPr b="0" lang="en-IN" sz="2800" spc="-307" strike="noStrike">
                <a:latin typeface="Verdana"/>
              </a:rPr>
              <a:t> </a:t>
            </a:r>
            <a:r>
              <a:rPr b="0" lang="en-IN" sz="2800" spc="-131" strike="noStrike">
                <a:latin typeface="Verdana"/>
              </a:rPr>
              <a:t>reach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  <a:buNone/>
              <a:tabLst>
                <a:tab algn="l" pos="926640"/>
                <a:tab algn="l" pos="927720"/>
              </a:tabLst>
            </a:pPr>
            <a:endParaRPr b="0" lang="en-IN" sz="2750" spc="-1" strike="noStrike">
              <a:latin typeface="Arial"/>
            </a:endParaRPr>
          </a:p>
          <a:p>
            <a:pPr lvl="1" marL="927000" indent="-45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926640"/>
                <a:tab algn="l" pos="927720"/>
              </a:tabLst>
            </a:pPr>
            <a:r>
              <a:rPr b="0" lang="en-IN" sz="2800" spc="-282" strike="noStrike">
                <a:latin typeface="Verdana"/>
              </a:rPr>
              <a:t>To </a:t>
            </a:r>
            <a:r>
              <a:rPr b="0" lang="en-IN" sz="2800" spc="-92" strike="noStrike">
                <a:latin typeface="Verdana"/>
              </a:rPr>
              <a:t>allow</a:t>
            </a:r>
            <a:r>
              <a:rPr b="0" lang="en-IN" sz="2800" spc="-197" strike="noStrike">
                <a:latin typeface="Verdana"/>
              </a:rPr>
              <a:t> </a:t>
            </a:r>
            <a:r>
              <a:rPr b="0" lang="en-IN" sz="2800" spc="-182" strike="noStrike">
                <a:latin typeface="Verdana"/>
              </a:rPr>
              <a:t>monetization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626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857" strike="noStrike">
                <a:solidFill>
                  <a:srgbClr val="532708"/>
                </a:solidFill>
                <a:latin typeface="Verdana"/>
              </a:rPr>
              <a:t>API </a:t>
            </a:r>
            <a:r>
              <a:rPr b="1" lang="en-IN" sz="5000" spc="-511" strike="noStrike">
                <a:solidFill>
                  <a:srgbClr val="532708"/>
                </a:solidFill>
                <a:latin typeface="Verdana"/>
              </a:rPr>
              <a:t>For </a:t>
            </a:r>
            <a:r>
              <a:rPr b="1" lang="en-IN" sz="5000" spc="-806" strike="noStrike">
                <a:solidFill>
                  <a:srgbClr val="532708"/>
                </a:solidFill>
                <a:latin typeface="Verdana"/>
              </a:rPr>
              <a:t>The</a:t>
            </a:r>
            <a:r>
              <a:rPr b="1" lang="en-IN" sz="5000" spc="-690" strike="noStrike">
                <a:solidFill>
                  <a:srgbClr val="532708"/>
                </a:solidFill>
                <a:latin typeface="Verdana"/>
              </a:rPr>
              <a:t> </a:t>
            </a:r>
            <a:r>
              <a:rPr b="1" lang="en-IN" sz="5000" spc="-1075" strike="noStrike">
                <a:solidFill>
                  <a:srgbClr val="532708"/>
                </a:solidFill>
                <a:latin typeface="Verdana"/>
              </a:rPr>
              <a:t>UI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239" name="object 3"/>
          <p:cNvSpPr/>
          <p:nvPr/>
        </p:nvSpPr>
        <p:spPr>
          <a:xfrm>
            <a:off x="371160" y="2034360"/>
            <a:ext cx="7112160" cy="52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165" strike="noStrike">
                <a:latin typeface="Verdana"/>
              </a:rPr>
              <a:t>Modern apps </a:t>
            </a:r>
            <a:r>
              <a:rPr b="0" lang="en-IN" sz="2800" spc="-126" strike="noStrike">
                <a:latin typeface="Verdana"/>
              </a:rPr>
              <a:t>are </a:t>
            </a:r>
            <a:r>
              <a:rPr b="0" lang="en-IN" sz="2800" spc="-137" strike="noStrike">
                <a:latin typeface="Verdana"/>
              </a:rPr>
              <a:t>built </a:t>
            </a:r>
            <a:r>
              <a:rPr b="0" lang="en-IN" sz="2800" spc="-97" strike="noStrike">
                <a:latin typeface="Verdana"/>
              </a:rPr>
              <a:t>for </a:t>
            </a:r>
            <a:r>
              <a:rPr b="0" lang="en-IN" sz="2800" spc="-182" strike="noStrike">
                <a:latin typeface="Verdana"/>
              </a:rPr>
              <a:t>web</a:t>
            </a:r>
            <a:r>
              <a:rPr b="0" lang="en-IN" sz="2800" spc="-755" strike="noStrike">
                <a:latin typeface="Verdana"/>
              </a:rPr>
              <a:t> </a:t>
            </a:r>
            <a:r>
              <a:rPr b="0" lang="en-IN" sz="2800" spc="-222" strike="noStrike">
                <a:latin typeface="Verdana"/>
              </a:rPr>
              <a:t>and </a:t>
            </a:r>
            <a:r>
              <a:rPr b="0" lang="en-IN" sz="2800" spc="-157" strike="noStrike">
                <a:latin typeface="Verdana"/>
              </a:rPr>
              <a:t>mobile</a:t>
            </a:r>
            <a:endParaRPr b="0" lang="en-IN" sz="2800" spc="-1" strike="noStrike">
              <a:latin typeface="Arial"/>
            </a:endParaRPr>
          </a:p>
          <a:p>
            <a:pPr marL="469440" indent="-457200">
              <a:lnSpc>
                <a:spcPts val="6721"/>
              </a:lnSpc>
              <a:spcBef>
                <a:spcPts val="785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137" strike="noStrike">
                <a:latin typeface="Verdana"/>
              </a:rPr>
              <a:t>Mobile </a:t>
            </a:r>
            <a:r>
              <a:rPr b="0" lang="en-IN" sz="2800" spc="-171" strike="noStrike">
                <a:latin typeface="Verdana"/>
              </a:rPr>
              <a:t>apps </a:t>
            </a:r>
            <a:r>
              <a:rPr b="0" lang="en-IN" sz="2800" spc="-245" strike="noStrike">
                <a:latin typeface="Verdana"/>
              </a:rPr>
              <a:t>MUST </a:t>
            </a:r>
            <a:r>
              <a:rPr b="0" lang="en-IN" sz="2800" spc="-211" strike="noStrike">
                <a:latin typeface="Verdana"/>
              </a:rPr>
              <a:t>have </a:t>
            </a:r>
            <a:r>
              <a:rPr b="0" lang="en-IN" sz="2800" spc="-205" strike="noStrike">
                <a:latin typeface="Verdana"/>
              </a:rPr>
              <a:t>an </a:t>
            </a:r>
            <a:r>
              <a:rPr b="0" lang="en-IN" sz="2800" spc="-160" strike="noStrike">
                <a:latin typeface="Verdana"/>
              </a:rPr>
              <a:t>API </a:t>
            </a:r>
            <a:r>
              <a:rPr b="0" lang="en-IN" sz="2800" spc="-197" strike="noStrike">
                <a:latin typeface="Verdana"/>
              </a:rPr>
              <a:t>on </a:t>
            </a:r>
            <a:r>
              <a:rPr b="0" lang="en-IN" sz="2800" spc="-202" strike="noStrike">
                <a:latin typeface="Verdana"/>
              </a:rPr>
              <a:t>the  </a:t>
            </a:r>
            <a:r>
              <a:rPr b="0" lang="en-IN" sz="2800" spc="-106" strike="noStrike">
                <a:latin typeface="Verdana"/>
              </a:rPr>
              <a:t>server </a:t>
            </a:r>
            <a:r>
              <a:rPr b="0" lang="en-IN" sz="2800" spc="-140" strike="noStrike">
                <a:latin typeface="Verdana"/>
              </a:rPr>
              <a:t>in </a:t>
            </a:r>
            <a:r>
              <a:rPr b="0" lang="en-IN" sz="2800" spc="-120" strike="noStrike">
                <a:latin typeface="Verdana"/>
              </a:rPr>
              <a:t>order </a:t>
            </a:r>
            <a:r>
              <a:rPr b="0" lang="en-IN" sz="2800" spc="-191" strike="noStrike">
                <a:latin typeface="Verdana"/>
              </a:rPr>
              <a:t>to communicate </a:t>
            </a:r>
            <a:r>
              <a:rPr b="0" lang="en-IN" sz="2800" spc="-157" strike="noStrike">
                <a:latin typeface="Verdana"/>
              </a:rPr>
              <a:t>with</a:t>
            </a:r>
            <a:r>
              <a:rPr b="0" lang="en-IN" sz="2800" spc="-625" strike="noStrike">
                <a:latin typeface="Verdana"/>
              </a:rPr>
              <a:t> </a:t>
            </a:r>
            <a:r>
              <a:rPr b="0" lang="en-IN" sz="2800" spc="-131" strike="noStrike">
                <a:latin typeface="Verdana"/>
              </a:rPr>
              <a:t>it</a:t>
            </a:r>
            <a:endParaRPr b="0" lang="en-IN" sz="2800" spc="-1" strike="noStrike">
              <a:latin typeface="Arial"/>
            </a:endParaRPr>
          </a:p>
          <a:p>
            <a:pPr marL="469440" indent="-457200">
              <a:lnSpc>
                <a:spcPts val="6721"/>
              </a:lnSpc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265" strike="noStrike">
                <a:latin typeface="Verdana"/>
              </a:rPr>
              <a:t>Web </a:t>
            </a:r>
            <a:r>
              <a:rPr b="0" lang="en-IN" sz="2800" spc="-106" strike="noStrike">
                <a:latin typeface="Verdana"/>
              </a:rPr>
              <a:t>clients </a:t>
            </a:r>
            <a:r>
              <a:rPr b="0" lang="en-IN" sz="2800" spc="-137" strike="noStrike">
                <a:latin typeface="Verdana"/>
              </a:rPr>
              <a:t>built </a:t>
            </a:r>
            <a:r>
              <a:rPr b="0" lang="en-IN" sz="2800" spc="-157" strike="noStrike">
                <a:latin typeface="Verdana"/>
              </a:rPr>
              <a:t>using </a:t>
            </a:r>
            <a:r>
              <a:rPr b="0" lang="en-IN" sz="2800" spc="-86" strike="noStrike">
                <a:latin typeface="Verdana"/>
              </a:rPr>
              <a:t>SPA </a:t>
            </a:r>
            <a:r>
              <a:rPr b="0" lang="en-IN" sz="2800" spc="-92" strike="noStrike">
                <a:latin typeface="Verdana"/>
              </a:rPr>
              <a:t>also</a:t>
            </a:r>
            <a:r>
              <a:rPr b="0" lang="en-IN" sz="2800" spc="-630" strike="noStrike">
                <a:latin typeface="Verdana"/>
              </a:rPr>
              <a:t> </a:t>
            </a:r>
            <a:r>
              <a:rPr b="0" lang="en-IN" sz="2800" spc="-250" strike="noStrike">
                <a:latin typeface="Verdana"/>
              </a:rPr>
              <a:t>MUST  </a:t>
            </a:r>
            <a:r>
              <a:rPr b="0" lang="en-IN" sz="2800" spc="-211" strike="noStrike">
                <a:latin typeface="Verdana"/>
              </a:rPr>
              <a:t>have </a:t>
            </a:r>
            <a:r>
              <a:rPr b="0" lang="en-IN" sz="2800" spc="-205" strike="noStrike">
                <a:latin typeface="Verdana"/>
              </a:rPr>
              <a:t>an </a:t>
            </a:r>
            <a:r>
              <a:rPr b="0" lang="en-IN" sz="2800" spc="-160" strike="noStrike">
                <a:latin typeface="Verdana"/>
              </a:rPr>
              <a:t>API </a:t>
            </a:r>
            <a:r>
              <a:rPr b="0" lang="en-IN" sz="2800" spc="-197" strike="noStrike">
                <a:latin typeface="Verdana"/>
              </a:rPr>
              <a:t>on the</a:t>
            </a:r>
            <a:r>
              <a:rPr b="0" lang="en-IN" sz="2800" spc="-415" strike="noStrike">
                <a:latin typeface="Verdana"/>
              </a:rPr>
              <a:t> </a:t>
            </a:r>
            <a:r>
              <a:rPr b="0" lang="en-IN" sz="2800" spc="-106" strike="noStrike">
                <a:latin typeface="Verdana"/>
              </a:rPr>
              <a:t>server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40" name="object 4"/>
          <p:cNvSpPr/>
          <p:nvPr/>
        </p:nvSpPr>
        <p:spPr>
          <a:xfrm>
            <a:off x="7853040" y="1504080"/>
            <a:ext cx="3501720" cy="53380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644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676" strike="noStrike">
                <a:solidFill>
                  <a:srgbClr val="532708"/>
                </a:solidFill>
                <a:latin typeface="Verdana"/>
              </a:rPr>
              <a:t>Extend </a:t>
            </a:r>
            <a:r>
              <a:rPr b="1" lang="en-IN" sz="5000" spc="-755" strike="noStrike">
                <a:solidFill>
                  <a:srgbClr val="532708"/>
                </a:solidFill>
                <a:latin typeface="Verdana"/>
              </a:rPr>
              <a:t>Your</a:t>
            </a:r>
            <a:r>
              <a:rPr b="1" lang="en-IN" sz="5000" spc="-114" strike="noStrike">
                <a:solidFill>
                  <a:srgbClr val="532708"/>
                </a:solidFill>
                <a:latin typeface="Verdana"/>
              </a:rPr>
              <a:t> </a:t>
            </a:r>
            <a:r>
              <a:rPr b="1" lang="en-IN" sz="5000" spc="-642" strike="noStrike">
                <a:solidFill>
                  <a:srgbClr val="532708"/>
                </a:solidFill>
                <a:latin typeface="Verdana"/>
              </a:rPr>
              <a:t>Reach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242" name="object 3"/>
          <p:cNvSpPr/>
          <p:nvPr/>
        </p:nvSpPr>
        <p:spPr>
          <a:xfrm>
            <a:off x="371160" y="2034360"/>
            <a:ext cx="7847640" cy="86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216" strike="noStrike">
                <a:latin typeface="Verdana"/>
              </a:rPr>
              <a:t>By </a:t>
            </a:r>
            <a:r>
              <a:rPr b="0" lang="en-IN" sz="2800" spc="-171" strike="noStrike">
                <a:latin typeface="Verdana"/>
              </a:rPr>
              <a:t>exposing </a:t>
            </a:r>
            <a:r>
              <a:rPr b="0" lang="en-IN" sz="2800" spc="-216" strike="noStrike">
                <a:latin typeface="Verdana"/>
              </a:rPr>
              <a:t>API, </a:t>
            </a:r>
            <a:r>
              <a:rPr b="0" lang="en-IN" sz="2800" spc="-151" strike="noStrike">
                <a:latin typeface="Verdana"/>
              </a:rPr>
              <a:t>other </a:t>
            </a:r>
            <a:r>
              <a:rPr b="0" lang="en-IN" sz="2800" spc="-171" strike="noStrike">
                <a:latin typeface="Verdana"/>
              </a:rPr>
              <a:t>apps </a:t>
            </a:r>
            <a:r>
              <a:rPr b="0" lang="en-IN" sz="2800" spc="-160" strike="noStrike">
                <a:latin typeface="Verdana"/>
              </a:rPr>
              <a:t>can </a:t>
            </a:r>
            <a:r>
              <a:rPr b="0" lang="en-IN" sz="2800" spc="-137" strike="noStrike">
                <a:latin typeface="Verdana"/>
              </a:rPr>
              <a:t>use </a:t>
            </a:r>
            <a:r>
              <a:rPr b="0" lang="en-IN" sz="2800" spc="-177" strike="noStrike">
                <a:latin typeface="Verdana"/>
              </a:rPr>
              <a:t>your</a:t>
            </a:r>
            <a:r>
              <a:rPr b="0" lang="en-IN" sz="2800" spc="-676" strike="noStrike">
                <a:latin typeface="Verdana"/>
              </a:rPr>
              <a:t> </a:t>
            </a:r>
            <a:r>
              <a:rPr b="0" lang="en-IN" sz="2800" spc="-211" strike="noStrike">
                <a:latin typeface="Verdana"/>
              </a:rPr>
              <a:t>data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243" name="object 4"/>
          <p:cNvGrpSpPr/>
          <p:nvPr/>
        </p:nvGrpSpPr>
        <p:grpSpPr>
          <a:xfrm>
            <a:off x="847440" y="2877480"/>
            <a:ext cx="10545840" cy="2943000"/>
            <a:chOff x="847440" y="2877480"/>
            <a:chExt cx="10545840" cy="2943000"/>
          </a:xfrm>
        </p:grpSpPr>
        <p:sp>
          <p:nvSpPr>
            <p:cNvPr id="244" name="object 5"/>
            <p:cNvSpPr/>
            <p:nvPr/>
          </p:nvSpPr>
          <p:spPr>
            <a:xfrm>
              <a:off x="847440" y="2877480"/>
              <a:ext cx="10545840" cy="256140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object 6"/>
            <p:cNvSpPr/>
            <p:nvPr/>
          </p:nvSpPr>
          <p:spPr>
            <a:xfrm>
              <a:off x="6070320" y="5373000"/>
              <a:ext cx="95040" cy="447480"/>
            </a:xfrm>
            <a:custGeom>
              <a:avLst/>
              <a:gdLst/>
              <a:ahLst/>
              <a:rect l="l" t="t" r="r" b="b"/>
              <a:pathLst>
                <a:path w="95250" h="447675">
                  <a:moveTo>
                    <a:pt x="63500" y="79375"/>
                  </a:moveTo>
                  <a:lnTo>
                    <a:pt x="31750" y="79375"/>
                  </a:lnTo>
                  <a:lnTo>
                    <a:pt x="31750" y="447675"/>
                  </a:lnTo>
                  <a:lnTo>
                    <a:pt x="63500" y="447675"/>
                  </a:lnTo>
                  <a:lnTo>
                    <a:pt x="63500" y="79375"/>
                  </a:lnTo>
                  <a:close/>
                </a:path>
                <a:path w="95250" h="447675">
                  <a:moveTo>
                    <a:pt x="47625" y="0"/>
                  </a:moveTo>
                  <a:lnTo>
                    <a:pt x="0" y="95250"/>
                  </a:lnTo>
                  <a:lnTo>
                    <a:pt x="31750" y="95250"/>
                  </a:lnTo>
                  <a:lnTo>
                    <a:pt x="31750" y="79375"/>
                  </a:lnTo>
                  <a:lnTo>
                    <a:pt x="87312" y="79375"/>
                  </a:lnTo>
                  <a:lnTo>
                    <a:pt x="47625" y="0"/>
                  </a:lnTo>
                  <a:close/>
                </a:path>
                <a:path w="95250" h="447675">
                  <a:moveTo>
                    <a:pt x="87312" y="79375"/>
                  </a:moveTo>
                  <a:lnTo>
                    <a:pt x="63500" y="79375"/>
                  </a:lnTo>
                  <a:lnTo>
                    <a:pt x="63500" y="95250"/>
                  </a:lnTo>
                  <a:lnTo>
                    <a:pt x="95250" y="95250"/>
                  </a:lnTo>
                  <a:lnTo>
                    <a:pt x="87312" y="79375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object 7"/>
            <p:cNvSpPr/>
            <p:nvPr/>
          </p:nvSpPr>
          <p:spPr>
            <a:xfrm>
              <a:off x="5427000" y="2877480"/>
              <a:ext cx="1308960" cy="211680"/>
            </a:xfrm>
            <a:custGeom>
              <a:avLst/>
              <a:gdLst/>
              <a:ahLst/>
              <a:rect l="l" t="t" r="r" b="b"/>
              <a:pathLst>
                <a:path w="1309370" h="212089">
                  <a:moveTo>
                    <a:pt x="1309115" y="0"/>
                  </a:moveTo>
                  <a:lnTo>
                    <a:pt x="0" y="0"/>
                  </a:lnTo>
                  <a:lnTo>
                    <a:pt x="0" y="211836"/>
                  </a:lnTo>
                  <a:lnTo>
                    <a:pt x="1309115" y="211836"/>
                  </a:lnTo>
                  <a:lnTo>
                    <a:pt x="1309115" y="0"/>
                  </a:lnTo>
                  <a:close/>
                </a:path>
              </a:pathLst>
            </a:custGeom>
            <a:solidFill>
              <a:srgbClr val="4471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482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656" strike="noStrike">
                <a:solidFill>
                  <a:srgbClr val="532708"/>
                </a:solidFill>
                <a:latin typeface="Verdana"/>
              </a:rPr>
              <a:t>Monetize!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249" name="object 4"/>
          <p:cNvSpPr/>
          <p:nvPr/>
        </p:nvSpPr>
        <p:spPr>
          <a:xfrm>
            <a:off x="371160" y="2034360"/>
            <a:ext cx="5521680" cy="86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182" strike="noStrike">
                <a:latin typeface="Verdana"/>
              </a:rPr>
              <a:t>Charge </a:t>
            </a:r>
            <a:r>
              <a:rPr b="0" lang="en-IN" sz="2800" spc="-97" strike="noStrike">
                <a:latin typeface="Verdana"/>
              </a:rPr>
              <a:t>for </a:t>
            </a:r>
            <a:r>
              <a:rPr b="0" lang="en-IN" sz="2800" spc="-92" strike="noStrike">
                <a:latin typeface="Verdana"/>
              </a:rPr>
              <a:t>access </a:t>
            </a:r>
            <a:r>
              <a:rPr b="0" lang="en-IN" sz="2800" spc="-97" strike="noStrike">
                <a:latin typeface="Verdana"/>
              </a:rPr>
              <a:t>for </a:t>
            </a:r>
            <a:r>
              <a:rPr b="0" lang="en-IN" sz="2800" spc="-177" strike="noStrike">
                <a:latin typeface="Verdana"/>
              </a:rPr>
              <a:t>your</a:t>
            </a:r>
            <a:r>
              <a:rPr b="0" lang="en-IN" sz="2800" spc="-721" strike="noStrike">
                <a:latin typeface="Verdana"/>
              </a:rPr>
              <a:t> </a:t>
            </a:r>
            <a:r>
              <a:rPr b="0" lang="en-IN" sz="2800" spc="-211" strike="noStrike">
                <a:latin typeface="Verdana"/>
              </a:rPr>
              <a:t>data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250" name="object 5"/>
          <p:cNvGrpSpPr/>
          <p:nvPr/>
        </p:nvGrpSpPr>
        <p:grpSpPr>
          <a:xfrm>
            <a:off x="617040" y="2452320"/>
            <a:ext cx="9675360" cy="4356720"/>
            <a:chOff x="617040" y="2452320"/>
            <a:chExt cx="9675360" cy="4356720"/>
          </a:xfrm>
        </p:grpSpPr>
        <p:sp>
          <p:nvSpPr>
            <p:cNvPr id="251" name="object 6"/>
            <p:cNvSpPr/>
            <p:nvPr/>
          </p:nvSpPr>
          <p:spPr>
            <a:xfrm>
              <a:off x="617040" y="2452320"/>
              <a:ext cx="9675360" cy="435672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object 7"/>
            <p:cNvSpPr/>
            <p:nvPr/>
          </p:nvSpPr>
          <p:spPr>
            <a:xfrm>
              <a:off x="812160" y="2647080"/>
              <a:ext cx="9105480" cy="378684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1870200" y="2334960"/>
            <a:ext cx="9649800" cy="321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9576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1" lang="en-IN" sz="7000" spc="-1415" strike="noStrike">
                <a:solidFill>
                  <a:srgbClr val="532708"/>
                </a:solidFill>
                <a:latin typeface="Verdana"/>
              </a:rPr>
              <a:t>Why </a:t>
            </a:r>
            <a:r>
              <a:rPr b="1" lang="en-IN" sz="7000" spc="-1112" strike="noStrike">
                <a:solidFill>
                  <a:srgbClr val="532708"/>
                </a:solidFill>
                <a:latin typeface="Verdana"/>
              </a:rPr>
              <a:t>Do </a:t>
            </a:r>
            <a:r>
              <a:rPr b="1" lang="en-IN" sz="7000" spc="-1245" strike="noStrike">
                <a:solidFill>
                  <a:srgbClr val="532708"/>
                </a:solidFill>
                <a:latin typeface="Verdana"/>
              </a:rPr>
              <a:t>You </a:t>
            </a:r>
            <a:r>
              <a:rPr b="1" lang="en-IN" sz="7000" spc="-996" strike="noStrike">
                <a:solidFill>
                  <a:srgbClr val="532708"/>
                </a:solidFill>
                <a:latin typeface="Verdana"/>
              </a:rPr>
              <a:t>Need </a:t>
            </a:r>
            <a:r>
              <a:rPr b="1" lang="en-IN" sz="7000" spc="-956" strike="noStrike">
                <a:solidFill>
                  <a:srgbClr val="532708"/>
                </a:solidFill>
                <a:latin typeface="Verdana"/>
              </a:rPr>
              <a:t>a  </a:t>
            </a:r>
            <a:r>
              <a:rPr b="1" lang="en-IN" sz="7000" spc="-860" strike="noStrike">
                <a:solidFill>
                  <a:srgbClr val="532708"/>
                </a:solidFill>
                <a:latin typeface="Verdana"/>
              </a:rPr>
              <a:t>Well-Designed</a:t>
            </a:r>
            <a:r>
              <a:rPr b="1" lang="en-IN" sz="7000" spc="-551" strike="noStrike">
                <a:solidFill>
                  <a:srgbClr val="532708"/>
                </a:solidFill>
                <a:latin typeface="Verdana"/>
              </a:rPr>
              <a:t> </a:t>
            </a:r>
            <a:r>
              <a:rPr b="1" lang="en-IN" sz="7000" spc="-1225" strike="noStrike">
                <a:solidFill>
                  <a:srgbClr val="532708"/>
                </a:solidFill>
                <a:latin typeface="Verdana"/>
              </a:rPr>
              <a:t>API?</a:t>
            </a:r>
            <a:endParaRPr b="0" lang="en-IN" sz="70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object 2"/>
          <p:cNvSpPr/>
          <p:nvPr/>
        </p:nvSpPr>
        <p:spPr>
          <a:xfrm>
            <a:off x="285840" y="237600"/>
            <a:ext cx="10694160" cy="584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755" strike="noStrike">
                <a:solidFill>
                  <a:srgbClr val="532708"/>
                </a:solidFill>
                <a:latin typeface="Verdana"/>
              </a:rPr>
              <a:t>Your </a:t>
            </a:r>
            <a:r>
              <a:rPr b="1" lang="en-IN" sz="5000" spc="-605" strike="noStrike">
                <a:solidFill>
                  <a:srgbClr val="532708"/>
                </a:solidFill>
                <a:latin typeface="Verdana"/>
              </a:rPr>
              <a:t>Developers </a:t>
            </a:r>
            <a:r>
              <a:rPr b="1" lang="en-IN" sz="5000" spc="-551" strike="noStrike">
                <a:solidFill>
                  <a:srgbClr val="532708"/>
                </a:solidFill>
                <a:latin typeface="Verdana"/>
              </a:rPr>
              <a:t>Are</a:t>
            </a:r>
            <a:r>
              <a:rPr b="1" lang="en-IN" sz="5000" spc="-820" strike="noStrike">
                <a:solidFill>
                  <a:srgbClr val="532708"/>
                </a:solidFill>
                <a:latin typeface="Verdana"/>
              </a:rPr>
              <a:t> </a:t>
            </a:r>
            <a:r>
              <a:rPr b="1" lang="en-IN" sz="5000" spc="-602" strike="noStrike">
                <a:solidFill>
                  <a:srgbClr val="532708"/>
                </a:solidFill>
                <a:latin typeface="Verdana"/>
              </a:rPr>
              <a:t>Customers</a:t>
            </a:r>
            <a:endParaRPr b="0" lang="en-IN" sz="50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endParaRPr b="0" lang="en-IN" sz="6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770"/>
              </a:spcBef>
              <a:buNone/>
            </a:pPr>
            <a:r>
              <a:rPr b="1" lang="en-IN" sz="5000" spc="-817" strike="noStrike">
                <a:solidFill>
                  <a:srgbClr val="532708"/>
                </a:solidFill>
                <a:latin typeface="Verdana"/>
              </a:rPr>
              <a:t>They </a:t>
            </a:r>
            <a:r>
              <a:rPr b="1" lang="en-IN" sz="5000" spc="-715" strike="noStrike">
                <a:solidFill>
                  <a:srgbClr val="532708"/>
                </a:solidFill>
                <a:latin typeface="Verdana"/>
              </a:rPr>
              <a:t>Have</a:t>
            </a:r>
            <a:r>
              <a:rPr b="1" lang="en-IN" sz="5000" spc="-865" strike="noStrike">
                <a:solidFill>
                  <a:srgbClr val="532708"/>
                </a:solidFill>
                <a:latin typeface="Verdana"/>
              </a:rPr>
              <a:t> </a:t>
            </a:r>
            <a:r>
              <a:rPr b="1" lang="en-IN" sz="5000" spc="-576" strike="noStrike">
                <a:solidFill>
                  <a:srgbClr val="532708"/>
                </a:solidFill>
                <a:latin typeface="Verdana"/>
              </a:rPr>
              <a:t>Alternatives</a:t>
            </a:r>
            <a:endParaRPr b="0" lang="en-IN" sz="50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endParaRPr b="0" lang="en-IN" sz="6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764"/>
              </a:spcBef>
              <a:buNone/>
            </a:pPr>
            <a:r>
              <a:rPr b="1" lang="en-IN" sz="5000" spc="-752" strike="noStrike">
                <a:solidFill>
                  <a:srgbClr val="532708"/>
                </a:solidFill>
                <a:latin typeface="Verdana"/>
              </a:rPr>
              <a:t>Your </a:t>
            </a:r>
            <a:r>
              <a:rPr b="1" lang="en-IN" sz="5000" spc="-851" strike="noStrike">
                <a:solidFill>
                  <a:srgbClr val="532708"/>
                </a:solidFill>
                <a:latin typeface="Verdana"/>
              </a:rPr>
              <a:t>API </a:t>
            </a:r>
            <a:r>
              <a:rPr b="1" lang="en-IN" sz="5000" spc="-636" strike="noStrike">
                <a:solidFill>
                  <a:srgbClr val="532708"/>
                </a:solidFill>
                <a:latin typeface="Verdana"/>
              </a:rPr>
              <a:t>Should </a:t>
            </a:r>
            <a:r>
              <a:rPr b="1" lang="en-IN" sz="5000" spc="-610" strike="noStrike">
                <a:solidFill>
                  <a:srgbClr val="532708"/>
                </a:solidFill>
                <a:latin typeface="Verdana"/>
              </a:rPr>
              <a:t>Be </a:t>
            </a:r>
            <a:r>
              <a:rPr b="1" lang="en-IN" sz="5000" spc="-582" strike="noStrike">
                <a:solidFill>
                  <a:srgbClr val="532708"/>
                </a:solidFill>
                <a:latin typeface="Verdana"/>
              </a:rPr>
              <a:t>Easy </a:t>
            </a:r>
            <a:r>
              <a:rPr b="1" lang="en-IN" sz="5000" spc="-857" strike="noStrike">
                <a:solidFill>
                  <a:srgbClr val="532708"/>
                </a:solidFill>
                <a:latin typeface="Verdana"/>
              </a:rPr>
              <a:t>To </a:t>
            </a:r>
            <a:r>
              <a:rPr b="1" lang="en-IN" sz="5000" spc="-605" strike="noStrike">
                <a:solidFill>
                  <a:srgbClr val="532708"/>
                </a:solidFill>
                <a:latin typeface="Verdana"/>
              </a:rPr>
              <a:t>Use  </a:t>
            </a:r>
            <a:r>
              <a:rPr b="1" lang="en-IN" sz="5000" spc="-755" strike="noStrike">
                <a:solidFill>
                  <a:srgbClr val="532708"/>
                </a:solidFill>
                <a:latin typeface="Verdana"/>
              </a:rPr>
              <a:t>and</a:t>
            </a:r>
            <a:r>
              <a:rPr b="1" lang="en-IN" sz="5000" spc="-375" strike="noStrike">
                <a:solidFill>
                  <a:srgbClr val="532708"/>
                </a:solidFill>
                <a:latin typeface="Verdana"/>
              </a:rPr>
              <a:t> </a:t>
            </a:r>
            <a:r>
              <a:rPr b="1" lang="en-IN" sz="5000" spc="-602" strike="noStrike">
                <a:solidFill>
                  <a:srgbClr val="532708"/>
                </a:solidFill>
                <a:latin typeface="Verdana"/>
              </a:rPr>
              <a:t>Consistent</a:t>
            </a:r>
            <a:endParaRPr b="0" lang="en-IN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object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object 3"/>
          <p:cNvSpPr/>
          <p:nvPr/>
        </p:nvSpPr>
        <p:spPr>
          <a:xfrm>
            <a:off x="205920" y="207360"/>
            <a:ext cx="11983680" cy="862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285840" y="237600"/>
            <a:ext cx="1285416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4400" spc="-562" strike="noStrike">
                <a:solidFill>
                  <a:srgbClr val="532708"/>
                </a:solidFill>
                <a:latin typeface="Verdana"/>
              </a:rPr>
              <a:t>Satisfied </a:t>
            </a:r>
            <a:r>
              <a:rPr b="1" lang="en-IN" sz="4400" spc="-602" strike="noStrike">
                <a:solidFill>
                  <a:srgbClr val="532708"/>
                </a:solidFill>
                <a:latin typeface="Verdana"/>
              </a:rPr>
              <a:t>Customers </a:t>
            </a:r>
            <a:r>
              <a:rPr b="1" lang="en-IN" sz="4400" spc="-2116" strike="noStrike">
                <a:solidFill>
                  <a:srgbClr val="532708"/>
                </a:solidFill>
                <a:latin typeface="Verdana"/>
              </a:rPr>
              <a:t>=&gt;</a:t>
            </a:r>
            <a:r>
              <a:rPr b="1" lang="en-IN" sz="4400" spc="-381" strike="noStrike">
                <a:solidFill>
                  <a:srgbClr val="532708"/>
                </a:solidFill>
                <a:latin typeface="Verdana"/>
              </a:rPr>
              <a:t> </a:t>
            </a:r>
            <a:r>
              <a:rPr b="1" lang="en-IN" sz="4400" spc="-432" strike="noStrike">
                <a:solidFill>
                  <a:srgbClr val="532708"/>
                </a:solidFill>
                <a:latin typeface="Verdana"/>
              </a:rPr>
              <a:t>Less </a:t>
            </a:r>
            <a:r>
              <a:rPr b="1" lang="en-IN" sz="4400" spc="-647" strike="noStrike">
                <a:solidFill>
                  <a:srgbClr val="532708"/>
                </a:solidFill>
                <a:latin typeface="Verdana"/>
              </a:rPr>
              <a:t>Support  </a:t>
            </a:r>
            <a:r>
              <a:rPr b="1" lang="en-IN" sz="4400" spc="-420" strike="noStrike">
                <a:solidFill>
                  <a:srgbClr val="532708"/>
                </a:solidFill>
                <a:latin typeface="Verdana"/>
              </a:rPr>
              <a:t>Calls</a:t>
            </a:r>
            <a:endParaRPr b="0" lang="en-IN" sz="44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bject 2"/>
          <p:cNvSpPr/>
          <p:nvPr/>
        </p:nvSpPr>
        <p:spPr>
          <a:xfrm>
            <a:off x="325440" y="2190960"/>
            <a:ext cx="1260000" cy="954000"/>
          </a:xfrm>
          <a:custGeom>
            <a:avLst/>
            <a:gdLst/>
            <a:ahLst/>
            <a:rect l="l" t="t" r="r" b="b"/>
            <a:pathLst>
              <a:path w="1260475" h="954405">
                <a:moveTo>
                  <a:pt x="1170152" y="0"/>
                </a:moveTo>
                <a:lnTo>
                  <a:pt x="1125647" y="2089"/>
                </a:lnTo>
                <a:lnTo>
                  <a:pt x="1082165" y="10898"/>
                </a:lnTo>
                <a:lnTo>
                  <a:pt x="1045565" y="29845"/>
                </a:lnTo>
                <a:lnTo>
                  <a:pt x="773899" y="435356"/>
                </a:lnTo>
                <a:lnTo>
                  <a:pt x="746231" y="480695"/>
                </a:lnTo>
                <a:lnTo>
                  <a:pt x="722744" y="523748"/>
                </a:lnTo>
                <a:lnTo>
                  <a:pt x="703675" y="565800"/>
                </a:lnTo>
                <a:lnTo>
                  <a:pt x="689254" y="608330"/>
                </a:lnTo>
                <a:lnTo>
                  <a:pt x="678797" y="652335"/>
                </a:lnTo>
                <a:lnTo>
                  <a:pt x="671588" y="698626"/>
                </a:lnTo>
                <a:lnTo>
                  <a:pt x="667399" y="748157"/>
                </a:lnTo>
                <a:lnTo>
                  <a:pt x="666000" y="801878"/>
                </a:lnTo>
                <a:lnTo>
                  <a:pt x="666641" y="824904"/>
                </a:lnTo>
                <a:lnTo>
                  <a:pt x="671760" y="863957"/>
                </a:lnTo>
                <a:lnTo>
                  <a:pt x="689027" y="906462"/>
                </a:lnTo>
                <a:lnTo>
                  <a:pt x="717860" y="934154"/>
                </a:lnTo>
                <a:lnTo>
                  <a:pt x="759028" y="948817"/>
                </a:lnTo>
                <a:lnTo>
                  <a:pt x="813786" y="954049"/>
                </a:lnTo>
                <a:lnTo>
                  <a:pt x="835291" y="954405"/>
                </a:lnTo>
                <a:lnTo>
                  <a:pt x="856861" y="954049"/>
                </a:lnTo>
                <a:lnTo>
                  <a:pt x="895461" y="951243"/>
                </a:lnTo>
                <a:lnTo>
                  <a:pt x="942274" y="940450"/>
                </a:lnTo>
                <a:lnTo>
                  <a:pt x="976422" y="917273"/>
                </a:lnTo>
                <a:lnTo>
                  <a:pt x="998067" y="879983"/>
                </a:lnTo>
                <a:lnTo>
                  <a:pt x="1007711" y="824904"/>
                </a:lnTo>
                <a:lnTo>
                  <a:pt x="1008354" y="567436"/>
                </a:lnTo>
                <a:lnTo>
                  <a:pt x="1252067" y="55880"/>
                </a:lnTo>
                <a:lnTo>
                  <a:pt x="1256020" y="48668"/>
                </a:lnTo>
                <a:lnTo>
                  <a:pt x="1258735" y="41910"/>
                </a:lnTo>
                <a:lnTo>
                  <a:pt x="1260211" y="35627"/>
                </a:lnTo>
                <a:lnTo>
                  <a:pt x="1260449" y="29845"/>
                </a:lnTo>
                <a:lnTo>
                  <a:pt x="1259814" y="22351"/>
                </a:lnTo>
                <a:lnTo>
                  <a:pt x="1220444" y="2794"/>
                </a:lnTo>
                <a:lnTo>
                  <a:pt x="1184440" y="186"/>
                </a:lnTo>
                <a:lnTo>
                  <a:pt x="1170152" y="0"/>
                </a:lnTo>
                <a:close/>
              </a:path>
              <a:path w="1260475" h="954405">
                <a:moveTo>
                  <a:pt x="504151" y="0"/>
                </a:moveTo>
                <a:lnTo>
                  <a:pt x="459676" y="2089"/>
                </a:lnTo>
                <a:lnTo>
                  <a:pt x="416195" y="10898"/>
                </a:lnTo>
                <a:lnTo>
                  <a:pt x="379514" y="29845"/>
                </a:lnTo>
                <a:lnTo>
                  <a:pt x="107899" y="435356"/>
                </a:lnTo>
                <a:lnTo>
                  <a:pt x="80225" y="480695"/>
                </a:lnTo>
                <a:lnTo>
                  <a:pt x="56743" y="523748"/>
                </a:lnTo>
                <a:lnTo>
                  <a:pt x="37674" y="565800"/>
                </a:lnTo>
                <a:lnTo>
                  <a:pt x="23253" y="608330"/>
                </a:lnTo>
                <a:lnTo>
                  <a:pt x="12785" y="652335"/>
                </a:lnTo>
                <a:lnTo>
                  <a:pt x="5575" y="698626"/>
                </a:lnTo>
                <a:lnTo>
                  <a:pt x="1392" y="748157"/>
                </a:lnTo>
                <a:lnTo>
                  <a:pt x="0" y="801878"/>
                </a:lnTo>
                <a:lnTo>
                  <a:pt x="638" y="824904"/>
                </a:lnTo>
                <a:lnTo>
                  <a:pt x="5754" y="863957"/>
                </a:lnTo>
                <a:lnTo>
                  <a:pt x="23021" y="906462"/>
                </a:lnTo>
                <a:lnTo>
                  <a:pt x="51859" y="934154"/>
                </a:lnTo>
                <a:lnTo>
                  <a:pt x="93014" y="948817"/>
                </a:lnTo>
                <a:lnTo>
                  <a:pt x="147778" y="954049"/>
                </a:lnTo>
                <a:lnTo>
                  <a:pt x="169290" y="954405"/>
                </a:lnTo>
                <a:lnTo>
                  <a:pt x="190860" y="954049"/>
                </a:lnTo>
                <a:lnTo>
                  <a:pt x="229461" y="951243"/>
                </a:lnTo>
                <a:lnTo>
                  <a:pt x="276259" y="940450"/>
                </a:lnTo>
                <a:lnTo>
                  <a:pt x="310442" y="917273"/>
                </a:lnTo>
                <a:lnTo>
                  <a:pt x="332066" y="879983"/>
                </a:lnTo>
                <a:lnTo>
                  <a:pt x="341662" y="824904"/>
                </a:lnTo>
                <a:lnTo>
                  <a:pt x="342303" y="567436"/>
                </a:lnTo>
                <a:lnTo>
                  <a:pt x="586003" y="55880"/>
                </a:lnTo>
                <a:lnTo>
                  <a:pt x="589261" y="48668"/>
                </a:lnTo>
                <a:lnTo>
                  <a:pt x="591586" y="41910"/>
                </a:lnTo>
                <a:lnTo>
                  <a:pt x="592981" y="35627"/>
                </a:lnTo>
                <a:lnTo>
                  <a:pt x="593445" y="29845"/>
                </a:lnTo>
                <a:lnTo>
                  <a:pt x="593445" y="22351"/>
                </a:lnTo>
                <a:lnTo>
                  <a:pt x="553453" y="2794"/>
                </a:lnTo>
                <a:lnTo>
                  <a:pt x="518398" y="186"/>
                </a:lnTo>
                <a:lnTo>
                  <a:pt x="504151" y="0"/>
                </a:lnTo>
                <a:close/>
              </a:path>
            </a:pathLst>
          </a:custGeom>
          <a:solidFill>
            <a:srgbClr val="bebeb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PlaceHolder 1"/>
          <p:cNvSpPr>
            <a:spLocks noGrp="1"/>
          </p:cNvSpPr>
          <p:nvPr>
            <p:ph/>
          </p:nvPr>
        </p:nvSpPr>
        <p:spPr>
          <a:xfrm>
            <a:off x="1045440" y="2665440"/>
            <a:ext cx="10100880" cy="3902040"/>
          </a:xfrm>
          <a:prstGeom prst="rect">
            <a:avLst/>
          </a:prstGeom>
          <a:noFill/>
          <a:ln w="0">
            <a:noFill/>
          </a:ln>
        </p:spPr>
        <p:txBody>
          <a:bodyPr lIns="0" rIns="0" tIns="14760" bIns="0" anchor="t">
            <a:noAutofit/>
          </a:bodyPr>
          <a:p>
            <a:pPr marL="199440">
              <a:lnSpc>
                <a:spcPct val="100000"/>
              </a:lnSpc>
              <a:spcBef>
                <a:spcPts val="116"/>
              </a:spcBef>
              <a:buNone/>
            </a:pPr>
            <a:r>
              <a:rPr b="0" i="1" lang="en-IN" sz="4200" spc="-282" strike="noStrike">
                <a:solidFill>
                  <a:srgbClr val="000000"/>
                </a:solidFill>
                <a:latin typeface="Verdana"/>
              </a:rPr>
              <a:t>A </a:t>
            </a:r>
            <a:r>
              <a:rPr b="0" i="1" lang="en-IN" sz="4200" spc="-276" strike="noStrike">
                <a:solidFill>
                  <a:srgbClr val="000000"/>
                </a:solidFill>
                <a:latin typeface="Verdana"/>
              </a:rPr>
              <a:t>set </a:t>
            </a:r>
            <a:r>
              <a:rPr b="0" i="1" lang="en-IN" sz="4200" spc="-290" strike="noStrike">
                <a:solidFill>
                  <a:srgbClr val="000000"/>
                </a:solidFill>
                <a:latin typeface="Verdana"/>
              </a:rPr>
              <a:t>of </a:t>
            </a:r>
            <a:r>
              <a:rPr b="0" i="1" lang="en-IN" sz="4200" spc="-236" strike="noStrike">
                <a:solidFill>
                  <a:srgbClr val="000000"/>
                </a:solidFill>
                <a:latin typeface="Verdana"/>
              </a:rPr>
              <a:t>clearly </a:t>
            </a:r>
            <a:r>
              <a:rPr b="0" i="1" lang="en-IN" sz="4200" spc="-350" strike="noStrike">
                <a:solidFill>
                  <a:srgbClr val="000000"/>
                </a:solidFill>
                <a:latin typeface="Verdana"/>
              </a:rPr>
              <a:t>defined </a:t>
            </a:r>
            <a:r>
              <a:rPr b="0" i="1" lang="en-IN" sz="4200" spc="-401" strike="noStrike">
                <a:solidFill>
                  <a:srgbClr val="000000"/>
                </a:solidFill>
                <a:latin typeface="Verdana"/>
              </a:rPr>
              <a:t>methods</a:t>
            </a:r>
            <a:r>
              <a:rPr b="0" i="1" lang="en-IN" sz="4200" spc="-976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i="1" lang="en-IN" sz="4200" spc="-290" strike="noStrike">
                <a:solidFill>
                  <a:srgbClr val="000000"/>
                </a:solidFill>
                <a:latin typeface="Verdana"/>
              </a:rPr>
              <a:t>of</a:t>
            </a:r>
            <a:endParaRPr b="0" lang="en-IN" sz="4200" spc="-1" strike="noStrike">
              <a:latin typeface="Calibri"/>
            </a:endParaRPr>
          </a:p>
          <a:p>
            <a:pPr marL="186840">
              <a:lnSpc>
                <a:spcPct val="100000"/>
              </a:lnSpc>
              <a:spcBef>
                <a:spcPts val="6"/>
              </a:spcBef>
              <a:buNone/>
            </a:pPr>
            <a:endParaRPr b="0" lang="en-IN" sz="3750" spc="-1" strike="noStrike">
              <a:latin typeface="Calibri"/>
            </a:endParaRPr>
          </a:p>
          <a:p>
            <a:pPr marL="199440">
              <a:lnSpc>
                <a:spcPct val="100000"/>
              </a:lnSpc>
              <a:buNone/>
            </a:pPr>
            <a:r>
              <a:rPr b="0" i="1" lang="en-IN" sz="4200" spc="-375" strike="noStrike">
                <a:solidFill>
                  <a:srgbClr val="000000"/>
                </a:solidFill>
                <a:latin typeface="Verdana"/>
              </a:rPr>
              <a:t>communication </a:t>
            </a:r>
            <a:r>
              <a:rPr b="0" i="1" lang="en-IN" sz="4200" spc="-471" strike="noStrike">
                <a:solidFill>
                  <a:srgbClr val="000000"/>
                </a:solidFill>
                <a:latin typeface="Verdana"/>
              </a:rPr>
              <a:t>among </a:t>
            </a:r>
            <a:r>
              <a:rPr b="0" i="1" lang="en-IN" sz="4200" spc="-296" strike="noStrike">
                <a:solidFill>
                  <a:srgbClr val="000000"/>
                </a:solidFill>
                <a:latin typeface="Verdana"/>
              </a:rPr>
              <a:t>various</a:t>
            </a:r>
            <a:r>
              <a:rPr b="0" i="1" lang="en-IN" sz="4200" spc="-386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i="1" lang="en-IN" sz="4200" spc="-381" strike="noStrike">
                <a:solidFill>
                  <a:srgbClr val="000000"/>
                </a:solidFill>
                <a:latin typeface="Verdana"/>
              </a:rPr>
              <a:t>components</a:t>
            </a:r>
            <a:endParaRPr b="0" lang="en-IN" sz="4200" spc="-1" strike="noStrike">
              <a:latin typeface="Calibri"/>
            </a:endParaRPr>
          </a:p>
          <a:p>
            <a:pPr marL="246240">
              <a:lnSpc>
                <a:spcPct val="100000"/>
              </a:lnSpc>
              <a:spcBef>
                <a:spcPts val="1726"/>
              </a:spcBef>
              <a:buNone/>
            </a:pPr>
            <a:r>
              <a:rPr b="0" lang="en-IN" sz="1400" spc="-12" strike="noStrike" u="sng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1"/>
              </a:rPr>
              <a:t>https://en.wikipedia.org/wiki/Application_programming_interface</a:t>
            </a:r>
            <a:endParaRPr b="0" lang="en-IN" sz="1400" spc="-1" strike="noStrike"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title"/>
          </p:nvPr>
        </p:nvSpPr>
        <p:spPr>
          <a:xfrm>
            <a:off x="936000" y="1038960"/>
            <a:ext cx="12024000" cy="1537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IN" sz="5000" spc="-605" strike="noStrike">
                <a:solidFill>
                  <a:srgbClr val="532708"/>
                </a:solidFill>
                <a:latin typeface="Verdana"/>
              </a:rPr>
              <a:t>Application </a:t>
            </a:r>
            <a:r>
              <a:rPr b="1" lang="en-IN" sz="5000" spc="-681" strike="noStrike">
                <a:solidFill>
                  <a:srgbClr val="532708"/>
                </a:solidFill>
                <a:latin typeface="Verdana"/>
              </a:rPr>
              <a:t>Programming</a:t>
            </a:r>
            <a:r>
              <a:rPr b="1" lang="en-IN" sz="5000" spc="-216" strike="noStrike">
                <a:solidFill>
                  <a:srgbClr val="532708"/>
                </a:solidFill>
                <a:latin typeface="Verdana"/>
              </a:rPr>
              <a:t> </a:t>
            </a:r>
            <a:r>
              <a:rPr b="1" lang="en-IN" sz="5000" spc="-681" strike="noStrike">
                <a:solidFill>
                  <a:srgbClr val="532708"/>
                </a:solidFill>
                <a:latin typeface="Verdana"/>
              </a:rPr>
              <a:t>Interface</a:t>
            </a:r>
            <a:endParaRPr b="0" lang="en-IN" sz="50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626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647" strike="noStrike">
                <a:solidFill>
                  <a:srgbClr val="532708"/>
                </a:solidFill>
                <a:latin typeface="Verdana"/>
              </a:rPr>
              <a:t>Interfaces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181" name="object 3"/>
          <p:cNvSpPr/>
          <p:nvPr/>
        </p:nvSpPr>
        <p:spPr>
          <a:xfrm>
            <a:off x="1776960" y="1591200"/>
            <a:ext cx="8233920" cy="42577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object 4"/>
          <p:cNvSpPr/>
          <p:nvPr/>
        </p:nvSpPr>
        <p:spPr>
          <a:xfrm>
            <a:off x="3866040" y="5914800"/>
            <a:ext cx="3693960" cy="65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  <a:buNone/>
            </a:pPr>
            <a:r>
              <a:rPr b="0" i="1" lang="en-IN" sz="4200" spc="-256" strike="noStrike">
                <a:latin typeface="Verdana"/>
              </a:rPr>
              <a:t>User</a:t>
            </a:r>
            <a:r>
              <a:rPr b="0" i="1" lang="en-IN" sz="4200" spc="-446" strike="noStrike">
                <a:latin typeface="Verdana"/>
              </a:rPr>
              <a:t> </a:t>
            </a:r>
            <a:r>
              <a:rPr b="0" i="1" lang="en-IN" sz="4200" spc="-347" strike="noStrike">
                <a:latin typeface="Verdana"/>
              </a:rPr>
              <a:t>Interface</a:t>
            </a:r>
            <a:endParaRPr b="0" lang="en-IN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752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647" strike="noStrike">
                <a:solidFill>
                  <a:srgbClr val="532708"/>
                </a:solidFill>
                <a:latin typeface="Verdana"/>
              </a:rPr>
              <a:t>Interfaces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184" name="object 3"/>
          <p:cNvSpPr/>
          <p:nvPr/>
        </p:nvSpPr>
        <p:spPr>
          <a:xfrm>
            <a:off x="3517920" y="5914800"/>
            <a:ext cx="6022080" cy="65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  <a:buNone/>
            </a:pPr>
            <a:r>
              <a:rPr b="0" i="1" lang="en-IN" sz="4200" spc="-301" strike="noStrike">
                <a:latin typeface="Verdana"/>
              </a:rPr>
              <a:t>Application</a:t>
            </a:r>
            <a:r>
              <a:rPr b="0" i="1" lang="en-IN" sz="4200" spc="-440" strike="noStrike">
                <a:latin typeface="Verdana"/>
              </a:rPr>
              <a:t> </a:t>
            </a:r>
            <a:r>
              <a:rPr b="0" i="1" lang="en-IN" sz="4200" spc="-347" strike="noStrike">
                <a:latin typeface="Verdana"/>
              </a:rPr>
              <a:t>Interface</a:t>
            </a:r>
            <a:endParaRPr b="0" lang="en-IN" sz="4200" spc="-1" strike="noStrike">
              <a:latin typeface="Arial"/>
            </a:endParaRPr>
          </a:p>
        </p:txBody>
      </p:sp>
      <p:sp>
        <p:nvSpPr>
          <p:cNvPr id="185" name="object 4"/>
          <p:cNvSpPr/>
          <p:nvPr/>
        </p:nvSpPr>
        <p:spPr>
          <a:xfrm>
            <a:off x="876960" y="1913400"/>
            <a:ext cx="2867760" cy="399600"/>
          </a:xfrm>
          <a:prstGeom prst="rect">
            <a:avLst/>
          </a:prstGeom>
          <a:solidFill>
            <a:srgbClr val="d9d9d9"/>
          </a:solidFill>
          <a:ln w="3175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5640" bIns="0" anchor="t">
            <a:spAutoFit/>
          </a:bodyPr>
          <a:p>
            <a:pPr marL="90000">
              <a:lnSpc>
                <a:spcPct val="100000"/>
              </a:lnSpc>
              <a:spcBef>
                <a:spcPts val="989"/>
              </a:spcBef>
              <a:buNone/>
            </a:pPr>
            <a:r>
              <a:rPr b="0" lang="en-IN" sz="1800" spc="-250" strike="noStrike">
                <a:latin typeface="Arial"/>
              </a:rPr>
              <a:t>GET </a:t>
            </a:r>
            <a:r>
              <a:rPr b="0" lang="en-IN" sz="1800" spc="134" strike="noStrike">
                <a:latin typeface="Arial"/>
              </a:rPr>
              <a:t>/account</a:t>
            </a:r>
            <a:r>
              <a:rPr b="0" lang="en-IN" sz="1800" spc="423" strike="noStrike">
                <a:latin typeface="Arial"/>
              </a:rPr>
              <a:t> </a:t>
            </a:r>
            <a:r>
              <a:rPr b="0" lang="en-IN" sz="1800" spc="18" strike="noStrike">
                <a:latin typeface="Arial"/>
              </a:rPr>
              <a:t>HTTP/1.1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6" name="object 5"/>
          <p:cNvSpPr/>
          <p:nvPr/>
        </p:nvSpPr>
        <p:spPr>
          <a:xfrm>
            <a:off x="876240" y="1912680"/>
            <a:ext cx="10438920" cy="2893320"/>
          </a:xfrm>
          <a:prstGeom prst="rect">
            <a:avLst/>
          </a:prstGeom>
          <a:solidFill>
            <a:srgbClr val="d9d9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None/>
            </a:pPr>
            <a:endParaRPr b="0" lang="en-IN" sz="1850" spc="-1" strike="noStrike">
              <a:latin typeface="Arial"/>
            </a:endParaRPr>
          </a:p>
          <a:p>
            <a:pPr marL="91440">
              <a:lnSpc>
                <a:spcPct val="100000"/>
              </a:lnSpc>
              <a:buNone/>
            </a:pPr>
            <a:r>
              <a:rPr b="0" lang="en-IN" sz="1800" spc="103" strike="noStrike">
                <a:latin typeface="Arial"/>
              </a:rPr>
              <a:t>Content-Type:</a:t>
            </a:r>
            <a:r>
              <a:rPr b="0" lang="en-IN" sz="1800" spc="469" strike="noStrike">
                <a:latin typeface="Arial"/>
              </a:rPr>
              <a:t> </a:t>
            </a:r>
            <a:r>
              <a:rPr b="0" lang="en-IN" sz="1800" spc="208" strike="noStrike">
                <a:latin typeface="Arial"/>
              </a:rPr>
              <a:t>application/json</a:t>
            </a:r>
            <a:endParaRPr b="0" lang="en-IN" sz="1800" spc="-1" strike="noStrike">
              <a:latin typeface="Arial"/>
            </a:endParaRPr>
          </a:p>
          <a:p>
            <a:pPr marL="91440">
              <a:lnSpc>
                <a:spcPct val="100000"/>
              </a:lnSpc>
              <a:spcBef>
                <a:spcPts val="1080"/>
              </a:spcBef>
              <a:buNone/>
            </a:pPr>
            <a:r>
              <a:rPr b="0" lang="en-IN" sz="1800" spc="143" strike="noStrike">
                <a:latin typeface="Arial"/>
              </a:rPr>
              <a:t>Host:</a:t>
            </a:r>
            <a:r>
              <a:rPr b="0" lang="en-IN" sz="1800" spc="477" strike="noStrike">
                <a:latin typeface="Arial"/>
              </a:rPr>
              <a:t> </a:t>
            </a:r>
            <a:r>
              <a:rPr b="0" lang="en-IN" sz="1800" spc="69" strike="noStrike">
                <a:latin typeface="Arial"/>
              </a:rPr>
              <a:t>apigateway.us-east-1.amazonaws.com</a:t>
            </a:r>
            <a:endParaRPr b="0" lang="en-IN" sz="1800" spc="-1" strike="noStrike">
              <a:latin typeface="Arial"/>
            </a:endParaRPr>
          </a:p>
          <a:p>
            <a:pPr marL="91440">
              <a:lnSpc>
                <a:spcPct val="100000"/>
              </a:lnSpc>
              <a:spcBef>
                <a:spcPts val="1080"/>
              </a:spcBef>
              <a:buNone/>
            </a:pPr>
            <a:r>
              <a:rPr b="0" lang="en-IN" sz="1800" spc="43" strike="noStrike">
                <a:latin typeface="Arial"/>
              </a:rPr>
              <a:t>X-Amz-Date:</a:t>
            </a:r>
            <a:r>
              <a:rPr b="0" lang="en-IN" sz="1800" spc="477" strike="noStrike">
                <a:latin typeface="Arial"/>
              </a:rPr>
              <a:t> </a:t>
            </a:r>
            <a:r>
              <a:rPr b="0" lang="en-IN" sz="1800" spc="-32" strike="noStrike">
                <a:latin typeface="Arial"/>
              </a:rPr>
              <a:t>20160531T184618Z</a:t>
            </a:r>
            <a:endParaRPr b="0" lang="en-IN" sz="1800" spc="-1" strike="noStrike">
              <a:latin typeface="Arial"/>
            </a:endParaRPr>
          </a:p>
          <a:p>
            <a:pPr marL="91440">
              <a:lnSpc>
                <a:spcPct val="150000"/>
              </a:lnSpc>
              <a:buNone/>
            </a:pPr>
            <a:r>
              <a:rPr b="0" lang="en-IN" sz="1800" spc="194" strike="noStrike">
                <a:latin typeface="Arial"/>
              </a:rPr>
              <a:t>Authorization: </a:t>
            </a:r>
            <a:r>
              <a:rPr b="0" lang="en-IN" sz="1800" spc="-160" strike="noStrike">
                <a:latin typeface="Arial"/>
              </a:rPr>
              <a:t>AWS4-HMAC-SHA256 </a:t>
            </a:r>
            <a:r>
              <a:rPr b="0" lang="en-IN" sz="1800" spc="134" strike="noStrike">
                <a:latin typeface="Arial"/>
              </a:rPr>
              <a:t>Credential={access_key_ID}/us-east-  </a:t>
            </a:r>
            <a:r>
              <a:rPr b="0" lang="en-IN" sz="1800" spc="103" strike="noStrike">
                <a:latin typeface="Arial"/>
              </a:rPr>
              <a:t>1/apigateway/aws4_request, </a:t>
            </a:r>
            <a:r>
              <a:rPr b="0" lang="en-IN" sz="1800" spc="111" strike="noStrike">
                <a:latin typeface="Arial"/>
              </a:rPr>
              <a:t>SignedHeaders=content-type;host;x-amz-date,  </a:t>
            </a:r>
            <a:r>
              <a:rPr b="0" lang="en-IN" sz="1800" spc="117" strike="noStrike">
                <a:latin typeface="Arial"/>
              </a:rPr>
              <a:t>Signature={sig4_hash}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770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846" strike="noStrike">
                <a:solidFill>
                  <a:srgbClr val="532708"/>
                </a:solidFill>
                <a:latin typeface="Verdana"/>
              </a:rPr>
              <a:t>How </a:t>
            </a:r>
            <a:r>
              <a:rPr b="1" lang="en-IN" sz="5000" spc="-1007" strike="noStrike">
                <a:solidFill>
                  <a:srgbClr val="532708"/>
                </a:solidFill>
                <a:latin typeface="Verdana"/>
              </a:rPr>
              <a:t>It</a:t>
            </a:r>
            <a:r>
              <a:rPr b="1" lang="en-IN" sz="5000" spc="-857" strike="noStrike">
                <a:solidFill>
                  <a:srgbClr val="532708"/>
                </a:solidFill>
                <a:latin typeface="Verdana"/>
              </a:rPr>
              <a:t> </a:t>
            </a:r>
            <a:r>
              <a:rPr b="1" lang="en-IN" sz="5000" spc="-746" strike="noStrike">
                <a:solidFill>
                  <a:srgbClr val="532708"/>
                </a:solidFill>
                <a:latin typeface="Verdana"/>
              </a:rPr>
              <a:t>Works?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188" name="object 3"/>
          <p:cNvSpPr/>
          <p:nvPr/>
        </p:nvSpPr>
        <p:spPr>
          <a:xfrm>
            <a:off x="1066680" y="2682360"/>
            <a:ext cx="2854440" cy="192528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None/>
            </a:pPr>
            <a:endParaRPr b="0" lang="en-IN" sz="3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2400" spc="-12" strike="noStrike">
                <a:solidFill>
                  <a:srgbClr val="ffffff"/>
                </a:solidFill>
                <a:latin typeface="Calibri"/>
              </a:rPr>
              <a:t>Users</a:t>
            </a:r>
            <a:r>
              <a:rPr b="0" lang="en-IN" sz="2400" spc="-1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2400" spc="-12" strike="noStrike">
                <a:solidFill>
                  <a:srgbClr val="ffffff"/>
                </a:solidFill>
                <a:latin typeface="Calibri"/>
              </a:rPr>
              <a:t>Management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2400" spc="-15" strike="noStrike">
                <a:solidFill>
                  <a:srgbClr val="ffffff"/>
                </a:solidFill>
                <a:latin typeface="Calibri"/>
              </a:rPr>
              <a:t>Software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89" name="object 4"/>
          <p:cNvSpPr/>
          <p:nvPr/>
        </p:nvSpPr>
        <p:spPr>
          <a:xfrm>
            <a:off x="7315200" y="2682360"/>
            <a:ext cx="2854440" cy="2357280"/>
          </a:xfrm>
          <a:custGeom>
            <a:avLst/>
            <a:gdLst/>
            <a:ahLst/>
            <a:rect l="l" t="t" r="r" b="b"/>
            <a:pathLst>
              <a:path w="2854959" h="2357754">
                <a:moveTo>
                  <a:pt x="0" y="2357627"/>
                </a:moveTo>
                <a:lnTo>
                  <a:pt x="2854452" y="2357627"/>
                </a:lnTo>
                <a:lnTo>
                  <a:pt x="2854452" y="0"/>
                </a:lnTo>
                <a:lnTo>
                  <a:pt x="0" y="0"/>
                </a:lnTo>
                <a:lnTo>
                  <a:pt x="0" y="2357627"/>
                </a:lnTo>
                <a:close/>
              </a:path>
            </a:pathLst>
          </a:custGeom>
          <a:noFill/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object 5"/>
          <p:cNvSpPr/>
          <p:nvPr/>
        </p:nvSpPr>
        <p:spPr>
          <a:xfrm>
            <a:off x="7327080" y="2688480"/>
            <a:ext cx="2836080" cy="1919520"/>
          </a:xfrm>
          <a:prstGeom prst="rect">
            <a:avLst/>
          </a:prstGeom>
          <a:solidFill>
            <a:srgbClr val="4471c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None/>
            </a:pPr>
            <a:endParaRPr b="0" lang="en-IN" sz="295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2400" spc="-15" strike="noStrike">
                <a:solidFill>
                  <a:srgbClr val="ffffff"/>
                </a:solidFill>
                <a:latin typeface="Calibri"/>
              </a:rPr>
              <a:t>Orders</a:t>
            </a:r>
            <a:r>
              <a:rPr b="0" lang="en-IN" sz="2400" spc="-2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2400" spc="-12" strike="noStrike">
                <a:solidFill>
                  <a:srgbClr val="ffffff"/>
                </a:solidFill>
                <a:latin typeface="Calibri"/>
              </a:rPr>
              <a:t>Management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"/>
              </a:spcBef>
              <a:buNone/>
            </a:pPr>
            <a:r>
              <a:rPr b="0" lang="en-IN" sz="2400" spc="-15" strike="noStrike">
                <a:solidFill>
                  <a:srgbClr val="ffffff"/>
                </a:solidFill>
                <a:latin typeface="Calibri"/>
              </a:rPr>
              <a:t>Software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91" name="object 6"/>
          <p:cNvSpPr/>
          <p:nvPr/>
        </p:nvSpPr>
        <p:spPr>
          <a:xfrm>
            <a:off x="3921840" y="3822840"/>
            <a:ext cx="2945880" cy="75960"/>
          </a:xfrm>
          <a:custGeom>
            <a:avLst/>
            <a:gdLst/>
            <a:ahLst/>
            <a:rect l="l" t="t" r="r" b="b"/>
            <a:pathLst>
              <a:path w="2946400" h="76200">
                <a:moveTo>
                  <a:pt x="2870200" y="0"/>
                </a:moveTo>
                <a:lnTo>
                  <a:pt x="2870200" y="76200"/>
                </a:lnTo>
                <a:lnTo>
                  <a:pt x="2927350" y="47625"/>
                </a:lnTo>
                <a:lnTo>
                  <a:pt x="2882900" y="47625"/>
                </a:lnTo>
                <a:lnTo>
                  <a:pt x="2882900" y="28575"/>
                </a:lnTo>
                <a:lnTo>
                  <a:pt x="2927350" y="28575"/>
                </a:lnTo>
                <a:lnTo>
                  <a:pt x="2870200" y="0"/>
                </a:lnTo>
                <a:close/>
              </a:path>
              <a:path w="2946400" h="76200">
                <a:moveTo>
                  <a:pt x="2870200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2870200" y="47625"/>
                </a:lnTo>
                <a:lnTo>
                  <a:pt x="2870200" y="28575"/>
                </a:lnTo>
                <a:close/>
              </a:path>
              <a:path w="2946400" h="76200">
                <a:moveTo>
                  <a:pt x="2927350" y="28575"/>
                </a:moveTo>
                <a:lnTo>
                  <a:pt x="2882900" y="28575"/>
                </a:lnTo>
                <a:lnTo>
                  <a:pt x="2882900" y="47625"/>
                </a:lnTo>
                <a:lnTo>
                  <a:pt x="2927350" y="47625"/>
                </a:lnTo>
                <a:lnTo>
                  <a:pt x="2946400" y="38100"/>
                </a:lnTo>
                <a:lnTo>
                  <a:pt x="2927350" y="28575"/>
                </a:lnTo>
                <a:close/>
              </a:path>
            </a:pathLst>
          </a:custGeom>
          <a:solidFill>
            <a:srgbClr val="4471c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object 7"/>
          <p:cNvSpPr/>
          <p:nvPr/>
        </p:nvSpPr>
        <p:spPr>
          <a:xfrm>
            <a:off x="4386960" y="3447720"/>
            <a:ext cx="24825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800" spc="-1" strike="noStrike">
                <a:latin typeface="Calibri"/>
              </a:rPr>
              <a:t>Get </a:t>
            </a:r>
            <a:r>
              <a:rPr b="0" lang="en-IN" sz="1800" spc="-12" strike="noStrike">
                <a:latin typeface="Calibri"/>
              </a:rPr>
              <a:t>user’s</a:t>
            </a:r>
            <a:r>
              <a:rPr b="0" lang="en-IN" sz="1800" spc="-72" strike="noStrike">
                <a:latin typeface="Calibri"/>
              </a:rPr>
              <a:t> </a:t>
            </a:r>
            <a:r>
              <a:rPr b="0" lang="en-IN" sz="1800" spc="-15" strike="noStrike">
                <a:latin typeface="Calibri"/>
              </a:rPr>
              <a:t>orders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3" name="object 8"/>
          <p:cNvSpPr/>
          <p:nvPr/>
        </p:nvSpPr>
        <p:spPr>
          <a:xfrm>
            <a:off x="6869520" y="2682360"/>
            <a:ext cx="446760" cy="2163600"/>
          </a:xfrm>
          <a:prstGeom prst="rect">
            <a:avLst/>
          </a:prstGeom>
          <a:noFill/>
          <a:ln w="22225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buNone/>
            </a:pPr>
            <a:endParaRPr b="0" lang="en-IN" sz="1550" spc="-1" strike="noStrike">
              <a:latin typeface="Arial"/>
            </a:endParaRPr>
          </a:p>
          <a:p>
            <a:pPr marL="164520" indent="-756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44536a"/>
                </a:solidFill>
                <a:latin typeface="Calibri"/>
              </a:rPr>
              <a:t>A  P  I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4" name="object 9"/>
          <p:cNvSpPr/>
          <p:nvPr/>
        </p:nvSpPr>
        <p:spPr>
          <a:xfrm>
            <a:off x="6165360" y="5653080"/>
            <a:ext cx="4274640" cy="37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i="1" lang="en-IN" sz="2400" spc="-7" strike="noStrike">
                <a:latin typeface="Calibri"/>
              </a:rPr>
              <a:t>Exposing an</a:t>
            </a:r>
            <a:r>
              <a:rPr b="0" i="1" lang="en-IN" sz="2400" spc="-66" strike="noStrike">
                <a:latin typeface="Calibri"/>
              </a:rPr>
              <a:t> </a:t>
            </a:r>
            <a:r>
              <a:rPr b="0" i="1" lang="en-IN" sz="2400" spc="-1" strike="noStrike">
                <a:latin typeface="Calibri"/>
              </a:rPr>
              <a:t>API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95" name="object 10"/>
          <p:cNvSpPr/>
          <p:nvPr/>
        </p:nvSpPr>
        <p:spPr>
          <a:xfrm>
            <a:off x="7034040" y="5103000"/>
            <a:ext cx="75960" cy="658800"/>
          </a:xfrm>
          <a:custGeom>
            <a:avLst/>
            <a:gdLst/>
            <a:ahLst/>
            <a:rect l="l" t="t" r="r" b="b"/>
            <a:pathLst>
              <a:path w="76200" h="659129">
                <a:moveTo>
                  <a:pt x="47625" y="63500"/>
                </a:moveTo>
                <a:lnTo>
                  <a:pt x="28575" y="63500"/>
                </a:lnTo>
                <a:lnTo>
                  <a:pt x="28575" y="658888"/>
                </a:lnTo>
                <a:lnTo>
                  <a:pt x="47625" y="658888"/>
                </a:lnTo>
                <a:lnTo>
                  <a:pt x="47625" y="63500"/>
                </a:lnTo>
                <a:close/>
              </a:path>
              <a:path w="76200" h="659129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659129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734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857" strike="noStrike">
                <a:solidFill>
                  <a:srgbClr val="532708"/>
                </a:solidFill>
                <a:latin typeface="Verdana"/>
              </a:rPr>
              <a:t>API</a:t>
            </a:r>
            <a:r>
              <a:rPr b="1" lang="en-IN" sz="5000" spc="-452" strike="noStrike">
                <a:solidFill>
                  <a:srgbClr val="532708"/>
                </a:solidFill>
                <a:latin typeface="Verdana"/>
              </a:rPr>
              <a:t> </a:t>
            </a:r>
            <a:r>
              <a:rPr b="1" lang="en-IN" sz="5000" spc="-732" strike="noStrike">
                <a:solidFill>
                  <a:srgbClr val="532708"/>
                </a:solidFill>
                <a:latin typeface="Verdana"/>
              </a:rPr>
              <a:t>Types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197" name="object 3"/>
          <p:cNvSpPr/>
          <p:nvPr/>
        </p:nvSpPr>
        <p:spPr>
          <a:xfrm>
            <a:off x="371160" y="2034360"/>
            <a:ext cx="5748840" cy="298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191" strike="noStrike">
                <a:latin typeface="Verdana"/>
              </a:rPr>
              <a:t>Operating</a:t>
            </a:r>
            <a:r>
              <a:rPr b="0" lang="en-IN" sz="2800" spc="-287" strike="noStrike">
                <a:latin typeface="Verdana"/>
              </a:rPr>
              <a:t> </a:t>
            </a:r>
            <a:r>
              <a:rPr b="0" lang="en-IN" sz="2800" spc="-202" strike="noStrike">
                <a:latin typeface="Verdana"/>
              </a:rPr>
              <a:t>System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  <a:buNone/>
              <a:tabLst>
                <a:tab algn="l" pos="469440"/>
                <a:tab algn="l" pos="469800"/>
              </a:tabLst>
            </a:pPr>
            <a:endParaRPr b="0" lang="en-IN" sz="275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114" strike="noStrike">
                <a:latin typeface="Verdana"/>
              </a:rPr>
              <a:t>Library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None/>
              <a:tabLst>
                <a:tab algn="l" pos="469440"/>
                <a:tab algn="l" pos="469800"/>
              </a:tabLst>
            </a:pPr>
            <a:endParaRPr b="0" lang="en-IN" sz="275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197" strike="noStrike">
                <a:latin typeface="Verdana"/>
              </a:rPr>
              <a:t>Remote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  <a:buNone/>
              <a:tabLst>
                <a:tab algn="l" pos="469440"/>
                <a:tab algn="l" pos="469800"/>
              </a:tabLst>
            </a:pPr>
            <a:endParaRPr b="0" lang="en-IN" sz="275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265" strike="noStrike">
                <a:latin typeface="Verdana"/>
              </a:rPr>
              <a:t>Web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022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687" strike="noStrike">
                <a:solidFill>
                  <a:srgbClr val="532708"/>
                </a:solidFill>
                <a:latin typeface="Verdana"/>
              </a:rPr>
              <a:t>Operating </a:t>
            </a:r>
            <a:r>
              <a:rPr b="1" lang="en-IN" sz="5000" spc="-667" strike="noStrike">
                <a:solidFill>
                  <a:srgbClr val="532708"/>
                </a:solidFill>
                <a:latin typeface="Verdana"/>
              </a:rPr>
              <a:t>System</a:t>
            </a:r>
            <a:r>
              <a:rPr b="1" lang="en-IN" sz="5000" spc="-145" strike="noStrike">
                <a:solidFill>
                  <a:srgbClr val="532708"/>
                </a:solidFill>
                <a:latin typeface="Verdana"/>
              </a:rPr>
              <a:t> </a:t>
            </a:r>
            <a:r>
              <a:rPr b="1" lang="en-IN" sz="5000" spc="-857" strike="noStrike">
                <a:solidFill>
                  <a:srgbClr val="532708"/>
                </a:solidFill>
                <a:latin typeface="Verdana"/>
              </a:rPr>
              <a:t>API</a:t>
            </a:r>
            <a:endParaRPr b="0" lang="en-IN" sz="5000" spc="-1" strike="noStrike">
              <a:latin typeface="Calibri"/>
            </a:endParaRPr>
          </a:p>
        </p:txBody>
      </p:sp>
      <p:grpSp>
        <p:nvGrpSpPr>
          <p:cNvPr id="199" name="object 3"/>
          <p:cNvGrpSpPr/>
          <p:nvPr/>
        </p:nvGrpSpPr>
        <p:grpSpPr>
          <a:xfrm>
            <a:off x="2671560" y="3173040"/>
            <a:ext cx="1697760" cy="1996200"/>
            <a:chOff x="2671560" y="3173040"/>
            <a:chExt cx="1697760" cy="1996200"/>
          </a:xfrm>
        </p:grpSpPr>
        <p:sp>
          <p:nvSpPr>
            <p:cNvPr id="200" name="object 4"/>
            <p:cNvSpPr/>
            <p:nvPr/>
          </p:nvSpPr>
          <p:spPr>
            <a:xfrm>
              <a:off x="2671560" y="3173040"/>
              <a:ext cx="1697760" cy="1609200"/>
            </a:xfrm>
            <a:custGeom>
              <a:avLst/>
              <a:gdLst/>
              <a:ahLst/>
              <a:rect l="l" t="t" r="r" b="b"/>
              <a:pathLst>
                <a:path w="1697989" h="1609725">
                  <a:moveTo>
                    <a:pt x="1697736" y="0"/>
                  </a:moveTo>
                  <a:lnTo>
                    <a:pt x="0" y="0"/>
                  </a:lnTo>
                  <a:lnTo>
                    <a:pt x="0" y="1609343"/>
                  </a:lnTo>
                  <a:lnTo>
                    <a:pt x="1697736" y="1609343"/>
                  </a:lnTo>
                  <a:lnTo>
                    <a:pt x="1697736" y="0"/>
                  </a:lnTo>
                  <a:close/>
                </a:path>
              </a:pathLst>
            </a:custGeom>
            <a:solidFill>
              <a:srgbClr val="4471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object 5"/>
            <p:cNvSpPr/>
            <p:nvPr/>
          </p:nvSpPr>
          <p:spPr>
            <a:xfrm>
              <a:off x="2671560" y="3173040"/>
              <a:ext cx="1697760" cy="1996200"/>
            </a:xfrm>
            <a:custGeom>
              <a:avLst/>
              <a:gdLst/>
              <a:ahLst/>
              <a:rect l="l" t="t" r="r" b="b"/>
              <a:pathLst>
                <a:path w="1697989" h="1996439">
                  <a:moveTo>
                    <a:pt x="0" y="1609343"/>
                  </a:moveTo>
                  <a:lnTo>
                    <a:pt x="1697736" y="1609343"/>
                  </a:lnTo>
                  <a:lnTo>
                    <a:pt x="1697736" y="0"/>
                  </a:lnTo>
                  <a:lnTo>
                    <a:pt x="0" y="0"/>
                  </a:lnTo>
                  <a:lnTo>
                    <a:pt x="0" y="1609343"/>
                  </a:lnTo>
                  <a:close/>
                </a:path>
                <a:path w="1697989" h="1996439">
                  <a:moveTo>
                    <a:pt x="0" y="1996439"/>
                  </a:moveTo>
                  <a:lnTo>
                    <a:pt x="1697736" y="1996439"/>
                  </a:lnTo>
                  <a:lnTo>
                    <a:pt x="1697736" y="1609343"/>
                  </a:lnTo>
                  <a:lnTo>
                    <a:pt x="0" y="1609343"/>
                  </a:lnTo>
                  <a:lnTo>
                    <a:pt x="0" y="1996439"/>
                  </a:lnTo>
                  <a:close/>
                </a:path>
              </a:pathLst>
            </a:custGeom>
            <a:noFill/>
            <a:ln w="12700">
              <a:solidFill>
                <a:srgbClr val="2e528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2" name="object 6"/>
          <p:cNvSpPr/>
          <p:nvPr/>
        </p:nvSpPr>
        <p:spPr>
          <a:xfrm>
            <a:off x="1833480" y="2199240"/>
            <a:ext cx="3373920" cy="2858040"/>
          </a:xfrm>
          <a:prstGeom prst="rect">
            <a:avLst/>
          </a:prstGeom>
          <a:noFill/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0960" bIns="0" anchor="t">
            <a:spAutoFit/>
          </a:bodyPr>
          <a:p>
            <a:pPr algn="ctr">
              <a:lnSpc>
                <a:spcPct val="100000"/>
              </a:lnSpc>
              <a:spcBef>
                <a:spcPts val="244"/>
              </a:spcBef>
              <a:buNone/>
            </a:pPr>
            <a:r>
              <a:rPr b="0" lang="en-IN" sz="1800" spc="-7" strike="noStrike">
                <a:solidFill>
                  <a:srgbClr val="44536a"/>
                </a:solidFill>
                <a:latin typeface="Calibri"/>
              </a:rPr>
              <a:t>OS </a:t>
            </a:r>
            <a:r>
              <a:rPr b="0" lang="en-IN" sz="1800" spc="-12" strike="noStrike">
                <a:solidFill>
                  <a:srgbClr val="44536a"/>
                </a:solidFill>
                <a:latin typeface="Calibri"/>
              </a:rPr>
              <a:t>(Windows </a:t>
            </a:r>
            <a:r>
              <a:rPr b="0" lang="en-IN" sz="1800" spc="-1" strike="noStrike">
                <a:solidFill>
                  <a:srgbClr val="44536a"/>
                </a:solidFill>
                <a:latin typeface="Calibri"/>
              </a:rPr>
              <a:t>/ </a:t>
            </a:r>
            <a:r>
              <a:rPr b="0" lang="en-IN" sz="1800" spc="-7" strike="noStrike">
                <a:solidFill>
                  <a:srgbClr val="44536a"/>
                </a:solidFill>
                <a:latin typeface="Calibri"/>
              </a:rPr>
              <a:t>Linux </a:t>
            </a:r>
            <a:r>
              <a:rPr b="0" lang="en-IN" sz="1800" spc="-1" strike="noStrike">
                <a:solidFill>
                  <a:srgbClr val="44536a"/>
                </a:solidFill>
                <a:latin typeface="Calibri"/>
              </a:rPr>
              <a:t>/</a:t>
            </a:r>
            <a:r>
              <a:rPr b="0" lang="en-IN" sz="1800" spc="49" strike="noStrike">
                <a:solidFill>
                  <a:srgbClr val="44536a"/>
                </a:solidFill>
                <a:latin typeface="Calibri"/>
              </a:rPr>
              <a:t> </a:t>
            </a:r>
            <a:r>
              <a:rPr b="0" lang="en-IN" sz="1800" spc="-15" strike="noStrike">
                <a:solidFill>
                  <a:srgbClr val="44536a"/>
                </a:solidFill>
                <a:latin typeface="Calibri"/>
              </a:rPr>
              <a:t>etc.)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219"/>
              </a:spcBef>
              <a:buNone/>
            </a:pPr>
            <a:r>
              <a:rPr b="0" lang="en-IN" sz="2400" spc="-1" strike="noStrike">
                <a:solidFill>
                  <a:srgbClr val="ffffff"/>
                </a:solidFill>
                <a:latin typeface="Calibri"/>
              </a:rPr>
              <a:t>My</a:t>
            </a:r>
            <a:r>
              <a:rPr b="0" lang="en-IN" sz="2400" spc="-2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IN" sz="2400" spc="-1" strike="noStrike">
                <a:solidFill>
                  <a:srgbClr val="ffffff"/>
                </a:solidFill>
                <a:latin typeface="Calibri"/>
              </a:rPr>
              <a:t>App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None/>
            </a:pPr>
            <a:endParaRPr b="0" lang="en-IN" sz="19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7" strike="noStrike">
                <a:solidFill>
                  <a:srgbClr val="44536a"/>
                </a:solidFill>
                <a:latin typeface="Calibri"/>
              </a:rPr>
              <a:t>OS</a:t>
            </a:r>
            <a:r>
              <a:rPr b="0" lang="en-IN" sz="1800" spc="-12" strike="noStrike">
                <a:solidFill>
                  <a:srgbClr val="44536a"/>
                </a:solidFill>
                <a:latin typeface="Calibri"/>
              </a:rPr>
              <a:t> </a:t>
            </a:r>
            <a:r>
              <a:rPr b="0" lang="en-IN" sz="1800" spc="-7" strike="noStrike">
                <a:solidFill>
                  <a:srgbClr val="44536a"/>
                </a:solidFill>
                <a:latin typeface="Calibri"/>
              </a:rPr>
              <a:t>API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3" name="object 7"/>
          <p:cNvSpPr/>
          <p:nvPr/>
        </p:nvSpPr>
        <p:spPr>
          <a:xfrm>
            <a:off x="5992560" y="2355480"/>
            <a:ext cx="5707440" cy="165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548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1539"/>
              </a:spcBef>
              <a:buClr>
                <a:srgbClr val="000000"/>
              </a:buClr>
              <a:buFont typeface="Arial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55" strike="noStrike">
                <a:latin typeface="Verdana"/>
              </a:rPr>
              <a:t>File</a:t>
            </a:r>
            <a:r>
              <a:rPr b="0" lang="en-IN" sz="2400" spc="-202" strike="noStrike">
                <a:latin typeface="Verdana"/>
              </a:rPr>
              <a:t> </a:t>
            </a:r>
            <a:r>
              <a:rPr b="0" lang="en-IN" sz="2400" spc="-171" strike="noStrike">
                <a:latin typeface="Verdana"/>
              </a:rPr>
              <a:t>System</a:t>
            </a:r>
            <a:endParaRPr b="0" lang="en-IN" sz="24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120" strike="noStrike">
                <a:latin typeface="Verdana"/>
              </a:rPr>
              <a:t>Network</a:t>
            </a:r>
            <a:r>
              <a:rPr b="0" lang="en-IN" sz="2400" spc="-182" strike="noStrike">
                <a:latin typeface="Verdana"/>
              </a:rPr>
              <a:t> </a:t>
            </a:r>
            <a:r>
              <a:rPr b="0" lang="en-IN" sz="2400" spc="-137" strike="noStrike">
                <a:latin typeface="Verdana"/>
              </a:rPr>
              <a:t>Devices</a:t>
            </a:r>
            <a:endParaRPr b="0" lang="en-IN" sz="24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•"/>
              <a:tabLst>
                <a:tab algn="l" pos="354960"/>
                <a:tab algn="l" pos="355680"/>
              </a:tabLst>
            </a:pPr>
            <a:r>
              <a:rPr b="0" lang="en-IN" sz="2400" spc="-92" strike="noStrike">
                <a:latin typeface="Verdana"/>
              </a:rPr>
              <a:t>User </a:t>
            </a:r>
            <a:r>
              <a:rPr b="0" lang="en-IN" sz="2400" spc="-151" strike="noStrike">
                <a:latin typeface="Verdana"/>
              </a:rPr>
              <a:t>Interface</a:t>
            </a:r>
            <a:r>
              <a:rPr b="0" lang="en-IN" sz="2400" spc="-276" strike="noStrike">
                <a:latin typeface="Verdana"/>
              </a:rPr>
              <a:t> </a:t>
            </a:r>
            <a:r>
              <a:rPr b="0" lang="en-IN" sz="2400" spc="-126" strike="noStrike">
                <a:latin typeface="Verdana"/>
              </a:rPr>
              <a:t>Elements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04" name="object 8"/>
          <p:cNvSpPr/>
          <p:nvPr/>
        </p:nvSpPr>
        <p:spPr>
          <a:xfrm>
            <a:off x="6096600" y="5170320"/>
            <a:ext cx="3372840" cy="477360"/>
          </a:xfrm>
          <a:prstGeom prst="rect">
            <a:avLst/>
          </a:prstGeom>
          <a:noFill/>
          <a:ln w="28575">
            <a:solidFill>
              <a:srgbClr val="53823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 anchor="t">
            <a:spAutoFit/>
          </a:bodyPr>
          <a:p>
            <a:pPr marL="879480">
              <a:lnSpc>
                <a:spcPct val="100000"/>
              </a:lnSpc>
              <a:spcBef>
                <a:spcPts val="164"/>
              </a:spcBef>
              <a:buNone/>
            </a:pPr>
            <a:r>
              <a:rPr b="0" lang="en-IN" sz="3000" spc="-7" strike="noStrike">
                <a:latin typeface="Calibri"/>
              </a:rPr>
              <a:t>Win32</a:t>
            </a:r>
            <a:r>
              <a:rPr b="0" lang="en-IN" sz="3000" spc="4" strike="noStrike">
                <a:latin typeface="Calibri"/>
              </a:rPr>
              <a:t> </a:t>
            </a:r>
            <a:r>
              <a:rPr b="0" lang="en-IN" sz="3000" spc="-1" strike="noStrike">
                <a:latin typeface="Calibri"/>
              </a:rPr>
              <a:t>API</a:t>
            </a:r>
            <a:endParaRPr b="0" lang="en-IN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734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542" strike="noStrike">
                <a:solidFill>
                  <a:srgbClr val="532708"/>
                </a:solidFill>
                <a:latin typeface="Verdana"/>
              </a:rPr>
              <a:t>Library</a:t>
            </a:r>
            <a:r>
              <a:rPr b="1" lang="en-IN" sz="5000" spc="-477" strike="noStrike">
                <a:solidFill>
                  <a:srgbClr val="532708"/>
                </a:solidFill>
                <a:latin typeface="Verdana"/>
              </a:rPr>
              <a:t> </a:t>
            </a:r>
            <a:r>
              <a:rPr b="1" lang="en-IN" sz="5000" spc="-857" strike="noStrike">
                <a:solidFill>
                  <a:srgbClr val="532708"/>
                </a:solidFill>
                <a:latin typeface="Verdana"/>
              </a:rPr>
              <a:t>API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206" name="object 3"/>
          <p:cNvSpPr/>
          <p:nvPr/>
        </p:nvSpPr>
        <p:spPr>
          <a:xfrm>
            <a:off x="2671560" y="2734200"/>
            <a:ext cx="1697760" cy="85752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360" bIns="0" anchor="t">
            <a:spAutoFit/>
          </a:bodyPr>
          <a:p>
            <a:pPr marL="505440">
              <a:lnSpc>
                <a:spcPct val="100000"/>
              </a:lnSpc>
              <a:spcBef>
                <a:spcPts val="995"/>
              </a:spcBef>
              <a:buNone/>
            </a:pPr>
            <a:r>
              <a:rPr b="0" lang="en-IN" sz="2400" spc="-12" strike="noStrike">
                <a:solidFill>
                  <a:srgbClr val="ffffff"/>
                </a:solidFill>
                <a:latin typeface="Calibri"/>
              </a:rPr>
              <a:t>Users</a:t>
            </a:r>
            <a:endParaRPr b="0" lang="en-IN" sz="2400" spc="-1" strike="noStrike">
              <a:latin typeface="Arial"/>
            </a:endParaRPr>
          </a:p>
          <a:p>
            <a:pPr marL="423720">
              <a:lnSpc>
                <a:spcPct val="100000"/>
              </a:lnSpc>
              <a:buNone/>
            </a:pPr>
            <a:r>
              <a:rPr b="0" lang="en-IN" sz="2400" spc="-12" strike="noStrike">
                <a:solidFill>
                  <a:srgbClr val="ffffff"/>
                </a:solidFill>
                <a:latin typeface="Calibri"/>
              </a:rPr>
              <a:t>Library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207" name="object 4"/>
          <p:cNvGrpSpPr/>
          <p:nvPr/>
        </p:nvGrpSpPr>
        <p:grpSpPr>
          <a:xfrm>
            <a:off x="2671560" y="4217040"/>
            <a:ext cx="1697760" cy="1409400"/>
            <a:chOff x="2671560" y="4217040"/>
            <a:chExt cx="1697760" cy="1409400"/>
          </a:xfrm>
        </p:grpSpPr>
        <p:sp>
          <p:nvSpPr>
            <p:cNvPr id="208" name="object 5"/>
            <p:cNvSpPr/>
            <p:nvPr/>
          </p:nvSpPr>
          <p:spPr>
            <a:xfrm>
              <a:off x="2671560" y="4217040"/>
              <a:ext cx="1697760" cy="385560"/>
            </a:xfrm>
            <a:custGeom>
              <a:avLst/>
              <a:gdLst/>
              <a:ahLst/>
              <a:rect l="l" t="t" r="r" b="b"/>
              <a:pathLst>
                <a:path w="1697989" h="386079">
                  <a:moveTo>
                    <a:pt x="0" y="385571"/>
                  </a:moveTo>
                  <a:lnTo>
                    <a:pt x="1697736" y="385571"/>
                  </a:lnTo>
                  <a:lnTo>
                    <a:pt x="1697736" y="0"/>
                  </a:lnTo>
                  <a:lnTo>
                    <a:pt x="0" y="0"/>
                  </a:lnTo>
                  <a:lnTo>
                    <a:pt x="0" y="385571"/>
                  </a:lnTo>
                  <a:close/>
                </a:path>
              </a:pathLst>
            </a:custGeom>
            <a:noFill/>
            <a:ln w="12700">
              <a:solidFill>
                <a:srgbClr val="2e528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object 6"/>
            <p:cNvSpPr/>
            <p:nvPr/>
          </p:nvSpPr>
          <p:spPr>
            <a:xfrm>
              <a:off x="2671560" y="4602600"/>
              <a:ext cx="1697760" cy="1023840"/>
            </a:xfrm>
            <a:custGeom>
              <a:avLst/>
              <a:gdLst/>
              <a:ahLst/>
              <a:rect l="l" t="t" r="r" b="b"/>
              <a:pathLst>
                <a:path w="1697989" h="1024254">
                  <a:moveTo>
                    <a:pt x="1697736" y="0"/>
                  </a:moveTo>
                  <a:lnTo>
                    <a:pt x="0" y="0"/>
                  </a:lnTo>
                  <a:lnTo>
                    <a:pt x="0" y="1024128"/>
                  </a:lnTo>
                  <a:lnTo>
                    <a:pt x="1697736" y="1024128"/>
                  </a:lnTo>
                  <a:lnTo>
                    <a:pt x="1697736" y="0"/>
                  </a:lnTo>
                  <a:close/>
                </a:path>
              </a:pathLst>
            </a:custGeom>
            <a:solidFill>
              <a:srgbClr val="4471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object 7"/>
            <p:cNvSpPr/>
            <p:nvPr/>
          </p:nvSpPr>
          <p:spPr>
            <a:xfrm>
              <a:off x="2671560" y="4602600"/>
              <a:ext cx="1697760" cy="1023840"/>
            </a:xfrm>
            <a:custGeom>
              <a:avLst/>
              <a:gdLst/>
              <a:ahLst/>
              <a:rect l="l" t="t" r="r" b="b"/>
              <a:pathLst>
                <a:path w="1697989" h="1024254">
                  <a:moveTo>
                    <a:pt x="0" y="1024128"/>
                  </a:moveTo>
                  <a:lnTo>
                    <a:pt x="1697736" y="1024128"/>
                  </a:lnTo>
                  <a:lnTo>
                    <a:pt x="1697736" y="0"/>
                  </a:lnTo>
                  <a:lnTo>
                    <a:pt x="0" y="0"/>
                  </a:lnTo>
                  <a:lnTo>
                    <a:pt x="0" y="1024128"/>
                  </a:lnTo>
                  <a:close/>
                </a:path>
              </a:pathLst>
            </a:custGeom>
            <a:noFill/>
            <a:ln w="12700">
              <a:solidFill>
                <a:srgbClr val="2e528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1" name="object 8"/>
          <p:cNvSpPr/>
          <p:nvPr/>
        </p:nvSpPr>
        <p:spPr>
          <a:xfrm>
            <a:off x="1833480" y="2199240"/>
            <a:ext cx="3373920" cy="3960360"/>
          </a:xfrm>
          <a:prstGeom prst="rect">
            <a:avLst/>
          </a:prstGeom>
          <a:noFill/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0960" bIns="0" anchor="t">
            <a:spAutoFit/>
          </a:bodyPr>
          <a:p>
            <a:pPr marL="720" algn="ctr">
              <a:lnSpc>
                <a:spcPct val="100000"/>
              </a:lnSpc>
              <a:spcBef>
                <a:spcPts val="244"/>
              </a:spcBef>
              <a:buNone/>
            </a:pPr>
            <a:r>
              <a:rPr b="0" lang="en-IN" sz="1800" spc="-1" strike="noStrike">
                <a:solidFill>
                  <a:srgbClr val="44536a"/>
                </a:solidFill>
                <a:latin typeface="Calibri"/>
              </a:rPr>
              <a:t>My</a:t>
            </a:r>
            <a:r>
              <a:rPr b="0" lang="en-IN" sz="1800" spc="-12" strike="noStrike">
                <a:solidFill>
                  <a:srgbClr val="44536a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44536a"/>
                </a:solidFill>
                <a:latin typeface="Calibri"/>
              </a:rPr>
              <a:t>App</a:t>
            </a:r>
            <a:endParaRPr b="0" lang="en-IN" sz="1800" spc="-1" strike="noStrike">
              <a:latin typeface="Arial"/>
            </a:endParaRPr>
          </a:p>
          <a:p>
            <a:pPr marL="720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720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720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720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720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720">
              <a:lnSpc>
                <a:spcPct val="100000"/>
              </a:lnSpc>
              <a:spcBef>
                <a:spcPts val="54"/>
              </a:spcBef>
              <a:buNone/>
            </a:pPr>
            <a:endParaRPr b="0" lang="en-IN" sz="2200" spc="-1" strike="noStrike">
              <a:latin typeface="Arial"/>
            </a:endParaRPr>
          </a:p>
          <a:p>
            <a:pPr marL="720"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44536a"/>
                </a:solidFill>
                <a:latin typeface="Calibri"/>
              </a:rPr>
              <a:t>Logging</a:t>
            </a:r>
            <a:r>
              <a:rPr b="0" lang="en-IN" sz="1800" spc="9" strike="noStrike">
                <a:solidFill>
                  <a:srgbClr val="44536a"/>
                </a:solid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44536a"/>
                </a:solidFill>
                <a:latin typeface="Calibri"/>
              </a:rPr>
              <a:t>API</a:t>
            </a:r>
            <a:endParaRPr b="0" lang="en-IN" sz="1800" spc="-1" strike="noStrike">
              <a:latin typeface="Arial"/>
            </a:endParaRPr>
          </a:p>
          <a:p>
            <a:pPr marL="720">
              <a:lnSpc>
                <a:spcPct val="100000"/>
              </a:lnSpc>
              <a:spcBef>
                <a:spcPts val="51"/>
              </a:spcBef>
              <a:buNone/>
            </a:pPr>
            <a:endParaRPr b="0" lang="en-IN" sz="1300" spc="-1" strike="noStrike">
              <a:latin typeface="Arial"/>
            </a:endParaRPr>
          </a:p>
          <a:p>
            <a:pPr marL="1211040" algn="ctr">
              <a:lnSpc>
                <a:spcPct val="100000"/>
              </a:lnSpc>
              <a:buNone/>
            </a:pPr>
            <a:r>
              <a:rPr b="0" lang="en-IN" sz="2400" spc="-7" strike="noStrike">
                <a:solidFill>
                  <a:srgbClr val="ffffff"/>
                </a:solidFill>
                <a:latin typeface="Calibri"/>
              </a:rPr>
              <a:t>Lo</a:t>
            </a:r>
            <a:r>
              <a:rPr b="0" lang="en-IN" sz="2400" spc="9" strike="noStrike">
                <a:solidFill>
                  <a:srgbClr val="ffffff"/>
                </a:solidFill>
                <a:latin typeface="Calibri"/>
              </a:rPr>
              <a:t>g</a:t>
            </a:r>
            <a:r>
              <a:rPr b="0" lang="en-IN" sz="2400" spc="-1" strike="noStrike">
                <a:solidFill>
                  <a:srgbClr val="ffffff"/>
                </a:solidFill>
                <a:latin typeface="Calibri"/>
              </a:rPr>
              <a:t>ging  </a:t>
            </a:r>
            <a:r>
              <a:rPr b="0" lang="en-IN" sz="2400" spc="-12" strike="noStrike">
                <a:solidFill>
                  <a:srgbClr val="ffffff"/>
                </a:solidFill>
                <a:latin typeface="Calibri"/>
              </a:rPr>
              <a:t>Library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12" name="object 9"/>
          <p:cNvSpPr/>
          <p:nvPr/>
        </p:nvSpPr>
        <p:spPr>
          <a:xfrm>
            <a:off x="6024960" y="2199960"/>
            <a:ext cx="3373920" cy="2093760"/>
          </a:xfrm>
          <a:custGeom>
            <a:avLst/>
            <a:gdLst/>
            <a:ahLst/>
            <a:rect l="l" t="t" r="r" b="b"/>
            <a:pathLst>
              <a:path w="3374390" h="2094229">
                <a:moveTo>
                  <a:pt x="0" y="2093975"/>
                </a:moveTo>
                <a:lnTo>
                  <a:pt x="3374136" y="2093975"/>
                </a:lnTo>
                <a:lnTo>
                  <a:pt x="3374136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noFill/>
          <a:ln w="28575">
            <a:solidFill>
              <a:srgbClr val="53823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object 10"/>
          <p:cNvSpPr/>
          <p:nvPr/>
        </p:nvSpPr>
        <p:spPr>
          <a:xfrm>
            <a:off x="6117120" y="2208960"/>
            <a:ext cx="5402880" cy="200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63504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3000" spc="-7" strike="noStrike">
                <a:latin typeface="Calibri"/>
              </a:rPr>
              <a:t>Class</a:t>
            </a:r>
            <a:r>
              <a:rPr b="0" lang="en-IN" sz="3000" spc="-66" strike="noStrike">
                <a:latin typeface="Calibri"/>
              </a:rPr>
              <a:t> </a:t>
            </a:r>
            <a:r>
              <a:rPr b="0" lang="en-IN" sz="3000" spc="-15" strike="noStrike">
                <a:latin typeface="Calibri"/>
              </a:rPr>
              <a:t>Library</a:t>
            </a:r>
            <a:endParaRPr b="0" lang="en-IN" sz="3000" spc="-1" strike="noStrike">
              <a:latin typeface="Arial"/>
            </a:endParaRPr>
          </a:p>
          <a:p>
            <a:pPr marL="342360" indent="-342360">
              <a:lnSpc>
                <a:spcPct val="100000"/>
              </a:lnSpc>
              <a:spcBef>
                <a:spcPts val="60"/>
              </a:spcBef>
              <a:buClr>
                <a:srgbClr val="000000"/>
              </a:buClr>
              <a:buFont typeface="StarSymbol"/>
              <a:buChar char="-"/>
              <a:tabLst>
                <a:tab algn="l" pos="342360"/>
                <a:tab algn="l" pos="343080"/>
              </a:tabLst>
            </a:pPr>
            <a:r>
              <a:rPr b="0" lang="en-IN" sz="2000" spc="-7" strike="noStrike">
                <a:latin typeface="Calibri"/>
              </a:rPr>
              <a:t>.NET</a:t>
            </a:r>
            <a:endParaRPr b="0" lang="en-IN" sz="2000" spc="-1" strike="noStrike">
              <a:latin typeface="Arial"/>
            </a:endParaRPr>
          </a:p>
          <a:p>
            <a:pPr marL="342360" indent="-342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  <a:tabLst>
                <a:tab algn="l" pos="342360"/>
                <a:tab algn="l" pos="343080"/>
              </a:tabLst>
            </a:pPr>
            <a:r>
              <a:rPr b="0" lang="en-IN" sz="2000" spc="-21" strike="noStrike">
                <a:latin typeface="Calibri"/>
              </a:rPr>
              <a:t>Java</a:t>
            </a:r>
            <a:endParaRPr b="0" lang="en-IN" sz="2000" spc="-1" strike="noStrike">
              <a:latin typeface="Arial"/>
            </a:endParaRPr>
          </a:p>
          <a:p>
            <a:pPr marL="342360" indent="-342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  <a:tabLst>
                <a:tab algn="l" pos="342360"/>
                <a:tab algn="l" pos="343080"/>
              </a:tabLst>
            </a:pPr>
            <a:r>
              <a:rPr b="0" lang="en-IN" sz="2000" spc="-1" strike="noStrike">
                <a:latin typeface="Calibri"/>
              </a:rPr>
              <a:t>Python</a:t>
            </a:r>
            <a:endParaRPr b="0" lang="en-IN" sz="2000" spc="-1" strike="noStrike">
              <a:latin typeface="Arial"/>
            </a:endParaRPr>
          </a:p>
          <a:p>
            <a:pPr marL="342360" indent="-342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  <a:tabLst>
                <a:tab algn="l" pos="342360"/>
                <a:tab algn="l" pos="343080"/>
              </a:tabLst>
            </a:pPr>
            <a:r>
              <a:rPr b="0" lang="en-IN" sz="2000" spc="-7" strike="noStrike">
                <a:latin typeface="Calibri"/>
              </a:rPr>
              <a:t>node.js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  <a:buNone/>
              <a:tabLst>
                <a:tab algn="l" pos="342360"/>
              </a:tabLst>
            </a:pPr>
            <a:r>
              <a:rPr b="0" lang="en-IN" sz="2000" spc="-1" strike="noStrike">
                <a:latin typeface="Calibri"/>
              </a:rPr>
              <a:t>-</a:t>
            </a:r>
            <a:r>
              <a:rPr b="0" lang="en-IN" sz="2000" spc="-1" strike="noStrike">
                <a:latin typeface="Calibri"/>
              </a:rPr>
              <a:t>	</a:t>
            </a:r>
            <a:r>
              <a:rPr b="0" lang="en-IN" sz="2000" spc="-1" strike="noStrike">
                <a:latin typeface="Calibri"/>
              </a:rPr>
              <a:t>…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14" name="object 11"/>
          <p:cNvSpPr/>
          <p:nvPr/>
        </p:nvSpPr>
        <p:spPr>
          <a:xfrm>
            <a:off x="3482280" y="3756600"/>
            <a:ext cx="75960" cy="459360"/>
          </a:xfrm>
          <a:custGeom>
            <a:avLst/>
            <a:gdLst/>
            <a:ahLst/>
            <a:rect l="l" t="t" r="r" b="b"/>
            <a:pathLst>
              <a:path w="76200" h="459739">
                <a:moveTo>
                  <a:pt x="30099" y="383158"/>
                </a:moveTo>
                <a:lnTo>
                  <a:pt x="0" y="383158"/>
                </a:lnTo>
                <a:lnTo>
                  <a:pt x="38100" y="459358"/>
                </a:lnTo>
                <a:lnTo>
                  <a:pt x="69850" y="395858"/>
                </a:lnTo>
                <a:lnTo>
                  <a:pt x="30099" y="395858"/>
                </a:lnTo>
                <a:lnTo>
                  <a:pt x="30099" y="383158"/>
                </a:lnTo>
                <a:close/>
              </a:path>
              <a:path w="76200" h="459739">
                <a:moveTo>
                  <a:pt x="45974" y="0"/>
                </a:moveTo>
                <a:lnTo>
                  <a:pt x="30099" y="0"/>
                </a:lnTo>
                <a:lnTo>
                  <a:pt x="30099" y="395858"/>
                </a:lnTo>
                <a:lnTo>
                  <a:pt x="45974" y="395858"/>
                </a:lnTo>
                <a:lnTo>
                  <a:pt x="45974" y="0"/>
                </a:lnTo>
                <a:close/>
              </a:path>
              <a:path w="76200" h="459739">
                <a:moveTo>
                  <a:pt x="76200" y="383158"/>
                </a:moveTo>
                <a:lnTo>
                  <a:pt x="45974" y="383158"/>
                </a:lnTo>
                <a:lnTo>
                  <a:pt x="45974" y="395858"/>
                </a:lnTo>
                <a:lnTo>
                  <a:pt x="69850" y="395858"/>
                </a:lnTo>
                <a:lnTo>
                  <a:pt x="76200" y="383158"/>
                </a:lnTo>
                <a:close/>
              </a:path>
            </a:pathLst>
          </a:custGeom>
          <a:solidFill>
            <a:srgbClr val="4471c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518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715" strike="noStrike">
                <a:solidFill>
                  <a:srgbClr val="532708"/>
                </a:solidFill>
                <a:latin typeface="Verdana"/>
              </a:rPr>
              <a:t>Remote</a:t>
            </a:r>
            <a:r>
              <a:rPr b="1" lang="en-IN" sz="5000" spc="-460" strike="noStrike">
                <a:solidFill>
                  <a:srgbClr val="532708"/>
                </a:solidFill>
                <a:latin typeface="Verdana"/>
              </a:rPr>
              <a:t> </a:t>
            </a:r>
            <a:r>
              <a:rPr b="1" lang="en-IN" sz="5000" spc="-857" strike="noStrike">
                <a:solidFill>
                  <a:srgbClr val="532708"/>
                </a:solidFill>
                <a:latin typeface="Verdana"/>
              </a:rPr>
              <a:t>API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216" name="object 17"/>
          <p:cNvSpPr/>
          <p:nvPr/>
        </p:nvSpPr>
        <p:spPr>
          <a:xfrm>
            <a:off x="3268800" y="3081600"/>
            <a:ext cx="3953160" cy="75960"/>
          </a:xfrm>
          <a:custGeom>
            <a:avLst/>
            <a:gdLst/>
            <a:ahLst/>
            <a:rect l="l" t="t" r="r" b="b"/>
            <a:pathLst>
              <a:path w="3953509" h="76200">
                <a:moveTo>
                  <a:pt x="3877055" y="46100"/>
                </a:moveTo>
                <a:lnTo>
                  <a:pt x="3877055" y="76200"/>
                </a:lnTo>
                <a:lnTo>
                  <a:pt x="3937254" y="46100"/>
                </a:lnTo>
                <a:lnTo>
                  <a:pt x="3877055" y="46100"/>
                </a:lnTo>
                <a:close/>
              </a:path>
              <a:path w="3953509" h="76200">
                <a:moveTo>
                  <a:pt x="3877055" y="30225"/>
                </a:moveTo>
                <a:lnTo>
                  <a:pt x="3877055" y="46100"/>
                </a:lnTo>
                <a:lnTo>
                  <a:pt x="3889755" y="46100"/>
                </a:lnTo>
                <a:lnTo>
                  <a:pt x="3889755" y="30225"/>
                </a:lnTo>
                <a:lnTo>
                  <a:pt x="3877055" y="30225"/>
                </a:lnTo>
                <a:close/>
              </a:path>
              <a:path w="3953509" h="76200">
                <a:moveTo>
                  <a:pt x="3877055" y="0"/>
                </a:moveTo>
                <a:lnTo>
                  <a:pt x="3877055" y="30225"/>
                </a:lnTo>
                <a:lnTo>
                  <a:pt x="3889755" y="30225"/>
                </a:lnTo>
                <a:lnTo>
                  <a:pt x="3889755" y="46100"/>
                </a:lnTo>
                <a:lnTo>
                  <a:pt x="3937254" y="46100"/>
                </a:lnTo>
                <a:lnTo>
                  <a:pt x="3953255" y="38100"/>
                </a:lnTo>
                <a:lnTo>
                  <a:pt x="3877055" y="0"/>
                </a:lnTo>
                <a:close/>
              </a:path>
              <a:path w="3953509" h="76200">
                <a:moveTo>
                  <a:pt x="0" y="30099"/>
                </a:moveTo>
                <a:lnTo>
                  <a:pt x="0" y="45974"/>
                </a:lnTo>
                <a:lnTo>
                  <a:pt x="3877055" y="46100"/>
                </a:lnTo>
                <a:lnTo>
                  <a:pt x="3877055" y="30225"/>
                </a:lnTo>
                <a:lnTo>
                  <a:pt x="0" y="30099"/>
                </a:lnTo>
                <a:close/>
              </a:path>
            </a:pathLst>
          </a:custGeom>
          <a:solidFill>
            <a:srgbClr val="4471c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17" name="object 18"/>
          <p:cNvGraphicFramePr/>
          <p:nvPr/>
        </p:nvGraphicFramePr>
        <p:xfrm>
          <a:off x="467640" y="2718720"/>
          <a:ext cx="9072360" cy="1926720"/>
        </p:xfrm>
        <a:graphic>
          <a:graphicData uri="http://schemas.openxmlformats.org/drawingml/2006/table">
            <a:tbl>
              <a:tblPr/>
              <a:tblGrid>
                <a:gridCol w="1821960"/>
                <a:gridCol w="1191600"/>
                <a:gridCol w="4235760"/>
                <a:gridCol w="1823040"/>
              </a:tblGrid>
              <a:tr h="703080">
                <a:tc rowSpan="2">
                  <a:txBody>
                    <a:bodyPr lIns="0" rIns="0" tIns="12564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989"/>
                        </a:spcBef>
                        <a:buNone/>
                      </a:pPr>
                      <a:r>
                        <a:rPr b="0" lang="en-IN" sz="2400" spc="-12" strike="noStrike">
                          <a:solidFill>
                            <a:srgbClr val="ffffff"/>
                          </a:solidFill>
                          <a:latin typeface="Calibri"/>
                        </a:rPr>
                        <a:t>Users</a:t>
                      </a:r>
                      <a:endParaRPr b="0" lang="en-IN" sz="2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</a:pPr>
                      <a:r>
                        <a:rPr b="0" lang="en-IN" sz="2400" spc="-12" strike="noStrike">
                          <a:solidFill>
                            <a:srgbClr val="ffffff"/>
                          </a:solidFill>
                          <a:latin typeface="Calibri"/>
                        </a:rPr>
                        <a:t>Component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2e528f"/>
                      </a:solidFill>
                    </a:lnL>
                    <a:lnR w="12240">
                      <a:solidFill>
                        <a:srgbClr val="2e528f"/>
                      </a:solidFill>
                    </a:lnR>
                    <a:lnT w="12240">
                      <a:solidFill>
                        <a:srgbClr val="2e528f"/>
                      </a:solidFill>
                    </a:lnT>
                    <a:lnB w="12240">
                      <a:solidFill>
                        <a:srgbClr val="2e528f"/>
                      </a:solidFill>
                    </a:lnB>
                    <a:solidFill>
                      <a:srgbClr val="4471c4"/>
                    </a:solidFill>
                  </a:tcPr>
                </a:tc>
                <a:tc rowSpan="2">
                  <a:txBody>
                    <a:bodyPr lIns="0" rIns="0" tIns="125640" bIns="0" anchor="t">
                      <a:noAutofit/>
                    </a:bodyPr>
                    <a:p>
                      <a:pPr marL="135720">
                        <a:lnSpc>
                          <a:spcPct val="100000"/>
                        </a:lnSpc>
                        <a:spcBef>
                          <a:spcPts val="989"/>
                        </a:spcBef>
                        <a:buNone/>
                      </a:pPr>
                      <a:r>
                        <a:rPr b="0" lang="en-IN" sz="2400" spc="-15" strike="noStrike">
                          <a:solidFill>
                            <a:srgbClr val="44536a"/>
                          </a:solidFill>
                          <a:latin typeface="Calibri"/>
                        </a:rPr>
                        <a:t>Orders</a:t>
                      </a:r>
                      <a:endParaRPr b="0" lang="en-IN" sz="2400" spc="-1" strike="noStrike">
                        <a:latin typeface="Arial"/>
                      </a:endParaRPr>
                    </a:p>
                    <a:p>
                      <a:pPr marL="212040"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</a:pPr>
                      <a:r>
                        <a:rPr b="0" lang="en-IN" sz="2400" spc="-26" strike="noStrike">
                          <a:solidFill>
                            <a:srgbClr val="44536a"/>
                          </a:solidFill>
                          <a:latin typeface="Calibri"/>
                        </a:rPr>
                        <a:t>Proxy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2e528f"/>
                      </a:solidFill>
                    </a:lnL>
                    <a:lnR w="12240">
                      <a:solidFill>
                        <a:srgbClr val="2e528f"/>
                      </a:solidFill>
                    </a:lnR>
                    <a:lnT w="12240">
                      <a:solidFill>
                        <a:srgbClr val="2e528f"/>
                      </a:solidFill>
                    </a:lnT>
                    <a:lnB w="12240">
                      <a:solidFill>
                        <a:srgbClr val="2e528f"/>
                      </a:solidFill>
                    </a:lnB>
                    <a:noFill/>
                  </a:tcPr>
                </a:tc>
                <a:tc>
                  <a:txBody>
                    <a:bodyPr lIns="0" rIns="0" tIns="30240" bIns="0" anchor="t">
                      <a:noAutofit/>
                    </a:bodyPr>
                    <a:p>
                      <a:pPr marL="77472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b="0" lang="en-IN" sz="1800" spc="-12" strike="noStrike">
                          <a:solidFill>
                            <a:srgbClr val="4471c4"/>
                          </a:solidFill>
                          <a:latin typeface="Calibri"/>
                        </a:rPr>
                        <a:t>Proprietary</a:t>
                      </a:r>
                      <a:r>
                        <a:rPr b="0" lang="en-IN" sz="1800" spc="4" strike="noStrike">
                          <a:solidFill>
                            <a:srgbClr val="4471c4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800" spc="-15" strike="noStrike">
                          <a:solidFill>
                            <a:srgbClr val="4471c4"/>
                          </a:solidFill>
                          <a:latin typeface="Calibri"/>
                        </a:rPr>
                        <a:t>Protocol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2e528f"/>
                      </a:solidFill>
                    </a:lnL>
                    <a:lnR w="12240">
                      <a:solidFill>
                        <a:srgbClr val="2e528f"/>
                      </a:solidFill>
                    </a:lnR>
                    <a:lnT>
                      <a:noFill/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 lIns="0" rIns="0" tIns="125640" bIns="0" anchor="t">
                      <a:noAutofit/>
                    </a:bodyPr>
                    <a:p>
                      <a:pPr marL="2520" algn="ctr">
                        <a:lnSpc>
                          <a:spcPct val="100000"/>
                        </a:lnSpc>
                        <a:spcBef>
                          <a:spcPts val="989"/>
                        </a:spcBef>
                        <a:buNone/>
                      </a:pPr>
                      <a:r>
                        <a:rPr b="0" lang="en-IN" sz="2400" spc="-15" strike="noStrike">
                          <a:solidFill>
                            <a:srgbClr val="ffffff"/>
                          </a:solidFill>
                          <a:latin typeface="Calibri"/>
                        </a:rPr>
                        <a:t>Orders</a:t>
                      </a:r>
                      <a:endParaRPr b="0" lang="en-IN" sz="2400" spc="-1" strike="noStrike">
                        <a:latin typeface="Arial"/>
                      </a:endParaRPr>
                    </a:p>
                    <a:p>
                      <a:pPr marL="2520" algn="ctr"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</a:pPr>
                      <a:r>
                        <a:rPr b="0" lang="en-IN" sz="2400" spc="-12" strike="noStrike">
                          <a:solidFill>
                            <a:srgbClr val="ffffff"/>
                          </a:solidFill>
                          <a:latin typeface="Calibri"/>
                        </a:rPr>
                        <a:t>Component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2e528f"/>
                      </a:solidFill>
                    </a:lnL>
                    <a:lnR w="12240">
                      <a:solidFill>
                        <a:srgbClr val="2e528f"/>
                      </a:solidFill>
                    </a:lnR>
                    <a:lnT w="12240">
                      <a:solidFill>
                        <a:srgbClr val="2e528f"/>
                      </a:solidFill>
                    </a:lnT>
                    <a:lnB w="12240">
                      <a:solidFill>
                        <a:srgbClr val="2e528f"/>
                      </a:solidFill>
                    </a:lnB>
                    <a:solidFill>
                      <a:srgbClr val="4471c4"/>
                    </a:solidFill>
                  </a:tcPr>
                </a:tc>
              </a:tr>
              <a:tr h="122400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1036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IN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Network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2e528f"/>
                      </a:solidFill>
                    </a:lnL>
                    <a:lnR w="12240">
                      <a:solidFill>
                        <a:srgbClr val="2e528f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>
                      <a:noFill/>
                    </a:lnB>
                    <a:noFill/>
                  </a:tcPr>
                </a:tc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218" name="object 19"/>
          <p:cNvSpPr/>
          <p:nvPr/>
        </p:nvSpPr>
        <p:spPr>
          <a:xfrm>
            <a:off x="3832200" y="4990680"/>
            <a:ext cx="2591640" cy="92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3000" spc="-236" strike="noStrike">
                <a:latin typeface="Verdana"/>
              </a:rPr>
              <a:t>Same</a:t>
            </a:r>
            <a:r>
              <a:rPr b="0" lang="en-IN" sz="3000" spc="-310" strike="noStrike">
                <a:latin typeface="Verdana"/>
              </a:rPr>
              <a:t> </a:t>
            </a:r>
            <a:r>
              <a:rPr b="0" lang="en-IN" sz="3000" spc="-120" strike="noStrike">
                <a:latin typeface="Verdana"/>
              </a:rPr>
              <a:t>Platform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219" name="object 20"/>
          <p:cNvSpPr/>
          <p:nvPr/>
        </p:nvSpPr>
        <p:spPr>
          <a:xfrm>
            <a:off x="1573560" y="3787200"/>
            <a:ext cx="3403800" cy="1180800"/>
          </a:xfrm>
          <a:custGeom>
            <a:avLst/>
            <a:gdLst/>
            <a:ahLst/>
            <a:rect l="l" t="t" r="r" b="b"/>
            <a:pathLst>
              <a:path w="3404235" h="1181100">
                <a:moveTo>
                  <a:pt x="75234" y="26995"/>
                </a:moveTo>
                <a:lnTo>
                  <a:pt x="69081" y="45009"/>
                </a:lnTo>
                <a:lnTo>
                  <a:pt x="3397884" y="1181100"/>
                </a:lnTo>
                <a:lnTo>
                  <a:pt x="3403980" y="1163066"/>
                </a:lnTo>
                <a:lnTo>
                  <a:pt x="75234" y="26995"/>
                </a:lnTo>
                <a:close/>
              </a:path>
              <a:path w="3404235" h="1181100">
                <a:moveTo>
                  <a:pt x="84455" y="0"/>
                </a:moveTo>
                <a:lnTo>
                  <a:pt x="0" y="11430"/>
                </a:lnTo>
                <a:lnTo>
                  <a:pt x="59817" y="72136"/>
                </a:lnTo>
                <a:lnTo>
                  <a:pt x="69081" y="45009"/>
                </a:lnTo>
                <a:lnTo>
                  <a:pt x="57022" y="40893"/>
                </a:lnTo>
                <a:lnTo>
                  <a:pt x="63118" y="22860"/>
                </a:lnTo>
                <a:lnTo>
                  <a:pt x="76647" y="22860"/>
                </a:lnTo>
                <a:lnTo>
                  <a:pt x="84455" y="0"/>
                </a:lnTo>
                <a:close/>
              </a:path>
              <a:path w="3404235" h="1181100">
                <a:moveTo>
                  <a:pt x="63118" y="22860"/>
                </a:moveTo>
                <a:lnTo>
                  <a:pt x="57022" y="40893"/>
                </a:lnTo>
                <a:lnTo>
                  <a:pt x="69081" y="45009"/>
                </a:lnTo>
                <a:lnTo>
                  <a:pt x="75234" y="26995"/>
                </a:lnTo>
                <a:lnTo>
                  <a:pt x="63118" y="22860"/>
                </a:lnTo>
                <a:close/>
              </a:path>
              <a:path w="3404235" h="1181100">
                <a:moveTo>
                  <a:pt x="76647" y="22860"/>
                </a:moveTo>
                <a:lnTo>
                  <a:pt x="63118" y="22860"/>
                </a:lnTo>
                <a:lnTo>
                  <a:pt x="75234" y="26995"/>
                </a:lnTo>
                <a:lnTo>
                  <a:pt x="76647" y="2286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object 21"/>
          <p:cNvSpPr/>
          <p:nvPr/>
        </p:nvSpPr>
        <p:spPr>
          <a:xfrm>
            <a:off x="5123880" y="3742200"/>
            <a:ext cx="2948040" cy="1225080"/>
          </a:xfrm>
          <a:custGeom>
            <a:avLst/>
            <a:gdLst/>
            <a:ahLst/>
            <a:rect l="l" t="t" r="r" b="b"/>
            <a:pathLst>
              <a:path w="2948304" h="1225550">
                <a:moveTo>
                  <a:pt x="2873941" y="26420"/>
                </a:moveTo>
                <a:lnTo>
                  <a:pt x="0" y="1207770"/>
                </a:lnTo>
                <a:lnTo>
                  <a:pt x="7365" y="1225423"/>
                </a:lnTo>
                <a:lnTo>
                  <a:pt x="2881147" y="43961"/>
                </a:lnTo>
                <a:lnTo>
                  <a:pt x="2873941" y="26420"/>
                </a:lnTo>
                <a:close/>
              </a:path>
              <a:path w="2948304" h="1225550">
                <a:moveTo>
                  <a:pt x="2934658" y="21590"/>
                </a:moveTo>
                <a:lnTo>
                  <a:pt x="2885693" y="21590"/>
                </a:lnTo>
                <a:lnTo>
                  <a:pt x="2892933" y="39116"/>
                </a:lnTo>
                <a:lnTo>
                  <a:pt x="2881147" y="43961"/>
                </a:lnTo>
                <a:lnTo>
                  <a:pt x="2892043" y="70485"/>
                </a:lnTo>
                <a:lnTo>
                  <a:pt x="2934658" y="21590"/>
                </a:lnTo>
                <a:close/>
              </a:path>
              <a:path w="2948304" h="1225550">
                <a:moveTo>
                  <a:pt x="2885693" y="21590"/>
                </a:moveTo>
                <a:lnTo>
                  <a:pt x="2873941" y="26420"/>
                </a:lnTo>
                <a:lnTo>
                  <a:pt x="2881147" y="43961"/>
                </a:lnTo>
                <a:lnTo>
                  <a:pt x="2892933" y="39116"/>
                </a:lnTo>
                <a:lnTo>
                  <a:pt x="2885693" y="21590"/>
                </a:lnTo>
                <a:close/>
              </a:path>
              <a:path w="2948304" h="1225550">
                <a:moveTo>
                  <a:pt x="2863088" y="0"/>
                </a:moveTo>
                <a:lnTo>
                  <a:pt x="2873941" y="26420"/>
                </a:lnTo>
                <a:lnTo>
                  <a:pt x="2885693" y="21590"/>
                </a:lnTo>
                <a:lnTo>
                  <a:pt x="2934658" y="21590"/>
                </a:lnTo>
                <a:lnTo>
                  <a:pt x="2948051" y="6223"/>
                </a:lnTo>
                <a:lnTo>
                  <a:pt x="2863088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object 16"/>
          <p:cNvSpPr/>
          <p:nvPr/>
        </p:nvSpPr>
        <p:spPr>
          <a:xfrm>
            <a:off x="8199000" y="4205520"/>
            <a:ext cx="2817000" cy="123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342360" indent="-34236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StarSymbol"/>
              <a:buChar char="-"/>
              <a:tabLst>
                <a:tab algn="l" pos="342360"/>
                <a:tab algn="l" pos="343080"/>
              </a:tabLst>
            </a:pPr>
            <a:r>
              <a:rPr b="0" lang="en-IN" sz="2000" spc="-7" strike="noStrike">
                <a:latin typeface="Calibri"/>
              </a:rPr>
              <a:t>DCOM</a:t>
            </a:r>
            <a:endParaRPr b="0" lang="en-IN" sz="2000" spc="-1" strike="noStrike">
              <a:latin typeface="Arial"/>
            </a:endParaRPr>
          </a:p>
          <a:p>
            <a:pPr marL="342360" indent="-34236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StarSymbol"/>
              <a:buChar char="-"/>
              <a:tabLst>
                <a:tab algn="l" pos="342360"/>
                <a:tab algn="l" pos="343080"/>
              </a:tabLst>
            </a:pPr>
            <a:r>
              <a:rPr b="0" lang="en-IN" sz="2000" spc="-7" strike="noStrike">
                <a:latin typeface="Calibri"/>
              </a:rPr>
              <a:t>.NET</a:t>
            </a:r>
            <a:r>
              <a:rPr b="0" lang="en-IN" sz="2000" spc="-72" strike="noStrike">
                <a:latin typeface="Calibri"/>
              </a:rPr>
              <a:t> </a:t>
            </a:r>
            <a:r>
              <a:rPr b="0" lang="en-IN" sz="2000" spc="-12" strike="noStrike">
                <a:latin typeface="Calibri"/>
              </a:rPr>
              <a:t>Remoting</a:t>
            </a:r>
            <a:endParaRPr b="0" lang="en-IN" sz="2000" spc="-1" strike="noStrike">
              <a:latin typeface="Arial"/>
            </a:endParaRPr>
          </a:p>
          <a:p>
            <a:pPr marL="342360" indent="-342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  <a:tabLst>
                <a:tab algn="l" pos="342360"/>
                <a:tab algn="l" pos="343080"/>
              </a:tabLst>
            </a:pPr>
            <a:r>
              <a:rPr b="0" lang="en-IN" sz="2000" spc="-21" strike="noStrike">
                <a:latin typeface="Calibri"/>
              </a:rPr>
              <a:t>Java</a:t>
            </a:r>
            <a:r>
              <a:rPr b="0" lang="en-IN" sz="2000" spc="-12" strike="noStrike">
                <a:latin typeface="Calibri"/>
              </a:rPr>
              <a:t> </a:t>
            </a:r>
            <a:r>
              <a:rPr b="0" lang="en-IN" sz="2000" spc="-1" strike="noStrike">
                <a:latin typeface="Calibri"/>
              </a:rPr>
              <a:t>RMI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342360"/>
              </a:tabLst>
            </a:pPr>
            <a:r>
              <a:rPr b="0" lang="en-IN" sz="2000" spc="-1" strike="noStrike">
                <a:latin typeface="Calibri"/>
              </a:rPr>
              <a:t>-</a:t>
            </a:r>
            <a:r>
              <a:rPr b="0" lang="en-IN" sz="2000" spc="-1" strike="noStrike">
                <a:latin typeface="Calibri"/>
              </a:rPr>
              <a:t>	</a:t>
            </a:r>
            <a:r>
              <a:rPr b="0" lang="en-IN" sz="2000" spc="-1" strike="noStrike">
                <a:latin typeface="Calibri"/>
              </a:rPr>
              <a:t>…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22" name="object 15"/>
          <p:cNvSpPr/>
          <p:nvPr/>
        </p:nvSpPr>
        <p:spPr>
          <a:xfrm>
            <a:off x="8071920" y="4190400"/>
            <a:ext cx="3372840" cy="1323000"/>
          </a:xfrm>
          <a:custGeom>
            <a:avLst/>
            <a:gdLst/>
            <a:ahLst/>
            <a:rect l="l" t="t" r="r" b="b"/>
            <a:pathLst>
              <a:path w="3373120" h="1323339">
                <a:moveTo>
                  <a:pt x="0" y="1322832"/>
                </a:moveTo>
                <a:lnTo>
                  <a:pt x="3372612" y="1322832"/>
                </a:lnTo>
                <a:lnTo>
                  <a:pt x="3372612" y="0"/>
                </a:lnTo>
                <a:lnTo>
                  <a:pt x="0" y="0"/>
                </a:lnTo>
                <a:lnTo>
                  <a:pt x="0" y="1322832"/>
                </a:lnTo>
                <a:close/>
              </a:path>
            </a:pathLst>
          </a:custGeom>
          <a:noFill/>
          <a:ln w="28574">
            <a:solidFill>
              <a:srgbClr val="538235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2023-04-20T02:28:39Z</dcterms:created>
  <dc:creator>Memi Lavi</dc:creator>
  <dc:description/>
  <dc:language>en-IN</dc:language>
  <cp:lastModifiedBy/>
  <dcterms:modified xsi:type="dcterms:W3CDTF">2023-04-20T08:06:34Z</dcterms:modified>
  <cp:revision>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2023-04-20T00:00:00Z</vt:filetime>
  </property>
  <property fmtid="{D5CDD505-2E9C-101B-9397-08002B2CF9AE}" pid="5" name="PresentationFormat">
    <vt:lpwstr>On-screen Show (4:3)</vt:lpwstr>
  </property>
</Properties>
</file>