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09BE0E-0462-4219-8FA3-42CA4CC145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65720" y="2635200"/>
            <a:ext cx="102193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65720" y="4170240"/>
            <a:ext cx="102193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75FA6-C70B-40C2-9D9D-0280EEF014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65720" y="2635200"/>
            <a:ext cx="49867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02280" y="2635200"/>
            <a:ext cx="49867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65720" y="4170240"/>
            <a:ext cx="49867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002280" y="4170240"/>
            <a:ext cx="49867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CFD97C-9157-4D5F-AB6A-773B6FD09C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65720" y="2635200"/>
            <a:ext cx="329040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221000" y="2635200"/>
            <a:ext cx="329040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676280" y="2635200"/>
            <a:ext cx="329040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65720" y="4170240"/>
            <a:ext cx="329040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221000" y="4170240"/>
            <a:ext cx="329040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676280" y="4170240"/>
            <a:ext cx="329040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9AEF6D-6AD5-4D03-87BF-30501C9468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65720" y="2635200"/>
            <a:ext cx="10219320" cy="29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6944C6-5855-4F48-B591-3ED1D7B408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65720" y="2635200"/>
            <a:ext cx="10219320" cy="29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5B59BE-CDB7-42DD-A77E-52D853F347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65720" y="2635200"/>
            <a:ext cx="4986720" cy="29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002280" y="2635200"/>
            <a:ext cx="4986720" cy="29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0A3504-266A-4096-851F-9DCC1497A7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42B598-DE69-4560-A1B0-9B492352C6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0600" y="105120"/>
            <a:ext cx="11770200" cy="365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25CACA-4232-4BA9-AC8D-0FA110DEE3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65720" y="2635200"/>
            <a:ext cx="49867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002280" y="2635200"/>
            <a:ext cx="4986720" cy="29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65720" y="4170240"/>
            <a:ext cx="49867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7FDFC3-DC04-4257-BBF2-088B46C54C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65720" y="2635200"/>
            <a:ext cx="4986720" cy="29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002280" y="2635200"/>
            <a:ext cx="49867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02280" y="4170240"/>
            <a:ext cx="49867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A1903E-7352-45AA-8CBC-F1955F4920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65720" y="2635200"/>
            <a:ext cx="49867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002280" y="2635200"/>
            <a:ext cx="49867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65720" y="4170240"/>
            <a:ext cx="10219320" cy="14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66FD58-E5C4-41F0-82AE-80292A4AF6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5000" spc="-1" strike="noStrike">
                <a:latin typeface="Calibri"/>
              </a:rPr>
              <a:t>Click </a:t>
            </a:r>
            <a:r>
              <a:rPr b="0" lang="en-IN" sz="5000" spc="-1" strike="noStrike">
                <a:latin typeface="Calibri"/>
              </a:rPr>
              <a:t>to edit </a:t>
            </a:r>
            <a:r>
              <a:rPr b="0" lang="en-IN" sz="5000" spc="-1" strike="noStrike">
                <a:latin typeface="Calibri"/>
              </a:rPr>
              <a:t>the </a:t>
            </a:r>
            <a:r>
              <a:rPr b="0" lang="en-IN" sz="5000" spc="-1" strike="noStrike">
                <a:latin typeface="Calibri"/>
              </a:rPr>
              <a:t>title </a:t>
            </a:r>
            <a:r>
              <a:rPr b="0" lang="en-IN" sz="5000" spc="-1" strike="noStrike">
                <a:latin typeface="Calibri"/>
              </a:rPr>
              <a:t>text </a:t>
            </a:r>
            <a:r>
              <a:rPr b="0" lang="en-IN" sz="5000" spc="-1" strike="noStrike">
                <a:latin typeface="Calibri"/>
              </a:rPr>
              <a:t>format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65720" y="2635200"/>
            <a:ext cx="10219320" cy="293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616A68-A467-4BC3-9156-B9AF56412E1F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7640" y="479880"/>
            <a:ext cx="7959960" cy="24516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8000" spc="-457" strike="noStrike">
                <a:solidFill>
                  <a:srgbClr val="001f5f"/>
                </a:solidFill>
                <a:latin typeface="Arial"/>
              </a:rPr>
              <a:t>Grap</a:t>
            </a:r>
            <a:r>
              <a:rPr b="1" lang="en-IN" sz="8000" spc="-457" strike="noStrike">
                <a:solidFill>
                  <a:srgbClr val="001f5f"/>
                </a:solidFill>
                <a:latin typeface="Arial"/>
              </a:rPr>
              <a:t>hQL</a:t>
            </a:r>
            <a:r>
              <a:rPr b="1" lang="en-IN" sz="8000" spc="-111" strike="noStrike">
                <a:solidFill>
                  <a:srgbClr val="001f5f"/>
                </a:solidFill>
                <a:latin typeface="Arial"/>
              </a:rPr>
              <a:t> </a:t>
            </a:r>
            <a:r>
              <a:rPr b="1" lang="en-IN" sz="8000" spc="-321" strike="noStrike">
                <a:solidFill>
                  <a:srgbClr val="001f5f"/>
                </a:solidFill>
                <a:latin typeface="Arial"/>
              </a:rPr>
              <a:t>Sch</a:t>
            </a:r>
            <a:r>
              <a:rPr b="1" lang="en-IN" sz="8000" spc="-321" strike="noStrike">
                <a:solidFill>
                  <a:srgbClr val="001f5f"/>
                </a:solidFill>
                <a:latin typeface="Arial"/>
              </a:rPr>
              <a:t>ema</a:t>
            </a:r>
            <a:endParaRPr b="0" lang="en-IN" sz="8000" spc="-1" strike="noStrike">
              <a:latin typeface="Calibri"/>
            </a:endParaRPr>
          </a:p>
        </p:txBody>
      </p:sp>
      <p:grpSp>
        <p:nvGrpSpPr>
          <p:cNvPr id="42" name="object 5"/>
          <p:cNvGrpSpPr/>
          <p:nvPr/>
        </p:nvGrpSpPr>
        <p:grpSpPr>
          <a:xfrm>
            <a:off x="437400" y="603360"/>
            <a:ext cx="151920" cy="4713840"/>
            <a:chOff x="437400" y="603360"/>
            <a:chExt cx="151920" cy="4713840"/>
          </a:xfrm>
        </p:grpSpPr>
        <p:sp>
          <p:nvSpPr>
            <p:cNvPr id="43" name="object 6"/>
            <p:cNvSpPr/>
            <p:nvPr/>
          </p:nvSpPr>
          <p:spPr>
            <a:xfrm>
              <a:off x="437400" y="603360"/>
              <a:ext cx="151920" cy="47138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object 7"/>
            <p:cNvSpPr/>
            <p:nvPr/>
          </p:nvSpPr>
          <p:spPr>
            <a:xfrm>
              <a:off x="437400" y="603360"/>
              <a:ext cx="151920" cy="47138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2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45" strike="noStrike">
                <a:solidFill>
                  <a:srgbClr val="532708"/>
                </a:solidFill>
                <a:latin typeface="Arial"/>
              </a:rPr>
              <a:t>Object </a:t>
            </a:r>
            <a:r>
              <a:rPr b="1" lang="en-IN" sz="5000" spc="-367" strike="noStrike">
                <a:solidFill>
                  <a:srgbClr val="532708"/>
                </a:solidFill>
                <a:latin typeface="Arial"/>
              </a:rPr>
              <a:t>Type </a:t>
            </a:r>
            <a:r>
              <a:rPr b="1" lang="en-IN" sz="5000" spc="-250" strike="noStrike">
                <a:solidFill>
                  <a:srgbClr val="532708"/>
                </a:solidFill>
                <a:latin typeface="Arial"/>
              </a:rPr>
              <a:t>and</a:t>
            </a:r>
            <a:r>
              <a:rPr b="1" lang="en-IN" sz="5000" spc="384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71" strike="noStrike">
                <a:solidFill>
                  <a:srgbClr val="532708"/>
                </a:solidFill>
                <a:latin typeface="Arial"/>
              </a:rPr>
              <a:t>Fields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96" name="object 4"/>
          <p:cNvSpPr/>
          <p:nvPr/>
        </p:nvSpPr>
        <p:spPr>
          <a:xfrm>
            <a:off x="371160" y="2034360"/>
            <a:ext cx="11328840" cy="38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-1" strike="noStrike">
                <a:latin typeface="Arial"/>
              </a:rPr>
              <a:t>basic </a:t>
            </a:r>
            <a:r>
              <a:rPr b="0" lang="en-IN" sz="2800" spc="18" strike="noStrike">
                <a:latin typeface="Arial"/>
              </a:rPr>
              <a:t>building </a:t>
            </a:r>
            <a:r>
              <a:rPr b="0" lang="en-IN" sz="2800" spc="32" strike="noStrike">
                <a:latin typeface="Arial"/>
              </a:rPr>
              <a:t>blocks of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86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schema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spcBef>
                <a:spcPts val="785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" strike="noStrike">
                <a:latin typeface="Arial"/>
              </a:rPr>
              <a:t>Describe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38" strike="noStrike">
                <a:latin typeface="Arial"/>
              </a:rPr>
              <a:t>entities </a:t>
            </a:r>
            <a:r>
              <a:rPr b="0" lang="en-IN" sz="2800" spc="-92" strike="noStrike">
                <a:latin typeface="Arial"/>
              </a:rPr>
              <a:t>(=&gt;Objects)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77" strike="noStrike">
                <a:latin typeface="Arial"/>
              </a:rPr>
              <a:t>their </a:t>
            </a:r>
            <a:r>
              <a:rPr b="0" lang="en-IN" sz="2800" spc="49" strike="noStrike">
                <a:latin typeface="Arial"/>
              </a:rPr>
              <a:t>properties </a:t>
            </a:r>
            <a:r>
              <a:rPr b="0" lang="en-IN" sz="2800" spc="-75" strike="noStrike">
                <a:latin typeface="Arial"/>
              </a:rPr>
              <a:t>(=&gt;Fields) </a:t>
            </a:r>
            <a:r>
              <a:rPr b="0" lang="en-IN" sz="2800" spc="38" strike="noStrike">
                <a:latin typeface="Arial"/>
              </a:rPr>
              <a:t>in 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35" strike="noStrike">
                <a:latin typeface="Arial"/>
              </a:rPr>
              <a:t> </a:t>
            </a:r>
            <a:r>
              <a:rPr b="0" lang="en-IN" sz="2800" spc="29" strike="noStrike">
                <a:latin typeface="Arial"/>
              </a:rPr>
              <a:t>system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  <a:tabLst>
                <a:tab algn="l" pos="469440"/>
                <a:tab algn="l" pos="469800"/>
              </a:tabLst>
            </a:pPr>
            <a:endParaRPr b="0" lang="en-IN" sz="2200" spc="-1" strike="noStrike">
              <a:latin typeface="Arial"/>
            </a:endParaRPr>
          </a:p>
          <a:p>
            <a:pPr marL="563760" indent="-55188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563760"/>
                <a:tab algn="l" pos="564480"/>
              </a:tabLst>
            </a:pPr>
            <a:r>
              <a:rPr b="0" lang="en-IN" sz="2800" spc="77" strike="noStrike">
                <a:latin typeface="Arial"/>
              </a:rPr>
              <a:t>Allow </a:t>
            </a: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72" strike="noStrike">
                <a:latin typeface="Arial"/>
              </a:rPr>
              <a:t>familiar </a:t>
            </a:r>
            <a:r>
              <a:rPr b="0" lang="en-IN" sz="2800" spc="83" strike="noStrike">
                <a:latin typeface="Arial"/>
              </a:rPr>
              <a:t>with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12" strike="noStrike">
                <a:latin typeface="Arial"/>
              </a:rPr>
              <a:t>system’s </a:t>
            </a:r>
            <a:r>
              <a:rPr b="0" lang="en-IN" sz="2800" spc="18" strike="noStrike">
                <a:latin typeface="Arial"/>
              </a:rPr>
              <a:t>object </a:t>
            </a:r>
            <a:r>
              <a:rPr b="0" lang="en-IN" sz="2800" spc="-46" strike="noStrike">
                <a:latin typeface="Arial"/>
              </a:rPr>
              <a:t>and</a:t>
            </a:r>
            <a:r>
              <a:rPr b="0" lang="en-IN" sz="2800" spc="-420" strike="noStrike">
                <a:latin typeface="Arial"/>
              </a:rPr>
              <a:t> </a:t>
            </a:r>
            <a:r>
              <a:rPr b="0" lang="en-IN" sz="2800" spc="43" strike="noStrike">
                <a:latin typeface="Arial"/>
              </a:rPr>
              <a:t>to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563760"/>
                <a:tab algn="l" pos="56448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563760"/>
                <a:tab algn="l" pos="564480"/>
              </a:tabLst>
            </a:pPr>
            <a:r>
              <a:rPr b="0" lang="en-IN" sz="2800" spc="18" strike="noStrike">
                <a:latin typeface="Arial"/>
              </a:rPr>
              <a:t>provide </a:t>
            </a:r>
            <a:r>
              <a:rPr b="0" lang="en-IN" sz="2800" spc="24" strike="noStrike">
                <a:latin typeface="Arial"/>
              </a:rPr>
              <a:t>validation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4" strike="noStrike">
                <a:latin typeface="Arial"/>
              </a:rPr>
              <a:t>these</a:t>
            </a:r>
            <a:r>
              <a:rPr b="0" lang="en-IN" sz="2800" spc="-191" strike="noStrike">
                <a:latin typeface="Arial"/>
              </a:rPr>
              <a:t> </a:t>
            </a:r>
            <a:r>
              <a:rPr b="0" lang="en-IN" sz="2800" spc="38" strike="noStrike">
                <a:latin typeface="Arial"/>
              </a:rPr>
              <a:t>entities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1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45" strike="noStrike">
                <a:solidFill>
                  <a:srgbClr val="532708"/>
                </a:solidFill>
                <a:latin typeface="Arial"/>
              </a:rPr>
              <a:t>Object </a:t>
            </a:r>
            <a:r>
              <a:rPr b="1" lang="en-IN" sz="5000" spc="-367" strike="noStrike">
                <a:solidFill>
                  <a:srgbClr val="532708"/>
                </a:solidFill>
                <a:latin typeface="Arial"/>
              </a:rPr>
              <a:t>Type </a:t>
            </a:r>
            <a:r>
              <a:rPr b="1" lang="en-IN" sz="5000" spc="-250" strike="noStrike">
                <a:solidFill>
                  <a:srgbClr val="532708"/>
                </a:solidFill>
                <a:latin typeface="Arial"/>
              </a:rPr>
              <a:t>and</a:t>
            </a:r>
            <a:r>
              <a:rPr b="1" lang="en-IN" sz="5000" spc="384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71" strike="noStrike">
                <a:solidFill>
                  <a:srgbClr val="532708"/>
                </a:solidFill>
                <a:latin typeface="Arial"/>
              </a:rPr>
              <a:t>Fields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99" name="object 4"/>
          <p:cNvSpPr/>
          <p:nvPr/>
        </p:nvSpPr>
        <p:spPr>
          <a:xfrm>
            <a:off x="371160" y="2034360"/>
            <a:ext cx="790884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4" strike="noStrike">
                <a:latin typeface="Arial"/>
              </a:rPr>
              <a:t>Let’s </a:t>
            </a:r>
            <a:r>
              <a:rPr b="0" lang="en-IN" sz="2800" spc="43" strike="noStrike">
                <a:latin typeface="Arial"/>
              </a:rPr>
              <a:t>look </a:t>
            </a:r>
            <a:r>
              <a:rPr b="0" lang="en-IN" sz="2800" spc="-26" strike="noStrike">
                <a:latin typeface="Arial"/>
              </a:rPr>
              <a:t>again </a:t>
            </a:r>
            <a:r>
              <a:rPr b="0" lang="en-IN" sz="2800" spc="29" strike="noStrike">
                <a:latin typeface="Arial"/>
              </a:rPr>
              <a:t>at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schema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72" strike="noStrike">
                <a:latin typeface="Arial"/>
              </a:rPr>
              <a:t>our</a:t>
            </a:r>
            <a:r>
              <a:rPr b="0" lang="en-IN" sz="2800" spc="-375" strike="noStrike">
                <a:latin typeface="Arial"/>
              </a:rPr>
              <a:t> </a:t>
            </a:r>
            <a:r>
              <a:rPr b="0" lang="en-IN" sz="2800" spc="-75" strike="noStrike">
                <a:latin typeface="Arial"/>
              </a:rPr>
              <a:t>app: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00" name="object 5"/>
          <p:cNvGrpSpPr/>
          <p:nvPr/>
        </p:nvGrpSpPr>
        <p:grpSpPr>
          <a:xfrm>
            <a:off x="4308480" y="3166920"/>
            <a:ext cx="2532240" cy="1994040"/>
            <a:chOff x="4308480" y="3166920"/>
            <a:chExt cx="2532240" cy="1994040"/>
          </a:xfrm>
        </p:grpSpPr>
        <p:sp>
          <p:nvSpPr>
            <p:cNvPr id="101" name="object 6"/>
            <p:cNvSpPr/>
            <p:nvPr/>
          </p:nvSpPr>
          <p:spPr>
            <a:xfrm>
              <a:off x="4383360" y="3564000"/>
              <a:ext cx="2099520" cy="15969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object 7"/>
            <p:cNvSpPr/>
            <p:nvPr/>
          </p:nvSpPr>
          <p:spPr>
            <a:xfrm>
              <a:off x="4308480" y="3166920"/>
              <a:ext cx="1368720" cy="371880"/>
            </a:xfrm>
            <a:custGeom>
              <a:avLst/>
              <a:gdLst/>
              <a:ahLst/>
              <a:rect l="l" t="t" r="r" b="b"/>
              <a:pathLst>
                <a:path w="1369060" h="372110">
                  <a:moveTo>
                    <a:pt x="0" y="371855"/>
                  </a:moveTo>
                  <a:lnTo>
                    <a:pt x="6001" y="313066"/>
                  </a:lnTo>
                  <a:lnTo>
                    <a:pt x="22713" y="262024"/>
                  </a:lnTo>
                  <a:lnTo>
                    <a:pt x="48198" y="221784"/>
                  </a:lnTo>
                  <a:lnTo>
                    <a:pt x="80515" y="195401"/>
                  </a:lnTo>
                  <a:lnTo>
                    <a:pt x="117728" y="185927"/>
                  </a:lnTo>
                  <a:lnTo>
                    <a:pt x="566547" y="185927"/>
                  </a:lnTo>
                  <a:lnTo>
                    <a:pt x="603760" y="176454"/>
                  </a:lnTo>
                  <a:lnTo>
                    <a:pt x="636077" y="150071"/>
                  </a:lnTo>
                  <a:lnTo>
                    <a:pt x="661562" y="109831"/>
                  </a:lnTo>
                  <a:lnTo>
                    <a:pt x="678274" y="58789"/>
                  </a:lnTo>
                  <a:lnTo>
                    <a:pt x="684276" y="0"/>
                  </a:lnTo>
                  <a:lnTo>
                    <a:pt x="690277" y="58789"/>
                  </a:lnTo>
                  <a:lnTo>
                    <a:pt x="706989" y="109831"/>
                  </a:lnTo>
                  <a:lnTo>
                    <a:pt x="732474" y="150071"/>
                  </a:lnTo>
                  <a:lnTo>
                    <a:pt x="764791" y="176454"/>
                  </a:lnTo>
                  <a:lnTo>
                    <a:pt x="802004" y="185927"/>
                  </a:lnTo>
                  <a:lnTo>
                    <a:pt x="1250823" y="185927"/>
                  </a:lnTo>
                  <a:lnTo>
                    <a:pt x="1288036" y="195401"/>
                  </a:lnTo>
                  <a:lnTo>
                    <a:pt x="1320353" y="221784"/>
                  </a:lnTo>
                  <a:lnTo>
                    <a:pt x="1345838" y="262024"/>
                  </a:lnTo>
                  <a:lnTo>
                    <a:pt x="1362550" y="313066"/>
                  </a:lnTo>
                  <a:lnTo>
                    <a:pt x="1368552" y="371855"/>
                  </a:lnTo>
                </a:path>
              </a:pathLst>
            </a:custGeom>
            <a:noFill/>
            <a:ln w="12700">
              <a:solidFill>
                <a:srgbClr val="385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object 8"/>
            <p:cNvSpPr/>
            <p:nvPr/>
          </p:nvSpPr>
          <p:spPr>
            <a:xfrm>
              <a:off x="6467760" y="3857400"/>
              <a:ext cx="372960" cy="1069560"/>
            </a:xfrm>
            <a:custGeom>
              <a:avLst/>
              <a:gdLst/>
              <a:ahLst/>
              <a:rect l="l" t="t" r="r" b="b"/>
              <a:pathLst>
                <a:path w="373379" h="1069975">
                  <a:moveTo>
                    <a:pt x="0" y="0"/>
                  </a:moveTo>
                  <a:lnTo>
                    <a:pt x="59015" y="6029"/>
                  </a:lnTo>
                  <a:lnTo>
                    <a:pt x="110264" y="22819"/>
                  </a:lnTo>
                  <a:lnTo>
                    <a:pt x="150674" y="48417"/>
                  </a:lnTo>
                  <a:lnTo>
                    <a:pt x="177174" y="80873"/>
                  </a:lnTo>
                  <a:lnTo>
                    <a:pt x="186690" y="118236"/>
                  </a:lnTo>
                  <a:lnTo>
                    <a:pt x="186690" y="416686"/>
                  </a:lnTo>
                  <a:lnTo>
                    <a:pt x="196205" y="454050"/>
                  </a:lnTo>
                  <a:lnTo>
                    <a:pt x="222705" y="486506"/>
                  </a:lnTo>
                  <a:lnTo>
                    <a:pt x="263115" y="512104"/>
                  </a:lnTo>
                  <a:lnTo>
                    <a:pt x="314364" y="528894"/>
                  </a:lnTo>
                  <a:lnTo>
                    <a:pt x="373379" y="534923"/>
                  </a:lnTo>
                  <a:lnTo>
                    <a:pt x="314364" y="540953"/>
                  </a:lnTo>
                  <a:lnTo>
                    <a:pt x="263115" y="557743"/>
                  </a:lnTo>
                  <a:lnTo>
                    <a:pt x="222705" y="583341"/>
                  </a:lnTo>
                  <a:lnTo>
                    <a:pt x="196205" y="615797"/>
                  </a:lnTo>
                  <a:lnTo>
                    <a:pt x="186690" y="653160"/>
                  </a:lnTo>
                  <a:lnTo>
                    <a:pt x="186690" y="951610"/>
                  </a:lnTo>
                  <a:lnTo>
                    <a:pt x="177174" y="988974"/>
                  </a:lnTo>
                  <a:lnTo>
                    <a:pt x="150674" y="1021430"/>
                  </a:lnTo>
                  <a:lnTo>
                    <a:pt x="110264" y="1047028"/>
                  </a:lnTo>
                  <a:lnTo>
                    <a:pt x="59015" y="1063818"/>
                  </a:lnTo>
                  <a:lnTo>
                    <a:pt x="0" y="1069847"/>
                  </a:lnTo>
                </a:path>
              </a:pathLst>
            </a:custGeom>
            <a:noFill/>
            <a:ln w="12700">
              <a:solidFill>
                <a:srgbClr val="385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object 9"/>
          <p:cNvSpPr/>
          <p:nvPr/>
        </p:nvSpPr>
        <p:spPr>
          <a:xfrm>
            <a:off x="4343400" y="2846160"/>
            <a:ext cx="11984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26" strike="noStrike">
                <a:solidFill>
                  <a:srgbClr val="385622"/>
                </a:solidFill>
                <a:latin typeface="Arial"/>
              </a:rPr>
              <a:t>Object</a:t>
            </a:r>
            <a:r>
              <a:rPr b="0" lang="en-IN" sz="1800" spc="-92" strike="noStrike">
                <a:solidFill>
                  <a:srgbClr val="385622"/>
                </a:solidFill>
                <a:latin typeface="Arial"/>
              </a:rPr>
              <a:t> </a:t>
            </a:r>
            <a:r>
              <a:rPr b="0" lang="en-IN" sz="1800" spc="-86" strike="noStrike">
                <a:solidFill>
                  <a:srgbClr val="385622"/>
                </a:solidFill>
                <a:latin typeface="Arial"/>
              </a:rPr>
              <a:t>Type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object 10"/>
          <p:cNvSpPr/>
          <p:nvPr/>
        </p:nvSpPr>
        <p:spPr>
          <a:xfrm>
            <a:off x="7015680" y="4228200"/>
            <a:ext cx="6397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41" strike="noStrike">
                <a:solidFill>
                  <a:srgbClr val="385622"/>
                </a:solidFill>
                <a:latin typeface="Arial"/>
              </a:rPr>
              <a:t>F</a:t>
            </a:r>
            <a:r>
              <a:rPr b="0" lang="en-IN" sz="1800" spc="-15" strike="noStrike">
                <a:solidFill>
                  <a:srgbClr val="385622"/>
                </a:solidFill>
                <a:latin typeface="Arial"/>
              </a:rPr>
              <a:t>i</a:t>
            </a:r>
            <a:r>
              <a:rPr b="0" lang="en-IN" sz="1800" spc="52" strike="noStrike">
                <a:solidFill>
                  <a:srgbClr val="385622"/>
                </a:solidFill>
                <a:latin typeface="Arial"/>
              </a:rPr>
              <a:t>e</a:t>
            </a:r>
            <a:r>
              <a:rPr b="0" lang="en-IN" sz="1800" spc="4" strike="noStrike">
                <a:solidFill>
                  <a:srgbClr val="385622"/>
                </a:solidFill>
                <a:latin typeface="Arial"/>
              </a:rPr>
              <a:t>l</a:t>
            </a:r>
            <a:r>
              <a:rPr b="0" lang="en-IN" sz="1800" spc="-7" strike="noStrike">
                <a:solidFill>
                  <a:srgbClr val="385622"/>
                </a:solidFill>
                <a:latin typeface="Arial"/>
              </a:rPr>
              <a:t>ds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0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Field</a:t>
            </a:r>
            <a:r>
              <a:rPr b="1" lang="en-IN" sz="5000" spc="-12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30" strike="noStrike">
                <a:solidFill>
                  <a:srgbClr val="532708"/>
                </a:solidFill>
                <a:latin typeface="Arial"/>
              </a:rPr>
              <a:t>Types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08" name="object 4"/>
          <p:cNvSpPr/>
          <p:nvPr/>
        </p:nvSpPr>
        <p:spPr>
          <a:xfrm>
            <a:off x="371160" y="2034360"/>
            <a:ext cx="11148840" cy="30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72" strike="noStrike">
                <a:latin typeface="Arial"/>
              </a:rPr>
              <a:t>Each </a:t>
            </a:r>
            <a:r>
              <a:rPr b="0" lang="en-IN" sz="2800" spc="49" strike="noStrike">
                <a:latin typeface="Arial"/>
              </a:rPr>
              <a:t>field </a:t>
            </a:r>
            <a:r>
              <a:rPr b="0" lang="en-IN" sz="2800" spc="-7" strike="noStrike">
                <a:latin typeface="Arial"/>
              </a:rPr>
              <a:t>has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-21" strike="noStrike">
                <a:latin typeface="Arial"/>
              </a:rPr>
              <a:t>data </a:t>
            </a:r>
            <a:r>
              <a:rPr b="0" lang="en-IN" sz="2800" spc="-35" strike="noStrike">
                <a:latin typeface="Arial"/>
              </a:rPr>
              <a:t>type, </a:t>
            </a:r>
            <a:r>
              <a:rPr b="0" lang="en-IN" sz="2800" spc="12" strike="noStrike">
                <a:latin typeface="Arial"/>
              </a:rPr>
              <a:t>indicating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type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-21" strike="noStrike">
                <a:latin typeface="Arial"/>
              </a:rPr>
              <a:t>data </a:t>
            </a:r>
            <a:r>
              <a:rPr b="0" lang="en-IN" sz="2800" spc="103" strike="noStrike">
                <a:latin typeface="Arial"/>
              </a:rPr>
              <a:t>it </a:t>
            </a:r>
            <a:r>
              <a:rPr b="0" lang="en-IN" sz="2800" spc="-32" strike="noStrike">
                <a:latin typeface="Arial"/>
              </a:rPr>
              <a:t>can</a:t>
            </a:r>
            <a:r>
              <a:rPr b="0" lang="en-IN" sz="2800" spc="-341" strike="noStrike">
                <a:latin typeface="Arial"/>
              </a:rPr>
              <a:t> </a:t>
            </a:r>
            <a:r>
              <a:rPr b="0" lang="en-IN" sz="2800" spc="69" strike="noStrike">
                <a:latin typeface="Arial"/>
              </a:rPr>
              <a:t>store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24" strike="noStrike">
                <a:latin typeface="Arial"/>
              </a:rPr>
              <a:t>specifications </a:t>
            </a:r>
            <a:r>
              <a:rPr b="0" lang="en-IN" sz="2800" spc="9" strike="noStrike">
                <a:latin typeface="Arial"/>
              </a:rPr>
              <a:t>contain </a:t>
            </a:r>
            <a:r>
              <a:rPr b="0" lang="en-IN" sz="2800" spc="103" strike="noStrike">
                <a:latin typeface="Arial"/>
              </a:rPr>
              <a:t>built-in </a:t>
            </a:r>
            <a:r>
              <a:rPr b="0" lang="en-IN" sz="2800" spc="18" strike="noStrike">
                <a:latin typeface="Arial"/>
              </a:rPr>
              <a:t>Scalar</a:t>
            </a:r>
            <a:r>
              <a:rPr b="0" lang="en-IN" sz="2800" spc="-13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types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49" strike="noStrike">
                <a:latin typeface="Arial"/>
              </a:rPr>
              <a:t>Primitive </a:t>
            </a:r>
            <a:r>
              <a:rPr b="0" lang="en-IN" sz="2800" spc="4" strike="noStrike">
                <a:latin typeface="Arial"/>
              </a:rPr>
              <a:t>types </a:t>
            </a:r>
            <a:r>
              <a:rPr b="0" lang="en-IN" sz="2800" spc="43" strike="noStrike">
                <a:latin typeface="Arial"/>
              </a:rPr>
              <a:t>that </a:t>
            </a:r>
            <a:r>
              <a:rPr b="0" lang="en-IN" sz="2800" spc="18" strike="noStrike">
                <a:latin typeface="Arial"/>
              </a:rPr>
              <a:t>hold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32" strike="noStrike">
                <a:latin typeface="Arial"/>
              </a:rPr>
              <a:t>single</a:t>
            </a:r>
            <a:r>
              <a:rPr b="0" lang="en-IN" sz="2800" spc="-216" strike="noStrike">
                <a:latin typeface="Arial"/>
              </a:rPr>
              <a:t> </a:t>
            </a:r>
            <a:r>
              <a:rPr b="0" lang="en-IN" sz="2800" spc="9" strike="noStrike">
                <a:latin typeface="Arial"/>
              </a:rPr>
              <a:t>value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Complex </a:t>
            </a:r>
            <a:r>
              <a:rPr b="0" lang="en-IN" sz="2800" spc="4" strike="noStrike">
                <a:latin typeface="Arial"/>
              </a:rPr>
              <a:t>types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29" strike="noStrike">
                <a:latin typeface="Arial"/>
              </a:rPr>
              <a:t>also</a:t>
            </a:r>
            <a:r>
              <a:rPr b="0" lang="en-IN" sz="2800" spc="-52" strike="noStrike">
                <a:latin typeface="Arial"/>
              </a:rPr>
              <a:t> </a:t>
            </a:r>
            <a:r>
              <a:rPr b="0" lang="en-IN" sz="2800" spc="-12" strike="noStrike">
                <a:latin typeface="Arial"/>
              </a:rPr>
              <a:t>defined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36640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92" strike="noStrike">
                <a:solidFill>
                  <a:srgbClr val="532708"/>
                </a:solidFill>
                <a:latin typeface="Arial"/>
              </a:rPr>
              <a:t>Scalar</a:t>
            </a: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30" strike="noStrike">
                <a:solidFill>
                  <a:srgbClr val="532708"/>
                </a:solidFill>
                <a:latin typeface="Arial"/>
              </a:rPr>
              <a:t>Types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11" name="object 4"/>
          <p:cNvSpPr/>
          <p:nvPr/>
        </p:nvSpPr>
        <p:spPr>
          <a:xfrm>
            <a:off x="371160" y="2034360"/>
            <a:ext cx="372528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58" strike="noStrike">
                <a:latin typeface="Arial"/>
              </a:rPr>
              <a:t>Built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52" strike="noStrike">
                <a:latin typeface="Arial"/>
              </a:rPr>
              <a:t>scalar</a:t>
            </a:r>
            <a:r>
              <a:rPr b="0" lang="en-IN" sz="2800" spc="-182" strike="noStrike">
                <a:latin typeface="Arial"/>
              </a:rPr>
              <a:t> </a:t>
            </a:r>
            <a:r>
              <a:rPr b="0" lang="en-IN" sz="2800" spc="-26" strike="noStrike">
                <a:latin typeface="Arial"/>
              </a:rPr>
              <a:t>types: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112" name="object 5"/>
          <p:cNvGraphicFramePr/>
          <p:nvPr/>
        </p:nvGraphicFramePr>
        <p:xfrm>
          <a:off x="765720" y="2635200"/>
          <a:ext cx="10200240" cy="2925720"/>
        </p:xfrm>
        <a:graphic>
          <a:graphicData uri="http://schemas.openxmlformats.org/drawingml/2006/table">
            <a:tbl>
              <a:tblPr/>
              <a:tblGrid>
                <a:gridCol w="2256480"/>
                <a:gridCol w="7943760"/>
              </a:tblGrid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1" lang="en-IN" sz="2600" spc="-86" strike="noStrike">
                          <a:solidFill>
                            <a:srgbClr val="ffffff"/>
                          </a:solidFill>
                          <a:latin typeface="Arial"/>
                        </a:rPr>
                        <a:t>Data</a:t>
                      </a:r>
                      <a:r>
                        <a:rPr b="1" lang="en-IN" sz="2600" spc="-2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IN" sz="2600" spc="-197" strike="noStrike">
                          <a:solidFill>
                            <a:srgbClr val="ffffff"/>
                          </a:solidFill>
                          <a:latin typeface="Arial"/>
                        </a:rPr>
                        <a:t>Type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1" lang="en-IN" sz="2600" spc="-97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32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signed </a:t>
                      </a:r>
                      <a:r>
                        <a:rPr b="0" lang="en-IN" sz="22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32-bit </a:t>
                      </a:r>
                      <a:r>
                        <a:rPr b="0" lang="en-IN" sz="22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integer </a:t>
                      </a: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(64, </a:t>
                      </a:r>
                      <a:r>
                        <a:rPr b="0" lang="en-IN" sz="2200" spc="-55" strike="noStrike">
                          <a:solidFill>
                            <a:srgbClr val="000000"/>
                          </a:solidFill>
                          <a:latin typeface="Arial"/>
                        </a:rPr>
                        <a:t>5890, </a:t>
                      </a:r>
                      <a:r>
                        <a:rPr b="0" lang="en-IN" sz="2200" spc="-100" strike="noStrike">
                          <a:solidFill>
                            <a:srgbClr val="000000"/>
                          </a:solidFill>
                          <a:latin typeface="Arial"/>
                        </a:rPr>
                        <a:t>-17</a:t>
                      </a:r>
                      <a:r>
                        <a:rPr b="0" lang="en-IN" sz="2200" spc="-9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  <a:tr h="487440"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</a:tr>
              <a:tr h="487440"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  <a:tr h="487440"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</a:tr>
              <a:tr h="488520"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36640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92" strike="noStrike">
                <a:solidFill>
                  <a:srgbClr val="532708"/>
                </a:solidFill>
                <a:latin typeface="Arial"/>
              </a:rPr>
              <a:t>Scalar</a:t>
            </a: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30" strike="noStrike">
                <a:solidFill>
                  <a:srgbClr val="532708"/>
                </a:solidFill>
                <a:latin typeface="Arial"/>
              </a:rPr>
              <a:t>Types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15" name="object 4"/>
          <p:cNvSpPr/>
          <p:nvPr/>
        </p:nvSpPr>
        <p:spPr>
          <a:xfrm>
            <a:off x="371160" y="2034360"/>
            <a:ext cx="372528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58" strike="noStrike">
                <a:latin typeface="Arial"/>
              </a:rPr>
              <a:t>Built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52" strike="noStrike">
                <a:latin typeface="Arial"/>
              </a:rPr>
              <a:t>scalar</a:t>
            </a:r>
            <a:r>
              <a:rPr b="0" lang="en-IN" sz="2800" spc="-182" strike="noStrike">
                <a:latin typeface="Arial"/>
              </a:rPr>
              <a:t> </a:t>
            </a:r>
            <a:r>
              <a:rPr b="0" lang="en-IN" sz="2800" spc="-26" strike="noStrike">
                <a:latin typeface="Arial"/>
              </a:rPr>
              <a:t>types: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116" name="object 5"/>
          <p:cNvGraphicFramePr/>
          <p:nvPr/>
        </p:nvGraphicFramePr>
        <p:xfrm>
          <a:off x="765720" y="2635200"/>
          <a:ext cx="10200240" cy="2925720"/>
        </p:xfrm>
        <a:graphic>
          <a:graphicData uri="http://schemas.openxmlformats.org/drawingml/2006/table">
            <a:tbl>
              <a:tblPr/>
              <a:tblGrid>
                <a:gridCol w="2256480"/>
                <a:gridCol w="7943760"/>
              </a:tblGrid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1" lang="en-IN" sz="2600" spc="-86" strike="noStrike">
                          <a:solidFill>
                            <a:srgbClr val="ffffff"/>
                          </a:solidFill>
                          <a:latin typeface="Arial"/>
                        </a:rPr>
                        <a:t>Data</a:t>
                      </a:r>
                      <a:r>
                        <a:rPr b="1" lang="en-IN" sz="2600" spc="-2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IN" sz="2600" spc="-197" strike="noStrike">
                          <a:solidFill>
                            <a:srgbClr val="ffffff"/>
                          </a:solidFill>
                          <a:latin typeface="Arial"/>
                        </a:rPr>
                        <a:t>Type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1" lang="en-IN" sz="2600" spc="-97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32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signed </a:t>
                      </a:r>
                      <a:r>
                        <a:rPr b="0" lang="en-IN" sz="22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32-bit </a:t>
                      </a:r>
                      <a:r>
                        <a:rPr b="0" lang="en-IN" sz="22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integer </a:t>
                      </a: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(64, </a:t>
                      </a:r>
                      <a:r>
                        <a:rPr b="0" lang="en-IN" sz="2200" spc="-55" strike="noStrike">
                          <a:solidFill>
                            <a:srgbClr val="000000"/>
                          </a:solidFill>
                          <a:latin typeface="Arial"/>
                        </a:rPr>
                        <a:t>5890, </a:t>
                      </a:r>
                      <a:r>
                        <a:rPr b="0" lang="en-IN" sz="2200" spc="-100" strike="noStrike">
                          <a:solidFill>
                            <a:srgbClr val="000000"/>
                          </a:solidFill>
                          <a:latin typeface="Arial"/>
                        </a:rPr>
                        <a:t>-17</a:t>
                      </a:r>
                      <a:r>
                        <a:rPr b="0" lang="en-IN" sz="2200" spc="-9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signed </a:t>
                      </a: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 </a:t>
                      </a:r>
                      <a:r>
                        <a:rPr b="0" lang="en-IN" sz="22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</a:t>
                      </a:r>
                      <a:r>
                        <a:rPr b="0" lang="en-IN" sz="22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floating-point </a:t>
                      </a:r>
                      <a:r>
                        <a:rPr b="0" lang="en-IN" sz="22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value </a:t>
                      </a:r>
                      <a:r>
                        <a:rPr b="0" lang="en-IN" sz="2200" spc="-137" strike="noStrike">
                          <a:solidFill>
                            <a:srgbClr val="000000"/>
                          </a:solidFill>
                          <a:latin typeface="Arial"/>
                        </a:rPr>
                        <a:t>(18.99</a:t>
                      </a:r>
                      <a:r>
                        <a:rPr b="0" lang="en-IN" sz="2200" spc="-17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</a:tr>
              <a:tr h="487440"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  <a:tr h="487440"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</a:tr>
              <a:tr h="488520"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36640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92" strike="noStrike">
                <a:solidFill>
                  <a:srgbClr val="532708"/>
                </a:solidFill>
                <a:latin typeface="Arial"/>
              </a:rPr>
              <a:t>Scalar</a:t>
            </a: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30" strike="noStrike">
                <a:solidFill>
                  <a:srgbClr val="532708"/>
                </a:solidFill>
                <a:latin typeface="Arial"/>
              </a:rPr>
              <a:t>Types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19" name="object 4"/>
          <p:cNvSpPr/>
          <p:nvPr/>
        </p:nvSpPr>
        <p:spPr>
          <a:xfrm>
            <a:off x="371160" y="2034360"/>
            <a:ext cx="372528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58" strike="noStrike">
                <a:latin typeface="Arial"/>
              </a:rPr>
              <a:t>Built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52" strike="noStrike">
                <a:latin typeface="Arial"/>
              </a:rPr>
              <a:t>scalar</a:t>
            </a:r>
            <a:r>
              <a:rPr b="0" lang="en-IN" sz="2800" spc="-182" strike="noStrike">
                <a:latin typeface="Arial"/>
              </a:rPr>
              <a:t> </a:t>
            </a:r>
            <a:r>
              <a:rPr b="0" lang="en-IN" sz="2800" spc="-26" strike="noStrike">
                <a:latin typeface="Arial"/>
              </a:rPr>
              <a:t>types: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120" name="object 5"/>
          <p:cNvGraphicFramePr/>
          <p:nvPr/>
        </p:nvGraphicFramePr>
        <p:xfrm>
          <a:off x="765720" y="2635200"/>
          <a:ext cx="10200240" cy="2925720"/>
        </p:xfrm>
        <a:graphic>
          <a:graphicData uri="http://schemas.openxmlformats.org/drawingml/2006/table">
            <a:tbl>
              <a:tblPr/>
              <a:tblGrid>
                <a:gridCol w="2256480"/>
                <a:gridCol w="7943760"/>
              </a:tblGrid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1" lang="en-IN" sz="2600" spc="-86" strike="noStrike">
                          <a:solidFill>
                            <a:srgbClr val="ffffff"/>
                          </a:solidFill>
                          <a:latin typeface="Arial"/>
                        </a:rPr>
                        <a:t>Data</a:t>
                      </a:r>
                      <a:r>
                        <a:rPr b="1" lang="en-IN" sz="2600" spc="-2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IN" sz="2600" spc="-197" strike="noStrike">
                          <a:solidFill>
                            <a:srgbClr val="ffffff"/>
                          </a:solidFill>
                          <a:latin typeface="Arial"/>
                        </a:rPr>
                        <a:t>Type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1" lang="en-IN" sz="2600" spc="-97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32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signed </a:t>
                      </a:r>
                      <a:r>
                        <a:rPr b="0" lang="en-IN" sz="22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32-bit </a:t>
                      </a:r>
                      <a:r>
                        <a:rPr b="0" lang="en-IN" sz="22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integer </a:t>
                      </a: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(64, </a:t>
                      </a:r>
                      <a:r>
                        <a:rPr b="0" lang="en-IN" sz="2200" spc="-55" strike="noStrike">
                          <a:solidFill>
                            <a:srgbClr val="000000"/>
                          </a:solidFill>
                          <a:latin typeface="Arial"/>
                        </a:rPr>
                        <a:t>5890, </a:t>
                      </a:r>
                      <a:r>
                        <a:rPr b="0" lang="en-IN" sz="2200" spc="-100" strike="noStrike">
                          <a:solidFill>
                            <a:srgbClr val="000000"/>
                          </a:solidFill>
                          <a:latin typeface="Arial"/>
                        </a:rPr>
                        <a:t>-17</a:t>
                      </a:r>
                      <a:r>
                        <a:rPr b="0" lang="en-IN" sz="2200" spc="-9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signed </a:t>
                      </a: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 </a:t>
                      </a:r>
                      <a:r>
                        <a:rPr b="0" lang="en-IN" sz="22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</a:t>
                      </a:r>
                      <a:r>
                        <a:rPr b="0" lang="en-IN" sz="22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floating-point </a:t>
                      </a:r>
                      <a:r>
                        <a:rPr b="0" lang="en-IN" sz="22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value </a:t>
                      </a:r>
                      <a:r>
                        <a:rPr b="0" lang="en-IN" sz="2200" spc="-137" strike="noStrike">
                          <a:solidFill>
                            <a:srgbClr val="000000"/>
                          </a:solidFill>
                          <a:latin typeface="Arial"/>
                        </a:rPr>
                        <a:t>(18.99</a:t>
                      </a:r>
                      <a:r>
                        <a:rPr b="0" lang="en-IN" sz="2200" spc="-17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58" strike="noStrike">
                          <a:solidFill>
                            <a:srgbClr val="000000"/>
                          </a:solidFill>
                          <a:latin typeface="Arial"/>
                        </a:rPr>
                        <a:t>string </a:t>
                      </a:r>
                      <a:r>
                        <a:rPr b="0" lang="en-IN" sz="22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of </a:t>
                      </a:r>
                      <a:r>
                        <a:rPr b="0" lang="en-IN" sz="22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characters </a:t>
                      </a: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UTF-8 </a:t>
                      </a:r>
                      <a:r>
                        <a:rPr b="0" lang="en-IN" sz="220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encoded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(“Hello </a:t>
                      </a:r>
                      <a:r>
                        <a:rPr b="0" lang="en-IN" sz="2200" spc="58" strike="noStrike">
                          <a:solidFill>
                            <a:srgbClr val="000000"/>
                          </a:solidFill>
                          <a:latin typeface="Arial"/>
                        </a:rPr>
                        <a:t>world”</a:t>
                      </a:r>
                      <a:r>
                        <a:rPr b="0" lang="en-IN" sz="2200" spc="-12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  <a:tr h="487440"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</a:tr>
              <a:tr h="488520"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36640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92" strike="noStrike">
                <a:solidFill>
                  <a:srgbClr val="532708"/>
                </a:solidFill>
                <a:latin typeface="Arial"/>
              </a:rPr>
              <a:t>Scalar</a:t>
            </a: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30" strike="noStrike">
                <a:solidFill>
                  <a:srgbClr val="532708"/>
                </a:solidFill>
                <a:latin typeface="Arial"/>
              </a:rPr>
              <a:t>Types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23" name="object 4"/>
          <p:cNvSpPr/>
          <p:nvPr/>
        </p:nvSpPr>
        <p:spPr>
          <a:xfrm>
            <a:off x="371160" y="2034360"/>
            <a:ext cx="372528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58" strike="noStrike">
                <a:latin typeface="Arial"/>
              </a:rPr>
              <a:t>Built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52" strike="noStrike">
                <a:latin typeface="Arial"/>
              </a:rPr>
              <a:t>scalar</a:t>
            </a:r>
            <a:r>
              <a:rPr b="0" lang="en-IN" sz="2800" spc="-182" strike="noStrike">
                <a:latin typeface="Arial"/>
              </a:rPr>
              <a:t> </a:t>
            </a:r>
            <a:r>
              <a:rPr b="0" lang="en-IN" sz="2800" spc="-26" strike="noStrike">
                <a:latin typeface="Arial"/>
              </a:rPr>
              <a:t>types: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124" name="object 5"/>
          <p:cNvGraphicFramePr/>
          <p:nvPr/>
        </p:nvGraphicFramePr>
        <p:xfrm>
          <a:off x="765720" y="2635200"/>
          <a:ext cx="10200240" cy="2925720"/>
        </p:xfrm>
        <a:graphic>
          <a:graphicData uri="http://schemas.openxmlformats.org/drawingml/2006/table">
            <a:tbl>
              <a:tblPr/>
              <a:tblGrid>
                <a:gridCol w="2256480"/>
                <a:gridCol w="7943760"/>
              </a:tblGrid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1" lang="en-IN" sz="2600" spc="-86" strike="noStrike">
                          <a:solidFill>
                            <a:srgbClr val="ffffff"/>
                          </a:solidFill>
                          <a:latin typeface="Arial"/>
                        </a:rPr>
                        <a:t>Data</a:t>
                      </a:r>
                      <a:r>
                        <a:rPr b="1" lang="en-IN" sz="2600" spc="-2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IN" sz="2600" spc="-197" strike="noStrike">
                          <a:solidFill>
                            <a:srgbClr val="ffffff"/>
                          </a:solidFill>
                          <a:latin typeface="Arial"/>
                        </a:rPr>
                        <a:t>Type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1" lang="en-IN" sz="2600" spc="-97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32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signed </a:t>
                      </a:r>
                      <a:r>
                        <a:rPr b="0" lang="en-IN" sz="22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32-bit </a:t>
                      </a:r>
                      <a:r>
                        <a:rPr b="0" lang="en-IN" sz="22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integer </a:t>
                      </a: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(64, </a:t>
                      </a:r>
                      <a:r>
                        <a:rPr b="0" lang="en-IN" sz="2200" spc="-55" strike="noStrike">
                          <a:solidFill>
                            <a:srgbClr val="000000"/>
                          </a:solidFill>
                          <a:latin typeface="Arial"/>
                        </a:rPr>
                        <a:t>5890, </a:t>
                      </a:r>
                      <a:r>
                        <a:rPr b="0" lang="en-IN" sz="2200" spc="-100" strike="noStrike">
                          <a:solidFill>
                            <a:srgbClr val="000000"/>
                          </a:solidFill>
                          <a:latin typeface="Arial"/>
                        </a:rPr>
                        <a:t>-17</a:t>
                      </a:r>
                      <a:r>
                        <a:rPr b="0" lang="en-IN" sz="2200" spc="-9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signed </a:t>
                      </a: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 </a:t>
                      </a:r>
                      <a:r>
                        <a:rPr b="0" lang="en-IN" sz="22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</a:t>
                      </a:r>
                      <a:r>
                        <a:rPr b="0" lang="en-IN" sz="22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floating-point </a:t>
                      </a:r>
                      <a:r>
                        <a:rPr b="0" lang="en-IN" sz="22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value </a:t>
                      </a:r>
                      <a:r>
                        <a:rPr b="0" lang="en-IN" sz="2200" spc="-137" strike="noStrike">
                          <a:solidFill>
                            <a:srgbClr val="000000"/>
                          </a:solidFill>
                          <a:latin typeface="Arial"/>
                        </a:rPr>
                        <a:t>(18.99</a:t>
                      </a:r>
                      <a:r>
                        <a:rPr b="0" lang="en-IN" sz="2200" spc="-17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58" strike="noStrike">
                          <a:solidFill>
                            <a:srgbClr val="000000"/>
                          </a:solidFill>
                          <a:latin typeface="Arial"/>
                        </a:rPr>
                        <a:t>string </a:t>
                      </a:r>
                      <a:r>
                        <a:rPr b="0" lang="en-IN" sz="22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of </a:t>
                      </a:r>
                      <a:r>
                        <a:rPr b="0" lang="en-IN" sz="22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characters </a:t>
                      </a: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UTF-8 </a:t>
                      </a:r>
                      <a:r>
                        <a:rPr b="0" lang="en-IN" sz="220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encoded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(“Hello </a:t>
                      </a:r>
                      <a:r>
                        <a:rPr b="0" lang="en-IN" sz="2200" spc="58" strike="noStrike">
                          <a:solidFill>
                            <a:srgbClr val="000000"/>
                          </a:solidFill>
                          <a:latin typeface="Arial"/>
                        </a:rPr>
                        <a:t>world”</a:t>
                      </a:r>
                      <a:r>
                        <a:rPr b="0" lang="en-IN" sz="2200" spc="-12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lIns="0" rIns="0" tIns="334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b="0" lang="en-IN" sz="2200" spc="253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b="0" lang="en-IN" sz="2200" spc="83" strike="noStrike">
                          <a:solidFill>
                            <a:srgbClr val="000000"/>
                          </a:solidFill>
                          <a:latin typeface="Arial"/>
                        </a:rPr>
                        <a:t>or</a:t>
                      </a:r>
                      <a:r>
                        <a:rPr b="0" lang="en-IN" sz="2200" spc="-30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279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</a:tr>
              <a:tr h="488520"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36640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92" strike="noStrike">
                <a:solidFill>
                  <a:srgbClr val="532708"/>
                </a:solidFill>
                <a:latin typeface="Arial"/>
              </a:rPr>
              <a:t>Scalar</a:t>
            </a: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30" strike="noStrike">
                <a:solidFill>
                  <a:srgbClr val="532708"/>
                </a:solidFill>
                <a:latin typeface="Arial"/>
              </a:rPr>
              <a:t>Types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27" name="object 4"/>
          <p:cNvSpPr/>
          <p:nvPr/>
        </p:nvSpPr>
        <p:spPr>
          <a:xfrm>
            <a:off x="371160" y="2034360"/>
            <a:ext cx="372528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58" strike="noStrike">
                <a:latin typeface="Arial"/>
              </a:rPr>
              <a:t>Built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52" strike="noStrike">
                <a:latin typeface="Arial"/>
              </a:rPr>
              <a:t>scalar</a:t>
            </a:r>
            <a:r>
              <a:rPr b="0" lang="en-IN" sz="2800" spc="-182" strike="noStrike">
                <a:latin typeface="Arial"/>
              </a:rPr>
              <a:t> </a:t>
            </a:r>
            <a:r>
              <a:rPr b="0" lang="en-IN" sz="2800" spc="-26" strike="noStrike">
                <a:latin typeface="Arial"/>
              </a:rPr>
              <a:t>types: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128" name="object 5"/>
          <p:cNvGraphicFramePr/>
          <p:nvPr/>
        </p:nvGraphicFramePr>
        <p:xfrm>
          <a:off x="765720" y="2635200"/>
          <a:ext cx="10200240" cy="2925720"/>
        </p:xfrm>
        <a:graphic>
          <a:graphicData uri="http://schemas.openxmlformats.org/drawingml/2006/table">
            <a:tbl>
              <a:tblPr/>
              <a:tblGrid>
                <a:gridCol w="2256480"/>
                <a:gridCol w="7943760"/>
              </a:tblGrid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1" lang="en-IN" sz="2600" spc="-86" strike="noStrike">
                          <a:solidFill>
                            <a:srgbClr val="ffffff"/>
                          </a:solidFill>
                          <a:latin typeface="Arial"/>
                        </a:rPr>
                        <a:t>Data</a:t>
                      </a:r>
                      <a:r>
                        <a:rPr b="1" lang="en-IN" sz="2600" spc="-2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IN" sz="2600" spc="-197" strike="noStrike">
                          <a:solidFill>
                            <a:srgbClr val="ffffff"/>
                          </a:solidFill>
                          <a:latin typeface="Arial"/>
                        </a:rPr>
                        <a:t>Type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1" lang="en-IN" sz="2600" spc="-97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32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signed </a:t>
                      </a:r>
                      <a:r>
                        <a:rPr b="0" lang="en-IN" sz="22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32-bit </a:t>
                      </a:r>
                      <a:r>
                        <a:rPr b="0" lang="en-IN" sz="22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integer </a:t>
                      </a: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(64, </a:t>
                      </a:r>
                      <a:r>
                        <a:rPr b="0" lang="en-IN" sz="2200" spc="-55" strike="noStrike">
                          <a:solidFill>
                            <a:srgbClr val="000000"/>
                          </a:solidFill>
                          <a:latin typeface="Arial"/>
                        </a:rPr>
                        <a:t>5890, </a:t>
                      </a:r>
                      <a:r>
                        <a:rPr b="0" lang="en-IN" sz="2200" spc="-100" strike="noStrike">
                          <a:solidFill>
                            <a:srgbClr val="000000"/>
                          </a:solidFill>
                          <a:latin typeface="Arial"/>
                        </a:rPr>
                        <a:t>-17</a:t>
                      </a:r>
                      <a:r>
                        <a:rPr b="0" lang="en-IN" sz="2200" spc="-9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Float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signed </a:t>
                      </a:r>
                      <a:r>
                        <a:rPr b="0" lang="en-IN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double </a:t>
                      </a:r>
                      <a:r>
                        <a:rPr b="0" lang="en-IN" sz="22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</a:t>
                      </a:r>
                      <a:r>
                        <a:rPr b="0" lang="en-IN" sz="2200" spc="49" strike="noStrike">
                          <a:solidFill>
                            <a:srgbClr val="000000"/>
                          </a:solidFill>
                          <a:latin typeface="Arial"/>
                        </a:rPr>
                        <a:t>floating-point </a:t>
                      </a:r>
                      <a:r>
                        <a:rPr b="0" lang="en-IN" sz="22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value </a:t>
                      </a:r>
                      <a:r>
                        <a:rPr b="0" lang="en-IN" sz="2200" spc="-137" strike="noStrike">
                          <a:solidFill>
                            <a:srgbClr val="000000"/>
                          </a:solidFill>
                          <a:latin typeface="Arial"/>
                        </a:rPr>
                        <a:t>(18.99</a:t>
                      </a:r>
                      <a:r>
                        <a:rPr b="0" lang="en-IN" sz="2200" spc="-17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58" strike="noStrike">
                          <a:solidFill>
                            <a:srgbClr val="000000"/>
                          </a:solidFill>
                          <a:latin typeface="Arial"/>
                        </a:rPr>
                        <a:t>string </a:t>
                      </a:r>
                      <a:r>
                        <a:rPr b="0" lang="en-IN" sz="22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of </a:t>
                      </a:r>
                      <a:r>
                        <a:rPr b="0" lang="en-IN" sz="22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characters </a:t>
                      </a:r>
                      <a:r>
                        <a:rPr b="0" lang="en-IN" sz="2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UTF-8 </a:t>
                      </a:r>
                      <a:r>
                        <a:rPr b="0" lang="en-IN" sz="220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encoded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(“Hello </a:t>
                      </a:r>
                      <a:r>
                        <a:rPr b="0" lang="en-IN" sz="2200" spc="58" strike="noStrike">
                          <a:solidFill>
                            <a:srgbClr val="000000"/>
                          </a:solidFill>
                          <a:latin typeface="Arial"/>
                        </a:rPr>
                        <a:t>world”</a:t>
                      </a:r>
                      <a:r>
                        <a:rPr b="0" lang="en-IN" sz="2200" spc="-12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etc)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  <a:tr h="48744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Boolean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lIns="0" rIns="0" tIns="334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b="0" lang="en-IN" sz="2200" spc="253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b="0" lang="en-IN" sz="2200" spc="83" strike="noStrike">
                          <a:solidFill>
                            <a:srgbClr val="000000"/>
                          </a:solidFill>
                          <a:latin typeface="Arial"/>
                        </a:rPr>
                        <a:t>or</a:t>
                      </a:r>
                      <a:r>
                        <a:rPr b="0" lang="en-IN" sz="2200" spc="-30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279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</a:tr>
              <a:tr h="488520">
                <a:tc>
                  <a:txBody>
                    <a:bodyPr lIns="0" rIns="0" tIns="435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2600" spc="-92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en-IN" sz="2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442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220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IN" sz="22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unique </a:t>
                      </a:r>
                      <a:r>
                        <a:rPr b="0" lang="en-IN" sz="22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identifier, </a:t>
                      </a:r>
                      <a:r>
                        <a:rPr b="0" lang="en-IN" sz="22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identical </a:t>
                      </a:r>
                      <a:r>
                        <a:rPr b="0" lang="en-IN" sz="2200" spc="32" strike="noStrike">
                          <a:solidFill>
                            <a:srgbClr val="000000"/>
                          </a:solidFill>
                          <a:latin typeface="Arial"/>
                        </a:rPr>
                        <a:t>to</a:t>
                      </a:r>
                      <a:r>
                        <a:rPr b="0" lang="en-IN" sz="2200" spc="-15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2200" spc="32" strike="noStrike">
                          <a:solidFill>
                            <a:srgbClr val="000000"/>
                          </a:solidFill>
                          <a:latin typeface="Arial"/>
                        </a:rPr>
                        <a:t>String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39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Field</a:t>
            </a:r>
            <a:r>
              <a:rPr b="1" lang="en-IN" sz="5000" spc="-12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30" strike="noStrike">
                <a:solidFill>
                  <a:srgbClr val="532708"/>
                </a:solidFill>
                <a:latin typeface="Arial"/>
              </a:rPr>
              <a:t>Types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31" name="object 4"/>
          <p:cNvSpPr/>
          <p:nvPr/>
        </p:nvSpPr>
        <p:spPr>
          <a:xfrm>
            <a:off x="371160" y="2034360"/>
            <a:ext cx="7989120" cy="21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7" strike="noStrike">
                <a:latin typeface="Arial"/>
              </a:rPr>
              <a:t>Most </a:t>
            </a:r>
            <a:r>
              <a:rPr b="0" lang="en-IN" sz="2800" spc="32" strike="noStrike">
                <a:latin typeface="Arial"/>
              </a:rPr>
              <a:t>implementations </a:t>
            </a:r>
            <a:r>
              <a:rPr b="0" lang="en-IN" sz="2800" spc="-60" strike="noStrike">
                <a:latin typeface="Arial"/>
              </a:rPr>
              <a:t>add </a:t>
            </a:r>
            <a:r>
              <a:rPr b="0" lang="en-IN" sz="2800" spc="29" strike="noStrike">
                <a:latin typeface="Arial"/>
              </a:rPr>
              <a:t>custom </a:t>
            </a:r>
            <a:r>
              <a:rPr b="0" lang="en-IN" sz="2800" spc="52" strike="noStrike">
                <a:latin typeface="Arial"/>
              </a:rPr>
              <a:t>scalar</a:t>
            </a:r>
            <a:r>
              <a:rPr b="0" lang="en-IN" sz="2800" spc="-97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types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18" strike="noStrike">
                <a:latin typeface="Arial"/>
              </a:rPr>
              <a:t>For </a:t>
            </a:r>
            <a:r>
              <a:rPr b="0" lang="en-IN" sz="2800" spc="-15" strike="noStrike">
                <a:latin typeface="Arial"/>
              </a:rPr>
              <a:t>example:</a:t>
            </a:r>
            <a:r>
              <a:rPr b="0" lang="en-IN" sz="2800" spc="-52" strike="noStrike">
                <a:latin typeface="Arial"/>
              </a:rPr>
              <a:t> </a:t>
            </a:r>
            <a:r>
              <a:rPr b="0" lang="en-IN" sz="2800" spc="162" strike="noStrike">
                <a:latin typeface="Arial"/>
              </a:rPr>
              <a:t>date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4" strike="noStrike">
                <a:latin typeface="Arial"/>
              </a:rPr>
              <a:t>Let’s </a:t>
            </a:r>
            <a:r>
              <a:rPr b="0" lang="en-IN" sz="2800" spc="-26" strike="noStrike">
                <a:latin typeface="Arial"/>
              </a:rPr>
              <a:t>see </a:t>
            </a:r>
            <a:r>
              <a:rPr b="0" lang="en-IN" sz="2800" spc="24" strike="noStrike">
                <a:latin typeface="Arial"/>
              </a:rPr>
              <a:t>objects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49" strike="noStrike">
                <a:latin typeface="Arial"/>
              </a:rPr>
              <a:t>fields </a:t>
            </a:r>
            <a:r>
              <a:rPr b="0" lang="en-IN" sz="2800" spc="38" strike="noStrike">
                <a:latin typeface="Arial"/>
              </a:rPr>
              <a:t>in</a:t>
            </a:r>
            <a:r>
              <a:rPr b="0" lang="en-IN" sz="2800" spc="-182" strike="noStrike">
                <a:latin typeface="Arial"/>
              </a:rPr>
              <a:t> </a:t>
            </a:r>
            <a:r>
              <a:rPr b="0" lang="en-IN" sz="2800" spc="9" strike="noStrike">
                <a:latin typeface="Arial"/>
              </a:rPr>
              <a:t>action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9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97" strike="noStrike">
                <a:solidFill>
                  <a:srgbClr val="532708"/>
                </a:solidFill>
                <a:latin typeface="Arial"/>
              </a:rPr>
              <a:t>Nullable</a:t>
            </a:r>
            <a:r>
              <a:rPr b="1" lang="en-IN" sz="5000" spc="-140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65" strike="noStrike">
                <a:solidFill>
                  <a:srgbClr val="532708"/>
                </a:solidFill>
                <a:latin typeface="Arial"/>
              </a:rPr>
              <a:t>Fields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34" name="object 4"/>
          <p:cNvSpPr/>
          <p:nvPr/>
        </p:nvSpPr>
        <p:spPr>
          <a:xfrm>
            <a:off x="371160" y="2034360"/>
            <a:ext cx="109299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2" strike="noStrike">
                <a:latin typeface="Arial"/>
              </a:rPr>
              <a:t>As </a:t>
            </a:r>
            <a:r>
              <a:rPr b="0" lang="en-IN" sz="2800" spc="-32" strike="noStrike">
                <a:latin typeface="Arial"/>
              </a:rPr>
              <a:t>you </a:t>
            </a:r>
            <a:r>
              <a:rPr b="0" lang="en-IN" sz="2800" spc="18" strike="noStrike">
                <a:latin typeface="Arial"/>
              </a:rPr>
              <a:t>probably </a:t>
            </a:r>
            <a:r>
              <a:rPr b="0" lang="en-IN" sz="2800" spc="-26" strike="noStrike">
                <a:latin typeface="Arial"/>
              </a:rPr>
              <a:t>noted, </a:t>
            </a:r>
            <a:r>
              <a:rPr b="0" lang="en-IN" sz="2800" spc="18" strike="noStrike">
                <a:latin typeface="Arial"/>
              </a:rPr>
              <a:t>there’s </a:t>
            </a:r>
            <a:r>
              <a:rPr b="0" lang="en-IN" sz="2800" spc="-35" strike="noStrike">
                <a:latin typeface="Arial"/>
              </a:rPr>
              <a:t>an </a:t>
            </a:r>
            <a:r>
              <a:rPr b="0" lang="en-IN" sz="2800" spc="12" strike="noStrike">
                <a:latin typeface="Arial"/>
              </a:rPr>
              <a:t>exclamation </a:t>
            </a:r>
            <a:r>
              <a:rPr b="0" lang="en-IN" sz="2800" spc="72" strike="noStrike">
                <a:latin typeface="Arial"/>
              </a:rPr>
              <a:t>mark </a:t>
            </a:r>
            <a:r>
              <a:rPr b="0" lang="en-IN" sz="2800" spc="29" strike="noStrike">
                <a:latin typeface="Arial"/>
              </a:rPr>
              <a:t>near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197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type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49" strike="noStrike">
                <a:latin typeface="Arial"/>
              </a:rPr>
              <a:t>fields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250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schema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35" name="object 5"/>
          <p:cNvGrpSpPr/>
          <p:nvPr/>
        </p:nvGrpSpPr>
        <p:grpSpPr>
          <a:xfrm>
            <a:off x="4276080" y="3529440"/>
            <a:ext cx="4340160" cy="3026520"/>
            <a:chOff x="4276080" y="3529440"/>
            <a:chExt cx="4340160" cy="3026520"/>
          </a:xfrm>
        </p:grpSpPr>
        <p:sp>
          <p:nvSpPr>
            <p:cNvPr id="136" name="object 6"/>
            <p:cNvSpPr/>
            <p:nvPr/>
          </p:nvSpPr>
          <p:spPr>
            <a:xfrm>
              <a:off x="4276080" y="3529440"/>
              <a:ext cx="4340160" cy="30265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object 7"/>
            <p:cNvSpPr/>
            <p:nvPr/>
          </p:nvSpPr>
          <p:spPr>
            <a:xfrm>
              <a:off x="4434840" y="3688200"/>
              <a:ext cx="3843000" cy="252936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08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</a:t>
            </a: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L</a:t>
            </a: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Schem</a:t>
            </a: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a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47" name="object 4"/>
          <p:cNvSpPr/>
          <p:nvPr/>
        </p:nvSpPr>
        <p:spPr>
          <a:xfrm>
            <a:off x="371160" y="2034360"/>
            <a:ext cx="9621000" cy="34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117" strike="noStrike">
                <a:latin typeface="Arial"/>
              </a:rPr>
              <a:t>first </a:t>
            </a:r>
            <a:r>
              <a:rPr b="0" lang="en-IN" sz="2800" spc="18" strike="noStrike">
                <a:latin typeface="Arial"/>
              </a:rPr>
              <a:t>step </a:t>
            </a:r>
            <a:r>
              <a:rPr b="0" lang="en-IN" sz="2800" spc="12" strike="noStrike">
                <a:latin typeface="Arial"/>
              </a:rPr>
              <a:t>when </a:t>
            </a:r>
            <a:r>
              <a:rPr b="0" lang="en-IN" sz="2800" spc="58" strike="noStrike">
                <a:latin typeface="Arial"/>
              </a:rPr>
              <a:t>working </a:t>
            </a:r>
            <a:r>
              <a:rPr b="0" lang="en-IN" sz="2800" spc="83" strike="noStrike">
                <a:latin typeface="Arial"/>
              </a:rPr>
              <a:t>with </a:t>
            </a: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1" strike="noStrike">
                <a:latin typeface="Arial"/>
              </a:rPr>
              <a:t>define</a:t>
            </a:r>
            <a:r>
              <a:rPr b="0" lang="en-IN" sz="2800" spc="-361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the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-7" strike="noStrike">
                <a:latin typeface="Arial"/>
              </a:rPr>
              <a:t>schema</a:t>
            </a:r>
            <a:endParaRPr b="0" lang="en-IN" sz="28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-1" strike="noStrike">
                <a:latin typeface="Arial"/>
              </a:rPr>
              <a:t>cannot </a:t>
            </a:r>
            <a:r>
              <a:rPr b="0" lang="en-IN" sz="2800" spc="103" strike="noStrike">
                <a:latin typeface="Arial"/>
              </a:rPr>
              <a:t>work </a:t>
            </a:r>
            <a:r>
              <a:rPr b="0" lang="en-IN" sz="2800" spc="58" strike="noStrike">
                <a:latin typeface="Arial"/>
              </a:rPr>
              <a:t>without</a:t>
            </a:r>
            <a:r>
              <a:rPr b="0" lang="en-IN" sz="2800" spc="-106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schema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We’ll </a:t>
            </a:r>
            <a:r>
              <a:rPr b="0" lang="en-IN" sz="2800" spc="58" strike="noStrike">
                <a:latin typeface="Arial"/>
              </a:rPr>
              <a:t>learn </a:t>
            </a:r>
            <a:r>
              <a:rPr b="0" lang="en-IN" sz="2800" spc="94" strike="noStrike">
                <a:latin typeface="Arial"/>
              </a:rPr>
              <a:t>all </a:t>
            </a:r>
            <a:r>
              <a:rPr b="0" lang="en-IN" sz="2800" spc="-7" strike="noStrike">
                <a:latin typeface="Arial"/>
              </a:rPr>
              <a:t>about </a:t>
            </a:r>
            <a:r>
              <a:rPr b="0" lang="en-IN" sz="2800" spc="103" strike="noStrike">
                <a:latin typeface="Arial"/>
              </a:rPr>
              <a:t>it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58" strike="noStrike">
                <a:latin typeface="Arial"/>
              </a:rPr>
              <a:t>this</a:t>
            </a:r>
            <a:r>
              <a:rPr b="0" lang="en-IN" sz="2800" spc="-460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section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3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97" strike="noStrike">
                <a:solidFill>
                  <a:srgbClr val="532708"/>
                </a:solidFill>
                <a:latin typeface="Arial"/>
              </a:rPr>
              <a:t>Nullable</a:t>
            </a:r>
            <a:r>
              <a:rPr b="1" lang="en-IN" sz="5000" spc="-140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65" strike="noStrike">
                <a:solidFill>
                  <a:srgbClr val="532708"/>
                </a:solidFill>
                <a:latin typeface="Arial"/>
              </a:rPr>
              <a:t>Fields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40" name="object 4"/>
          <p:cNvSpPr/>
          <p:nvPr/>
        </p:nvSpPr>
        <p:spPr>
          <a:xfrm>
            <a:off x="371160" y="2034360"/>
            <a:ext cx="11270160" cy="34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66" strike="noStrike">
                <a:latin typeface="Arial"/>
              </a:rPr>
              <a:t>This </a:t>
            </a:r>
            <a:r>
              <a:rPr b="0" lang="en-IN" sz="2800" spc="12" strike="noStrike">
                <a:latin typeface="Arial"/>
              </a:rPr>
              <a:t>indicates </a:t>
            </a:r>
            <a:r>
              <a:rPr b="0" lang="en-IN" sz="2800" spc="43" strike="noStrike">
                <a:latin typeface="Arial"/>
              </a:rPr>
              <a:t>that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49" strike="noStrike">
                <a:latin typeface="Arial"/>
              </a:rPr>
              <a:t>field </a:t>
            </a:r>
            <a:r>
              <a:rPr b="0" lang="en-IN" sz="2800" spc="58" strike="noStrike">
                <a:latin typeface="Arial"/>
              </a:rPr>
              <a:t>is non-nullable </a:t>
            </a:r>
            <a:r>
              <a:rPr b="0" lang="en-IN" sz="2800" spc="-1" strike="noStrike">
                <a:latin typeface="Arial"/>
              </a:rPr>
              <a:t>– </a:t>
            </a:r>
            <a:r>
              <a:rPr b="0" lang="en-IN" sz="2800" spc="103" strike="noStrike">
                <a:latin typeface="Arial"/>
              </a:rPr>
              <a:t>it </a:t>
            </a:r>
            <a:r>
              <a:rPr b="0" lang="en-IN" sz="2800" spc="-21" strike="noStrike">
                <a:latin typeface="Arial"/>
              </a:rPr>
              <a:t>can’t </a:t>
            </a:r>
            <a:r>
              <a:rPr b="0" lang="en-IN" sz="2800" spc="-52" strike="noStrike">
                <a:latin typeface="Arial"/>
              </a:rPr>
              <a:t>be</a:t>
            </a:r>
            <a:r>
              <a:rPr b="0" lang="en-IN" sz="2800" spc="-500" strike="noStrike">
                <a:latin typeface="Arial"/>
              </a:rPr>
              <a:t> </a:t>
            </a:r>
            <a:r>
              <a:rPr b="0" lang="en-IN" sz="2800" spc="89" strike="noStrike">
                <a:latin typeface="Arial"/>
              </a:rPr>
              <a:t>null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43" strike="noStrike">
                <a:latin typeface="Arial"/>
              </a:rPr>
              <a:t>If </a:t>
            </a:r>
            <a:r>
              <a:rPr b="0" lang="en-IN" sz="2800" spc="24" strike="noStrike">
                <a:latin typeface="Arial"/>
              </a:rPr>
              <a:t>you’ll </a:t>
            </a:r>
            <a:r>
              <a:rPr b="0" lang="en-IN" sz="2800" spc="109" strike="noStrike">
                <a:latin typeface="Arial"/>
              </a:rPr>
              <a:t>try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24" strike="noStrike">
                <a:latin typeface="Arial"/>
              </a:rPr>
              <a:t>create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24" strike="noStrike">
                <a:latin typeface="Arial"/>
              </a:rPr>
              <a:t>new </a:t>
            </a:r>
            <a:r>
              <a:rPr b="0" lang="en-IN" sz="2800" spc="-15" strike="noStrike">
                <a:latin typeface="Arial"/>
              </a:rPr>
              <a:t>Book </a:t>
            </a:r>
            <a:r>
              <a:rPr b="0" lang="en-IN" sz="2800" spc="18" strike="noStrike">
                <a:latin typeface="Arial"/>
              </a:rPr>
              <a:t>object </a:t>
            </a:r>
            <a:r>
              <a:rPr b="0" lang="en-IN" sz="2800" spc="9" strike="noStrike">
                <a:latin typeface="Arial"/>
              </a:rPr>
              <a:t>using </a:t>
            </a: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-21" strike="noStrike">
                <a:latin typeface="Arial"/>
              </a:rPr>
              <a:t>don’t</a:t>
            </a:r>
            <a:r>
              <a:rPr b="0" lang="en-IN" sz="2800" spc="-316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put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6"/>
              </a:spcBef>
              <a:buNone/>
              <a:tabLst>
                <a:tab algn="l" pos="469440"/>
                <a:tab algn="l" pos="469800"/>
              </a:tabLst>
            </a:pPr>
            <a:r>
              <a:rPr b="0" lang="en-IN" sz="2800" spc="12" strike="noStrike">
                <a:latin typeface="Arial"/>
              </a:rPr>
              <a:t>values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94" strike="noStrike">
                <a:latin typeface="Arial"/>
              </a:rPr>
              <a:t>all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49" strike="noStrike">
                <a:latin typeface="Arial"/>
              </a:rPr>
              <a:t>fields </a:t>
            </a:r>
            <a:r>
              <a:rPr b="0" lang="en-IN" sz="2800" spc="-1" strike="noStrike">
                <a:latin typeface="Arial"/>
              </a:rPr>
              <a:t>– </a:t>
            </a:r>
            <a:r>
              <a:rPr b="0" lang="en-IN" sz="2800" spc="24" strike="noStrike">
                <a:latin typeface="Arial"/>
              </a:rPr>
              <a:t>you’ll </a:t>
            </a:r>
            <a:r>
              <a:rPr b="0" lang="en-IN" sz="2800" spc="4" strike="noStrike">
                <a:latin typeface="Arial"/>
              </a:rPr>
              <a:t>get </a:t>
            </a:r>
            <a:r>
              <a:rPr b="0" lang="en-IN" sz="2800" spc="-35" strike="noStrike">
                <a:latin typeface="Arial"/>
              </a:rPr>
              <a:t>an</a:t>
            </a:r>
            <a:r>
              <a:rPr b="0" lang="en-IN" sz="2800" spc="-477" strike="noStrike">
                <a:latin typeface="Arial"/>
              </a:rPr>
              <a:t> </a:t>
            </a:r>
            <a:r>
              <a:rPr b="0" lang="en-IN" sz="2800" spc="128" strike="noStrike">
                <a:latin typeface="Arial"/>
              </a:rPr>
              <a:t>error</a:t>
            </a:r>
            <a:endParaRPr b="0" lang="en-IN" sz="28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20" strike="noStrike">
                <a:latin typeface="Arial"/>
              </a:rPr>
              <a:t>Can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-41" strike="noStrike">
                <a:latin typeface="Arial"/>
              </a:rPr>
              <a:t>changed </a:t>
            </a:r>
            <a:r>
              <a:rPr b="0" lang="en-IN" sz="2800" spc="9" strike="noStrike">
                <a:latin typeface="Arial"/>
              </a:rPr>
              <a:t>using </a:t>
            </a:r>
            <a:r>
              <a:rPr b="0" lang="en-IN" sz="2800" spc="18" strike="noStrike">
                <a:latin typeface="Arial"/>
              </a:rPr>
              <a:t>the object </a:t>
            </a:r>
            <a:r>
              <a:rPr b="0" lang="en-IN" sz="2800" spc="29" strike="noStrike">
                <a:latin typeface="Arial"/>
              </a:rPr>
              <a:t>definition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171" strike="noStrike">
                <a:latin typeface="Arial"/>
              </a:rPr>
              <a:t> </a:t>
            </a:r>
            <a:r>
              <a:rPr b="0" lang="en-IN" sz="2800" spc="-46" strike="noStrike">
                <a:latin typeface="Arial"/>
              </a:rPr>
              <a:t>code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0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71" strike="noStrike">
                <a:solidFill>
                  <a:srgbClr val="532708"/>
                </a:solidFill>
                <a:latin typeface="Arial"/>
              </a:rPr>
              <a:t>Enumerations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43" name="object 4"/>
          <p:cNvSpPr/>
          <p:nvPr/>
        </p:nvSpPr>
        <p:spPr>
          <a:xfrm>
            <a:off x="371160" y="2034360"/>
            <a:ext cx="10068840" cy="30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60" strike="noStrike">
                <a:latin typeface="Arial"/>
              </a:rPr>
              <a:t>A </a:t>
            </a:r>
            <a:r>
              <a:rPr b="0" lang="en-IN" sz="2800" spc="12" strike="noStrike">
                <a:latin typeface="Arial"/>
              </a:rPr>
              <a:t>special </a:t>
            </a:r>
            <a:r>
              <a:rPr b="0" lang="en-IN" sz="2800" spc="-7" strike="noStrike">
                <a:latin typeface="Arial"/>
              </a:rPr>
              <a:t>type </a:t>
            </a:r>
            <a:r>
              <a:rPr b="0" lang="en-IN" sz="2800" spc="32" strike="noStrike">
                <a:latin typeface="Arial"/>
              </a:rPr>
              <a:t>of</a:t>
            </a:r>
            <a:r>
              <a:rPr b="0" lang="en-IN" sz="2800" spc="-80" strike="noStrike">
                <a:latin typeface="Arial"/>
              </a:rPr>
              <a:t> </a:t>
            </a:r>
            <a:r>
              <a:rPr b="0" lang="en-IN" sz="2800" spc="52" strike="noStrike">
                <a:latin typeface="Arial"/>
              </a:rPr>
              <a:t>scalar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69" strike="noStrike">
                <a:latin typeface="Arial"/>
              </a:rPr>
              <a:t>Limits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12" strike="noStrike">
                <a:latin typeface="Arial"/>
              </a:rPr>
              <a:t>values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43" strike="noStrike">
                <a:latin typeface="Arial"/>
              </a:rPr>
              <a:t>field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35" strike="noStrike">
                <a:latin typeface="Arial"/>
              </a:rPr>
              <a:t>have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9" strike="noStrike">
                <a:latin typeface="Arial"/>
              </a:rPr>
              <a:t>predefined</a:t>
            </a:r>
            <a:r>
              <a:rPr b="0" lang="en-IN" sz="2800" spc="-216" strike="noStrike">
                <a:latin typeface="Arial"/>
              </a:rPr>
              <a:t> </a:t>
            </a:r>
            <a:r>
              <a:rPr b="0" lang="en-IN" sz="2800" spc="103" strike="noStrike">
                <a:latin typeface="Arial"/>
              </a:rPr>
              <a:t>list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26" strike="noStrike">
                <a:latin typeface="Arial"/>
              </a:rPr>
              <a:t>Great </a:t>
            </a:r>
            <a:r>
              <a:rPr b="0" lang="en-IN" sz="2800" spc="109" strike="noStrike">
                <a:latin typeface="Arial"/>
              </a:rPr>
              <a:t>for </a:t>
            </a:r>
            <a:r>
              <a:rPr b="0" lang="en-IN" sz="2800" spc="9" strike="noStrike">
                <a:latin typeface="Arial"/>
              </a:rPr>
              <a:t>making </a:t>
            </a:r>
            <a:r>
              <a:rPr b="0" lang="en-IN" sz="2800" spc="58" strike="noStrike">
                <a:latin typeface="Arial"/>
              </a:rPr>
              <a:t>sure </a:t>
            </a:r>
            <a:r>
              <a:rPr b="0" lang="en-IN" sz="2800" spc="18" strike="noStrike">
                <a:latin typeface="Arial"/>
              </a:rPr>
              <a:t>only </a:t>
            </a:r>
            <a:r>
              <a:rPr b="0" lang="en-IN" sz="2800" spc="24" strike="noStrike">
                <a:latin typeface="Arial"/>
              </a:rPr>
              <a:t>valid </a:t>
            </a:r>
            <a:r>
              <a:rPr b="0" lang="en-IN" sz="2800" spc="12" strike="noStrike">
                <a:latin typeface="Arial"/>
              </a:rPr>
              <a:t>values </a:t>
            </a:r>
            <a:r>
              <a:rPr b="0" lang="en-IN" sz="2800" spc="38" strike="noStrike">
                <a:latin typeface="Arial"/>
              </a:rPr>
              <a:t>are</a:t>
            </a:r>
            <a:r>
              <a:rPr b="0" lang="en-IN" sz="2800" spc="-415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selected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12" strike="noStrike">
                <a:latin typeface="Arial"/>
              </a:rPr>
              <a:t>Invalid values </a:t>
            </a:r>
            <a:r>
              <a:rPr b="0" lang="en-IN" sz="2800" spc="137" strike="noStrike">
                <a:latin typeface="Arial"/>
              </a:rPr>
              <a:t>will </a:t>
            </a:r>
            <a:r>
              <a:rPr b="0" lang="en-IN" sz="2800" spc="-46" strike="noStrike">
                <a:latin typeface="Arial"/>
              </a:rPr>
              <a:t>be </a:t>
            </a:r>
            <a:r>
              <a:rPr b="0" lang="en-IN" sz="2800" spc="29" strike="noStrike">
                <a:latin typeface="Arial"/>
              </a:rPr>
              <a:t>marked </a:t>
            </a:r>
            <a:r>
              <a:rPr b="0" lang="en-IN" sz="2800" spc="-15" strike="noStrike">
                <a:latin typeface="Arial"/>
              </a:rPr>
              <a:t>as </a:t>
            </a:r>
            <a:r>
              <a:rPr b="0" lang="en-IN" sz="2800" spc="134" strike="noStrike">
                <a:latin typeface="Arial"/>
              </a:rPr>
              <a:t>error </a:t>
            </a:r>
            <a:r>
              <a:rPr b="0" lang="en-IN" sz="2800" spc="38" strike="noStrike">
                <a:latin typeface="Arial"/>
              </a:rPr>
              <a:t>in</a:t>
            </a:r>
            <a:r>
              <a:rPr b="0" lang="en-IN" sz="2800" spc="-432" strike="noStrike">
                <a:latin typeface="Arial"/>
              </a:rPr>
              <a:t> </a:t>
            </a:r>
            <a:r>
              <a:rPr b="0" lang="en-IN" sz="2800" spc="-80" strike="noStrike">
                <a:latin typeface="Arial"/>
              </a:rPr>
              <a:t>GraphQL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23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51" strike="noStrike">
                <a:solidFill>
                  <a:srgbClr val="532708"/>
                </a:solidFill>
                <a:latin typeface="Arial"/>
              </a:rPr>
              <a:t>Lists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46" name="object 4"/>
          <p:cNvSpPr/>
          <p:nvPr/>
        </p:nvSpPr>
        <p:spPr>
          <a:xfrm>
            <a:off x="371160" y="2034360"/>
            <a:ext cx="880884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32" strike="noStrike">
                <a:latin typeface="Arial"/>
              </a:rPr>
              <a:t>Objects can </a:t>
            </a:r>
            <a:r>
              <a:rPr b="0" lang="en-IN" sz="2800" spc="18" strike="noStrike">
                <a:latin typeface="Arial"/>
              </a:rPr>
              <a:t>hold </a:t>
            </a:r>
            <a:r>
              <a:rPr b="0" lang="en-IN" sz="2800" spc="94" strike="noStrike">
                <a:latin typeface="Arial"/>
              </a:rPr>
              <a:t>lists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58" strike="noStrike">
                <a:latin typeface="Arial"/>
              </a:rPr>
              <a:t>other</a:t>
            </a:r>
            <a:r>
              <a:rPr b="0" lang="en-IN" sz="2800" spc="-236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objects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20" strike="noStrike">
                <a:latin typeface="Arial"/>
              </a:rPr>
              <a:t>Can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12" strike="noStrike">
                <a:latin typeface="Arial"/>
              </a:rPr>
              <a:t>declared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26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schema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2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51" strike="noStrike">
                <a:solidFill>
                  <a:srgbClr val="532708"/>
                </a:solidFill>
                <a:latin typeface="Arial"/>
              </a:rPr>
              <a:t>Lists </a:t>
            </a:r>
            <a:r>
              <a:rPr b="1" lang="en-IN" sz="5000" spc="-250" strike="noStrike">
                <a:solidFill>
                  <a:srgbClr val="532708"/>
                </a:solidFill>
                <a:latin typeface="Arial"/>
              </a:rPr>
              <a:t>and</a:t>
            </a:r>
            <a:r>
              <a:rPr b="1" lang="en-IN" sz="5000" spc="-60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97" strike="noStrike">
                <a:solidFill>
                  <a:srgbClr val="532708"/>
                </a:solidFill>
                <a:latin typeface="Arial"/>
              </a:rPr>
              <a:t>Nulls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49" name="object 4"/>
          <p:cNvSpPr/>
          <p:nvPr/>
        </p:nvSpPr>
        <p:spPr>
          <a:xfrm>
            <a:off x="371160" y="2034360"/>
            <a:ext cx="968724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71" strike="noStrike">
                <a:latin typeface="Arial"/>
              </a:rPr>
              <a:t>You </a:t>
            </a:r>
            <a:r>
              <a:rPr b="0" lang="en-IN" sz="2800" spc="-46" strike="noStrike">
                <a:latin typeface="Arial"/>
              </a:rPr>
              <a:t>need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55" strike="noStrike">
                <a:latin typeface="Arial"/>
              </a:rPr>
              <a:t>pay </a:t>
            </a:r>
            <a:r>
              <a:rPr b="0" lang="en-IN" sz="2800" spc="12" strike="noStrike">
                <a:latin typeface="Arial"/>
              </a:rPr>
              <a:t>special </a:t>
            </a:r>
            <a:r>
              <a:rPr b="0" lang="en-IN" sz="2800" spc="29" strike="noStrike">
                <a:latin typeface="Arial"/>
              </a:rPr>
              <a:t>attention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109" strike="noStrike">
                <a:latin typeface="Arial"/>
              </a:rPr>
              <a:t>list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43" strike="noStrike">
                <a:latin typeface="Arial"/>
              </a:rPr>
              <a:t>nullable</a:t>
            </a:r>
            <a:r>
              <a:rPr b="0" lang="en-IN" sz="2800" spc="-120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types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7" strike="noStrike">
                <a:latin typeface="Arial"/>
              </a:rPr>
              <a:t>In </a:t>
            </a:r>
            <a:r>
              <a:rPr b="0" lang="en-IN" sz="2800" spc="72" strike="noStrike">
                <a:latin typeface="Arial"/>
              </a:rPr>
              <a:t>our </a:t>
            </a:r>
            <a:r>
              <a:rPr b="0" lang="en-IN" sz="2800" spc="-15" strike="noStrike">
                <a:latin typeface="Arial"/>
              </a:rPr>
              <a:t>example, </a:t>
            </a:r>
            <a:r>
              <a:rPr b="0" lang="en-IN" sz="2800" spc="58" strike="noStrike">
                <a:latin typeface="Arial"/>
              </a:rPr>
              <a:t>this </a:t>
            </a:r>
            <a:r>
              <a:rPr b="0" lang="en-IN" sz="2800" spc="52" strike="noStrike">
                <a:latin typeface="Arial"/>
              </a:rPr>
              <a:t>is </a:t>
            </a:r>
            <a:r>
              <a:rPr b="0" lang="en-IN" sz="2800" spc="32" strike="noStrike">
                <a:latin typeface="Arial"/>
              </a:rPr>
              <a:t>how </a:t>
            </a:r>
            <a:r>
              <a:rPr b="0" lang="en-IN" sz="2800" spc="103" strike="noStrike">
                <a:latin typeface="Arial"/>
              </a:rPr>
              <a:t>it </a:t>
            </a:r>
            <a:r>
              <a:rPr b="0" lang="en-IN" sz="2800" spc="43" strike="noStrike">
                <a:latin typeface="Arial"/>
              </a:rPr>
              <a:t>looks</a:t>
            </a:r>
            <a:r>
              <a:rPr b="0" lang="en-IN" sz="2800" spc="-511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like: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50" name="object 5"/>
          <p:cNvGrpSpPr/>
          <p:nvPr/>
        </p:nvGrpSpPr>
        <p:grpSpPr>
          <a:xfrm>
            <a:off x="1649160" y="3771000"/>
            <a:ext cx="8070840" cy="1779840"/>
            <a:chOff x="1649160" y="3771000"/>
            <a:chExt cx="8070840" cy="1779840"/>
          </a:xfrm>
        </p:grpSpPr>
        <p:sp>
          <p:nvSpPr>
            <p:cNvPr id="151" name="object 6"/>
            <p:cNvSpPr/>
            <p:nvPr/>
          </p:nvSpPr>
          <p:spPr>
            <a:xfrm>
              <a:off x="1649160" y="3771000"/>
              <a:ext cx="8070840" cy="14716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object 7"/>
            <p:cNvSpPr/>
            <p:nvPr/>
          </p:nvSpPr>
          <p:spPr>
            <a:xfrm>
              <a:off x="1807560" y="3930120"/>
              <a:ext cx="7574040" cy="9734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object 8"/>
            <p:cNvSpPr/>
            <p:nvPr/>
          </p:nvSpPr>
          <p:spPr>
            <a:xfrm>
              <a:off x="8349120" y="4680720"/>
              <a:ext cx="705600" cy="870120"/>
            </a:xfrm>
            <a:custGeom>
              <a:avLst/>
              <a:gdLst/>
              <a:ahLst/>
              <a:rect l="l" t="t" r="r" b="b"/>
              <a:pathLst>
                <a:path w="706120" h="870585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858266"/>
                  </a:lnTo>
                  <a:lnTo>
                    <a:pt x="57150" y="858266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706120" h="870585">
                  <a:moveTo>
                    <a:pt x="705993" y="97917"/>
                  </a:moveTo>
                  <a:lnTo>
                    <a:pt x="698817" y="83566"/>
                  </a:lnTo>
                  <a:lnTo>
                    <a:pt x="663194" y="12192"/>
                  </a:lnTo>
                  <a:lnTo>
                    <a:pt x="620268" y="97917"/>
                  </a:lnTo>
                  <a:lnTo>
                    <a:pt x="648843" y="97917"/>
                  </a:lnTo>
                  <a:lnTo>
                    <a:pt x="648843" y="870458"/>
                  </a:lnTo>
                  <a:lnTo>
                    <a:pt x="677418" y="870458"/>
                  </a:lnTo>
                  <a:lnTo>
                    <a:pt x="677418" y="97917"/>
                  </a:lnTo>
                  <a:lnTo>
                    <a:pt x="705993" y="97917"/>
                  </a:lnTo>
                  <a:close/>
                </a:path>
              </a:pathLst>
            </a:custGeom>
            <a:solidFill>
              <a:srgbClr val="53270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4" name="object 9"/>
          <p:cNvSpPr/>
          <p:nvPr/>
        </p:nvSpPr>
        <p:spPr>
          <a:xfrm>
            <a:off x="5037480" y="5580000"/>
            <a:ext cx="483516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600" spc="-7" strike="noStrike">
                <a:solidFill>
                  <a:srgbClr val="532708"/>
                </a:solidFill>
                <a:latin typeface="Arial"/>
              </a:rPr>
              <a:t>Note </a:t>
            </a:r>
            <a:r>
              <a:rPr b="0" lang="en-IN" sz="2600" spc="24" strike="noStrike">
                <a:solidFill>
                  <a:srgbClr val="532708"/>
                </a:solidFill>
                <a:latin typeface="Arial"/>
              </a:rPr>
              <a:t>the </a:t>
            </a:r>
            <a:r>
              <a:rPr b="0" lang="en-IN" sz="2600" spc="72" strike="noStrike">
                <a:solidFill>
                  <a:srgbClr val="532708"/>
                </a:solidFill>
                <a:latin typeface="Arial"/>
              </a:rPr>
              <a:t>two </a:t>
            </a:r>
            <a:r>
              <a:rPr b="0" lang="en-IN" sz="2600" spc="18" strike="noStrike">
                <a:solidFill>
                  <a:srgbClr val="532708"/>
                </a:solidFill>
                <a:latin typeface="Arial"/>
              </a:rPr>
              <a:t>exclamation</a:t>
            </a:r>
            <a:r>
              <a:rPr b="0" lang="en-IN" sz="2600" spc="-242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0" lang="en-IN" sz="2600" spc="69" strike="noStrike">
                <a:solidFill>
                  <a:srgbClr val="532708"/>
                </a:solidFill>
                <a:latin typeface="Arial"/>
              </a:rPr>
              <a:t>marks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3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51" strike="noStrike">
                <a:solidFill>
                  <a:srgbClr val="532708"/>
                </a:solidFill>
                <a:latin typeface="Arial"/>
              </a:rPr>
              <a:t>Lists </a:t>
            </a:r>
            <a:r>
              <a:rPr b="1" lang="en-IN" sz="5000" spc="-250" strike="noStrike">
                <a:solidFill>
                  <a:srgbClr val="532708"/>
                </a:solidFill>
                <a:latin typeface="Arial"/>
              </a:rPr>
              <a:t>and</a:t>
            </a:r>
            <a:r>
              <a:rPr b="1" lang="en-IN" sz="5000" spc="-60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97" strike="noStrike">
                <a:solidFill>
                  <a:srgbClr val="532708"/>
                </a:solidFill>
                <a:latin typeface="Arial"/>
              </a:rPr>
              <a:t>Nulls</a:t>
            </a:r>
            <a:endParaRPr b="0" lang="en-IN" sz="5000" spc="-1" strike="noStrike">
              <a:latin typeface="Calibri"/>
            </a:endParaRPr>
          </a:p>
        </p:txBody>
      </p:sp>
      <p:grpSp>
        <p:nvGrpSpPr>
          <p:cNvPr id="157" name="object 4"/>
          <p:cNvGrpSpPr/>
          <p:nvPr/>
        </p:nvGrpSpPr>
        <p:grpSpPr>
          <a:xfrm>
            <a:off x="851760" y="1977480"/>
            <a:ext cx="8070840" cy="1769400"/>
            <a:chOff x="851760" y="1977480"/>
            <a:chExt cx="8070840" cy="1769400"/>
          </a:xfrm>
        </p:grpSpPr>
        <p:sp>
          <p:nvSpPr>
            <p:cNvPr id="158" name="object 5"/>
            <p:cNvSpPr/>
            <p:nvPr/>
          </p:nvSpPr>
          <p:spPr>
            <a:xfrm>
              <a:off x="851760" y="1977480"/>
              <a:ext cx="8070840" cy="14716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object 6"/>
            <p:cNvSpPr/>
            <p:nvPr/>
          </p:nvSpPr>
          <p:spPr>
            <a:xfrm>
              <a:off x="1010520" y="2136600"/>
              <a:ext cx="7574040" cy="9734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object 7"/>
            <p:cNvSpPr/>
            <p:nvPr/>
          </p:nvSpPr>
          <p:spPr>
            <a:xfrm>
              <a:off x="6675840" y="2787840"/>
              <a:ext cx="2214360" cy="959040"/>
            </a:xfrm>
            <a:custGeom>
              <a:avLst/>
              <a:gdLst/>
              <a:ahLst/>
              <a:rect l="l" t="t" r="r" b="b"/>
              <a:pathLst>
                <a:path w="2214879" h="959485">
                  <a:moveTo>
                    <a:pt x="843915" y="18796"/>
                  </a:moveTo>
                  <a:lnTo>
                    <a:pt x="822325" y="0"/>
                  </a:lnTo>
                  <a:lnTo>
                    <a:pt x="45745" y="885482"/>
                  </a:lnTo>
                  <a:lnTo>
                    <a:pt x="24257" y="866648"/>
                  </a:lnTo>
                  <a:lnTo>
                    <a:pt x="0" y="959358"/>
                  </a:lnTo>
                  <a:lnTo>
                    <a:pt x="88773" y="923163"/>
                  </a:lnTo>
                  <a:lnTo>
                    <a:pt x="79489" y="915035"/>
                  </a:lnTo>
                  <a:lnTo>
                    <a:pt x="67208" y="904290"/>
                  </a:lnTo>
                  <a:lnTo>
                    <a:pt x="843915" y="18796"/>
                  </a:lnTo>
                  <a:close/>
                </a:path>
                <a:path w="2214879" h="959485">
                  <a:moveTo>
                    <a:pt x="2214372" y="931291"/>
                  </a:moveTo>
                  <a:lnTo>
                    <a:pt x="2207425" y="880364"/>
                  </a:lnTo>
                  <a:lnTo>
                    <a:pt x="2201418" y="836295"/>
                  </a:lnTo>
                  <a:lnTo>
                    <a:pt x="2177732" y="852462"/>
                  </a:lnTo>
                  <a:lnTo>
                    <a:pt x="1616583" y="31750"/>
                  </a:lnTo>
                  <a:lnTo>
                    <a:pt x="1592961" y="48006"/>
                  </a:lnTo>
                  <a:lnTo>
                    <a:pt x="2154199" y="868540"/>
                  </a:lnTo>
                  <a:lnTo>
                    <a:pt x="2130552" y="884682"/>
                  </a:lnTo>
                  <a:lnTo>
                    <a:pt x="2214372" y="931291"/>
                  </a:lnTo>
                  <a:close/>
                </a:path>
              </a:pathLst>
            </a:custGeom>
            <a:solidFill>
              <a:srgbClr val="53270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" name="object 8"/>
          <p:cNvSpPr/>
          <p:nvPr/>
        </p:nvSpPr>
        <p:spPr>
          <a:xfrm>
            <a:off x="4549680" y="3831120"/>
            <a:ext cx="3351240" cy="11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3070"/>
              </a:lnSpc>
              <a:spcBef>
                <a:spcPts val="99"/>
              </a:spcBef>
              <a:buNone/>
            </a:pPr>
            <a:r>
              <a:rPr b="0" lang="en-IN" sz="2600" spc="-131" strike="noStrike">
                <a:solidFill>
                  <a:srgbClr val="532708"/>
                </a:solidFill>
                <a:latin typeface="Arial"/>
              </a:rPr>
              <a:t>The </a:t>
            </a:r>
            <a:r>
              <a:rPr b="0" lang="en-IN" sz="2600" spc="103" strike="noStrike">
                <a:solidFill>
                  <a:srgbClr val="532708"/>
                </a:solidFill>
                <a:latin typeface="Arial"/>
              </a:rPr>
              <a:t>list </a:t>
            </a:r>
            <a:r>
              <a:rPr b="0" lang="en-IN" sz="2600" spc="-1" strike="noStrike">
                <a:solidFill>
                  <a:srgbClr val="532708"/>
                </a:solidFill>
                <a:latin typeface="Arial"/>
              </a:rPr>
              <a:t>cannot</a:t>
            </a:r>
            <a:r>
              <a:rPr b="0" lang="en-IN" sz="2600" spc="-75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0" lang="en-IN" sz="2600" spc="9" strike="noStrike">
                <a:solidFill>
                  <a:srgbClr val="532708"/>
                </a:solidFill>
                <a:latin typeface="Arial"/>
              </a:rPr>
              <a:t>contain</a:t>
            </a:r>
            <a:endParaRPr b="0" lang="en-IN" sz="2600" spc="-1" strike="noStrike">
              <a:latin typeface="Arial"/>
            </a:endParaRPr>
          </a:p>
          <a:p>
            <a:pPr marL="12600">
              <a:lnSpc>
                <a:spcPts val="3070"/>
              </a:lnSpc>
              <a:buNone/>
            </a:pPr>
            <a:r>
              <a:rPr b="0" lang="en-IN" sz="2600" spc="412" strike="noStrike">
                <a:solidFill>
                  <a:srgbClr val="532708"/>
                </a:solidFill>
                <a:latin typeface="Arial"/>
              </a:rPr>
              <a:t>null</a:t>
            </a:r>
            <a:r>
              <a:rPr b="0" lang="en-IN" sz="2600" spc="-55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0" lang="en-IN" sz="2600" spc="49" strike="noStrike">
                <a:solidFill>
                  <a:srgbClr val="532708"/>
                </a:solidFill>
                <a:latin typeface="Arial"/>
              </a:rPr>
              <a:t>items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62" name="object 9"/>
          <p:cNvSpPr/>
          <p:nvPr/>
        </p:nvSpPr>
        <p:spPr>
          <a:xfrm>
            <a:off x="8360280" y="3778200"/>
            <a:ext cx="3120840" cy="15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600" spc="-46" strike="noStrike">
                <a:solidFill>
                  <a:srgbClr val="532708"/>
                </a:solidFill>
                <a:latin typeface="Arial"/>
              </a:rPr>
              <a:t>There </a:t>
            </a:r>
            <a:r>
              <a:rPr b="0" lang="en-IN" sz="2600" spc="-7" strike="noStrike">
                <a:solidFill>
                  <a:srgbClr val="532708"/>
                </a:solidFill>
                <a:latin typeface="Arial"/>
              </a:rPr>
              <a:t>has </a:t>
            </a:r>
            <a:r>
              <a:rPr b="0" lang="en-IN" sz="2600" spc="49" strike="noStrike">
                <a:solidFill>
                  <a:srgbClr val="532708"/>
                </a:solidFill>
                <a:latin typeface="Arial"/>
              </a:rPr>
              <a:t>to </a:t>
            </a:r>
            <a:r>
              <a:rPr b="0" lang="en-IN" sz="2600" spc="-46" strike="noStrike">
                <a:solidFill>
                  <a:srgbClr val="532708"/>
                </a:solidFill>
                <a:latin typeface="Arial"/>
              </a:rPr>
              <a:t>be </a:t>
            </a:r>
            <a:r>
              <a:rPr b="0" lang="en-IN" sz="2600" spc="-66" strike="noStrike">
                <a:solidFill>
                  <a:srgbClr val="532708"/>
                </a:solidFill>
                <a:latin typeface="Arial"/>
              </a:rPr>
              <a:t>a</a:t>
            </a:r>
            <a:r>
              <a:rPr b="0" lang="en-IN" sz="2600" spc="-13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0" lang="en-IN" sz="2600" spc="103" strike="noStrike">
                <a:solidFill>
                  <a:srgbClr val="532708"/>
                </a:solidFill>
                <a:latin typeface="Arial"/>
              </a:rPr>
              <a:t>list  </a:t>
            </a:r>
            <a:r>
              <a:rPr b="0" lang="en-IN" sz="2600" spc="-21" strike="noStrike">
                <a:solidFill>
                  <a:srgbClr val="532708"/>
                </a:solidFill>
                <a:latin typeface="Arial"/>
              </a:rPr>
              <a:t>(even </a:t>
            </a:r>
            <a:r>
              <a:rPr b="0" lang="en-IN" sz="2600" spc="-32" strike="noStrike">
                <a:solidFill>
                  <a:srgbClr val="532708"/>
                </a:solidFill>
                <a:latin typeface="Arial"/>
              </a:rPr>
              <a:t>an </a:t>
            </a:r>
            <a:r>
              <a:rPr b="0" lang="en-IN" sz="2600" spc="9" strike="noStrike">
                <a:solidFill>
                  <a:srgbClr val="532708"/>
                </a:solidFill>
                <a:latin typeface="Arial"/>
              </a:rPr>
              <a:t>empty </a:t>
            </a:r>
            <a:r>
              <a:rPr b="0" lang="en-IN" sz="2600" spc="-46" strike="noStrike">
                <a:solidFill>
                  <a:srgbClr val="532708"/>
                </a:solidFill>
                <a:latin typeface="Arial"/>
              </a:rPr>
              <a:t>one).  </a:t>
            </a:r>
            <a:r>
              <a:rPr b="0" lang="en-IN" sz="2600" spc="-137" strike="noStrike">
                <a:solidFill>
                  <a:srgbClr val="532708"/>
                </a:solidFill>
                <a:latin typeface="Arial"/>
              </a:rPr>
              <a:t>The </a:t>
            </a:r>
            <a:r>
              <a:rPr b="0" lang="en-IN" sz="2600" spc="162" strike="noStrike">
                <a:solidFill>
                  <a:srgbClr val="532708"/>
                </a:solidFill>
                <a:latin typeface="Arial"/>
              </a:rPr>
              <a:t>reviews </a:t>
            </a:r>
            <a:r>
              <a:rPr b="0" lang="en-IN" sz="2600" spc="49" strike="noStrike">
                <a:solidFill>
                  <a:srgbClr val="532708"/>
                </a:solidFill>
                <a:latin typeface="Arial"/>
              </a:rPr>
              <a:t>field  </a:t>
            </a:r>
            <a:r>
              <a:rPr b="0" lang="en-IN" sz="2600" spc="-1" strike="noStrike">
                <a:solidFill>
                  <a:srgbClr val="532708"/>
                </a:solidFill>
                <a:latin typeface="Arial"/>
              </a:rPr>
              <a:t>cannot </a:t>
            </a:r>
            <a:r>
              <a:rPr b="0" lang="en-IN" sz="2600" spc="-41" strike="noStrike">
                <a:solidFill>
                  <a:srgbClr val="532708"/>
                </a:solidFill>
                <a:latin typeface="Arial"/>
              </a:rPr>
              <a:t>be</a:t>
            </a:r>
            <a:r>
              <a:rPr b="0" lang="en-IN" sz="2600" spc="-6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0" lang="en-IN" sz="2600" spc="89" strike="noStrike">
                <a:solidFill>
                  <a:srgbClr val="532708"/>
                </a:solidFill>
                <a:latin typeface="Arial"/>
              </a:rPr>
              <a:t>null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63" name="object 10"/>
          <p:cNvSpPr/>
          <p:nvPr/>
        </p:nvSpPr>
        <p:spPr>
          <a:xfrm>
            <a:off x="544320" y="5896800"/>
            <a:ext cx="364140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4" strike="noStrike">
                <a:latin typeface="Arial"/>
              </a:rPr>
              <a:t>Let’s </a:t>
            </a:r>
            <a:r>
              <a:rPr b="0" lang="en-IN" sz="2800" spc="-26" strike="noStrike">
                <a:latin typeface="Arial"/>
              </a:rPr>
              <a:t>see </a:t>
            </a:r>
            <a:r>
              <a:rPr b="0" lang="en-IN" sz="2800" spc="103" strike="noStrike">
                <a:latin typeface="Arial"/>
              </a:rPr>
              <a:t>it </a:t>
            </a:r>
            <a:r>
              <a:rPr b="0" lang="en-IN" sz="2800" spc="38" strike="noStrike">
                <a:latin typeface="Arial"/>
              </a:rPr>
              <a:t>in</a:t>
            </a:r>
            <a:r>
              <a:rPr b="0" lang="en-IN" sz="2800" spc="-262" strike="noStrike">
                <a:latin typeface="Arial"/>
              </a:rPr>
              <a:t> </a:t>
            </a:r>
            <a:r>
              <a:rPr b="0" lang="en-IN" sz="2800" spc="9" strike="noStrike">
                <a:latin typeface="Arial"/>
              </a:rPr>
              <a:t>action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37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56" strike="noStrike">
                <a:solidFill>
                  <a:srgbClr val="532708"/>
                </a:solidFill>
                <a:latin typeface="Arial"/>
              </a:rPr>
              <a:t>Unions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66" name="object 4"/>
          <p:cNvSpPr/>
          <p:nvPr/>
        </p:nvSpPr>
        <p:spPr>
          <a:xfrm>
            <a:off x="371160" y="2034360"/>
            <a:ext cx="10868400" cy="38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58" strike="noStrike">
                <a:latin typeface="Arial"/>
              </a:rPr>
              <a:t>Similar </a:t>
            </a:r>
            <a:r>
              <a:rPr b="0" lang="en-IN" sz="2800" spc="43" strike="noStrike">
                <a:latin typeface="Arial"/>
              </a:rPr>
              <a:t>to</a:t>
            </a:r>
            <a:r>
              <a:rPr b="0" lang="en-IN" sz="2800" spc="-97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interfaces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72" strike="noStrike">
                <a:latin typeface="Arial"/>
              </a:rPr>
              <a:t>Allow </a:t>
            </a:r>
            <a:r>
              <a:rPr b="0" lang="en-IN" sz="2800" spc="9" strike="noStrike">
                <a:latin typeface="Arial"/>
              </a:rPr>
              <a:t>querying </a:t>
            </a:r>
            <a:r>
              <a:rPr b="0" lang="en-IN" sz="2800" spc="63" strike="noStrike">
                <a:latin typeface="Arial"/>
              </a:rPr>
              <a:t>multiple </a:t>
            </a:r>
            <a:r>
              <a:rPr b="0" lang="en-IN" sz="2800" spc="18" strike="noStrike">
                <a:latin typeface="Arial"/>
              </a:rPr>
              <a:t>object </a:t>
            </a:r>
            <a:r>
              <a:rPr b="0" lang="en-IN" sz="2800" spc="4" strike="noStrike">
                <a:latin typeface="Arial"/>
              </a:rPr>
              <a:t>types </a:t>
            </a:r>
            <a:r>
              <a:rPr b="0" lang="en-IN" sz="2800" spc="29" strike="noStrike">
                <a:latin typeface="Arial"/>
              </a:rPr>
              <a:t>in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29" strike="noStrike">
                <a:latin typeface="Arial"/>
              </a:rPr>
              <a:t>single</a:t>
            </a:r>
            <a:r>
              <a:rPr b="0" lang="en-IN" sz="2800" spc="-290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query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7" strike="noStrike">
                <a:latin typeface="Arial"/>
              </a:rPr>
              <a:t>In </a:t>
            </a:r>
            <a:r>
              <a:rPr b="0" lang="en-IN" sz="2800" spc="49" strike="noStrike">
                <a:latin typeface="Arial"/>
              </a:rPr>
              <a:t>contrast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18" strike="noStrike">
                <a:latin typeface="Arial"/>
              </a:rPr>
              <a:t>interface, object </a:t>
            </a:r>
            <a:r>
              <a:rPr b="0" lang="en-IN" sz="2800" spc="4" strike="noStrike">
                <a:latin typeface="Arial"/>
              </a:rPr>
              <a:t>types </a:t>
            </a:r>
            <a:r>
              <a:rPr b="0" lang="en-IN" sz="2800" spc="-46" strike="noStrike">
                <a:latin typeface="Arial"/>
              </a:rPr>
              <a:t>do </a:t>
            </a:r>
            <a:r>
              <a:rPr b="0" lang="en-IN" sz="2800" spc="32" strike="noStrike">
                <a:latin typeface="Arial"/>
              </a:rPr>
              <a:t>not </a:t>
            </a:r>
            <a:r>
              <a:rPr b="0" lang="en-IN" sz="2800" spc="-41" strike="noStrike">
                <a:latin typeface="Arial"/>
              </a:rPr>
              <a:t>have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41" strike="noStrike">
                <a:latin typeface="Arial"/>
              </a:rPr>
              <a:t>have</a:t>
            </a:r>
            <a:r>
              <a:rPr b="0" lang="en-IN" sz="2800" spc="-327" strike="noStrike">
                <a:latin typeface="Arial"/>
              </a:rPr>
              <a:t> </a:t>
            </a:r>
            <a:r>
              <a:rPr b="0" lang="en-IN" sz="2800" spc="4" strike="noStrike">
                <a:latin typeface="Arial"/>
              </a:rPr>
              <a:t>common  </a:t>
            </a:r>
            <a:r>
              <a:rPr b="0" lang="en-IN" sz="2800" spc="43" strike="noStrike">
                <a:latin typeface="Arial"/>
              </a:rPr>
              <a:t>fields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latin typeface="Arial"/>
              </a:rPr>
              <a:t>Query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9" strike="noStrike">
                <a:latin typeface="Arial"/>
              </a:rPr>
              <a:t>specify </a:t>
            </a:r>
            <a:r>
              <a:rPr b="0" lang="en-IN" sz="2800" spc="32" strike="noStrike">
                <a:latin typeface="Arial"/>
              </a:rPr>
              <a:t>which </a:t>
            </a:r>
            <a:r>
              <a:rPr b="0" lang="en-IN" sz="2800" spc="49" strike="noStrike">
                <a:latin typeface="Arial"/>
              </a:rPr>
              <a:t>field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63" strike="noStrike">
                <a:latin typeface="Arial"/>
              </a:rPr>
              <a:t>retrieve </a:t>
            </a:r>
            <a:r>
              <a:rPr b="0" lang="en-IN" sz="2800" spc="94" strike="noStrike">
                <a:latin typeface="Arial"/>
              </a:rPr>
              <a:t>from </a:t>
            </a:r>
            <a:r>
              <a:rPr b="0" lang="en-IN" sz="2800" spc="-41" strike="noStrike">
                <a:latin typeface="Arial"/>
              </a:rPr>
              <a:t>each </a:t>
            </a:r>
            <a:r>
              <a:rPr b="0" lang="en-IN" sz="2800" spc="18" strike="noStrike">
                <a:latin typeface="Arial"/>
              </a:rPr>
              <a:t>object</a:t>
            </a:r>
            <a:r>
              <a:rPr b="0" lang="en-IN" sz="2800" spc="-367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type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2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82" strike="noStrike">
                <a:solidFill>
                  <a:srgbClr val="532708"/>
                </a:solidFill>
                <a:latin typeface="Arial"/>
              </a:rPr>
              <a:t>Role </a:t>
            </a: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of</a:t>
            </a:r>
            <a:r>
              <a:rPr b="1" lang="en-IN" sz="5000" spc="18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Schem</a:t>
            </a: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a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0" name="object 4"/>
          <p:cNvSpPr/>
          <p:nvPr/>
        </p:nvSpPr>
        <p:spPr>
          <a:xfrm>
            <a:off x="371160" y="2034360"/>
            <a:ext cx="990432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2" strike="noStrike">
                <a:latin typeface="Arial"/>
              </a:rPr>
              <a:t>As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12" strike="noStrike">
                <a:latin typeface="Arial"/>
              </a:rPr>
              <a:t>saw, </a:t>
            </a:r>
            <a:r>
              <a:rPr b="0" lang="en-IN" sz="2800" spc="83" strike="noStrike">
                <a:latin typeface="Arial"/>
              </a:rPr>
              <a:t>with </a:t>
            </a: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12" strike="noStrike">
                <a:latin typeface="Arial"/>
              </a:rPr>
              <a:t>query </a:t>
            </a:r>
            <a:r>
              <a:rPr b="0" lang="en-IN" sz="2800" spc="24" strike="noStrike">
                <a:latin typeface="Arial"/>
              </a:rPr>
              <a:t>specific </a:t>
            </a:r>
            <a:r>
              <a:rPr b="0" lang="en-IN" sz="2800" spc="49" strike="noStrike">
                <a:latin typeface="Arial"/>
              </a:rPr>
              <a:t>fields</a:t>
            </a:r>
            <a:r>
              <a:rPr b="0" lang="en-IN" sz="2800" spc="-276" strike="noStrike">
                <a:latin typeface="Arial"/>
              </a:rPr>
              <a:t> </a:t>
            </a:r>
            <a:r>
              <a:rPr b="0" lang="en-IN" sz="2800" spc="94" strike="noStrike">
                <a:latin typeface="Arial"/>
              </a:rPr>
              <a:t>from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1" name="object 5"/>
          <p:cNvSpPr/>
          <p:nvPr/>
        </p:nvSpPr>
        <p:spPr>
          <a:xfrm>
            <a:off x="761040" y="2887560"/>
            <a:ext cx="2633760" cy="22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792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24" strike="noStrike">
                <a:latin typeface="Arial"/>
              </a:rPr>
              <a:t>specific</a:t>
            </a:r>
            <a:r>
              <a:rPr b="0" lang="en-IN" sz="2800" spc="-72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objects:</a:t>
            </a:r>
            <a:endParaRPr b="0" lang="en-IN" sz="2800" spc="-1" strike="noStrike">
              <a:latin typeface="Arial"/>
            </a:endParaRPr>
          </a:p>
          <a:p>
            <a:pPr marL="79200">
              <a:lnSpc>
                <a:spcPct val="100000"/>
              </a:lnSpc>
              <a:spcBef>
                <a:spcPts val="11"/>
              </a:spcBef>
              <a:buNone/>
            </a:pPr>
            <a:endParaRPr b="0" lang="en-IN" sz="3750" spc="-1" strike="noStrike">
              <a:latin typeface="Arial"/>
            </a:endParaRPr>
          </a:p>
          <a:p>
            <a:pPr marL="402480" indent="-390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32" strike="noStrike">
                <a:solidFill>
                  <a:srgbClr val="df4997"/>
                </a:solidFill>
                <a:latin typeface="Arial"/>
              </a:rPr>
              <a:t>book</a:t>
            </a:r>
            <a:r>
              <a:rPr b="0" lang="en-IN" sz="2800" spc="38" strike="noStrike">
                <a:solidFill>
                  <a:srgbClr val="df4997"/>
                </a:solidFill>
                <a:latin typeface="Arial"/>
              </a:rPr>
              <a:t>s</a:t>
            </a:r>
            <a:r>
              <a:rPr b="0" lang="en-IN" sz="2800" spc="-1" strike="noStrike">
                <a:solidFill>
                  <a:srgbClr val="df4997"/>
                </a:solidFill>
                <a:latin typeface="Arial"/>
              </a:rPr>
              <a:t>	</a:t>
            </a:r>
            <a:r>
              <a:rPr b="0" lang="en-IN" sz="2800" spc="528" strike="noStrike">
                <a:solidFill>
                  <a:srgbClr val="69a6e3"/>
                </a:solidFill>
                <a:latin typeface="Arial"/>
              </a:rPr>
              <a:t>{  </a:t>
            </a:r>
            <a:r>
              <a:rPr b="0" lang="en-IN" sz="2800" spc="-21" strike="noStrike">
                <a:solidFill>
                  <a:srgbClr val="df4997"/>
                </a:solidFill>
                <a:latin typeface="Arial"/>
              </a:rPr>
              <a:t>name</a:t>
            </a:r>
            <a:r>
              <a:rPr b="0" lang="en-IN" sz="2800" spc="-21" strike="noStrike">
                <a:solidFill>
                  <a:srgbClr val="69a6e3"/>
                </a:solidFill>
                <a:latin typeface="Arial"/>
              </a:rPr>
              <a:t>,  </a:t>
            </a:r>
            <a:r>
              <a:rPr b="0" lang="en-IN" sz="2800" spc="9" strike="noStrike">
                <a:solidFill>
                  <a:srgbClr val="df4997"/>
                </a:solidFill>
                <a:latin typeface="Arial"/>
              </a:rPr>
              <a:t>pages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2" name="object 6"/>
          <p:cNvSpPr/>
          <p:nvPr/>
        </p:nvSpPr>
        <p:spPr>
          <a:xfrm>
            <a:off x="371160" y="3436920"/>
            <a:ext cx="22068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599" strike="noStrike">
                <a:solidFill>
                  <a:srgbClr val="69a6e3"/>
                </a:solidFill>
                <a:latin typeface="Arial"/>
              </a:rPr>
              <a:t>{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3" name="object 7"/>
          <p:cNvSpPr/>
          <p:nvPr/>
        </p:nvSpPr>
        <p:spPr>
          <a:xfrm>
            <a:off x="371160" y="5144040"/>
            <a:ext cx="61056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0248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599" strike="noStrike">
                <a:solidFill>
                  <a:srgbClr val="69a6e3"/>
                </a:solidFill>
                <a:latin typeface="Arial"/>
              </a:rPr>
              <a:t>}</a:t>
            </a:r>
            <a:endParaRPr b="0" lang="en-I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IN" sz="2800" spc="599" strike="noStrike">
                <a:solidFill>
                  <a:srgbClr val="69a6e3"/>
                </a:solidFill>
                <a:latin typeface="Arial"/>
              </a:rPr>
              <a:t>}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2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82" strike="noStrike">
                <a:solidFill>
                  <a:srgbClr val="532708"/>
                </a:solidFill>
                <a:latin typeface="Arial"/>
              </a:rPr>
              <a:t>Role </a:t>
            </a: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of</a:t>
            </a:r>
            <a:r>
              <a:rPr b="1" lang="en-IN" sz="5000" spc="18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Schem</a:t>
            </a: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a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6" name="object 4"/>
          <p:cNvSpPr/>
          <p:nvPr/>
        </p:nvSpPr>
        <p:spPr>
          <a:xfrm>
            <a:off x="371160" y="2034360"/>
            <a:ext cx="943272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18" strike="noStrike">
                <a:latin typeface="Arial"/>
              </a:rPr>
              <a:t>For </a:t>
            </a:r>
            <a:r>
              <a:rPr b="0" lang="en-IN" sz="2800" spc="4" strike="noStrike">
                <a:latin typeface="Arial"/>
              </a:rPr>
              <a:t>that, </a:t>
            </a: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-26" strike="noStrike">
                <a:latin typeface="Arial"/>
              </a:rPr>
              <a:t>needs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38" strike="noStrike">
                <a:latin typeface="Arial"/>
              </a:rPr>
              <a:t>know </a:t>
            </a:r>
            <a:r>
              <a:rPr b="0" lang="en-IN" sz="2800" spc="49" strike="noStrike">
                <a:latin typeface="Arial"/>
              </a:rPr>
              <a:t>there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9" strike="noStrike">
                <a:latin typeface="Arial"/>
              </a:rPr>
              <a:t>such </a:t>
            </a:r>
            <a:r>
              <a:rPr b="0" lang="en-IN" sz="2800" spc="-35" strike="noStrike">
                <a:latin typeface="Arial"/>
              </a:rPr>
              <a:t>an</a:t>
            </a:r>
            <a:r>
              <a:rPr b="0" lang="en-IN" sz="2800" spc="-335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object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7" name="object 5"/>
          <p:cNvSpPr/>
          <p:nvPr/>
        </p:nvSpPr>
        <p:spPr>
          <a:xfrm>
            <a:off x="761040" y="2887560"/>
            <a:ext cx="2570040" cy="22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792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9" strike="noStrike">
                <a:latin typeface="Arial"/>
              </a:rPr>
              <a:t>such</a:t>
            </a:r>
            <a:r>
              <a:rPr b="0" lang="en-IN" sz="2800" spc="-86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fields:</a:t>
            </a:r>
            <a:endParaRPr b="0" lang="en-IN" sz="2800" spc="-1" strike="noStrike">
              <a:latin typeface="Arial"/>
            </a:endParaRPr>
          </a:p>
          <a:p>
            <a:pPr marL="79200">
              <a:lnSpc>
                <a:spcPct val="100000"/>
              </a:lnSpc>
              <a:spcBef>
                <a:spcPts val="11"/>
              </a:spcBef>
              <a:buNone/>
            </a:pPr>
            <a:endParaRPr b="0" lang="en-IN" sz="3750" spc="-1" strike="noStrike">
              <a:latin typeface="Arial"/>
            </a:endParaRPr>
          </a:p>
          <a:p>
            <a:pPr marL="402480" indent="-390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32" strike="noStrike">
                <a:solidFill>
                  <a:srgbClr val="df4997"/>
                </a:solidFill>
                <a:latin typeface="Arial"/>
              </a:rPr>
              <a:t>book</a:t>
            </a:r>
            <a:r>
              <a:rPr b="0" lang="en-IN" sz="2800" spc="38" strike="noStrike">
                <a:solidFill>
                  <a:srgbClr val="df4997"/>
                </a:solidFill>
                <a:latin typeface="Arial"/>
              </a:rPr>
              <a:t>s</a:t>
            </a:r>
            <a:r>
              <a:rPr b="0" lang="en-IN" sz="2800" spc="-1" strike="noStrike">
                <a:solidFill>
                  <a:srgbClr val="df4997"/>
                </a:solidFill>
                <a:latin typeface="Arial"/>
              </a:rPr>
              <a:t>	</a:t>
            </a:r>
            <a:r>
              <a:rPr b="0" lang="en-IN" sz="2800" spc="528" strike="noStrike">
                <a:solidFill>
                  <a:srgbClr val="69a6e3"/>
                </a:solidFill>
                <a:latin typeface="Arial"/>
              </a:rPr>
              <a:t>{  </a:t>
            </a:r>
            <a:r>
              <a:rPr b="0" lang="en-IN" sz="2800" spc="-21" strike="noStrike">
                <a:solidFill>
                  <a:srgbClr val="df4997"/>
                </a:solidFill>
                <a:latin typeface="Arial"/>
              </a:rPr>
              <a:t>name</a:t>
            </a:r>
            <a:r>
              <a:rPr b="0" lang="en-IN" sz="2800" spc="-21" strike="noStrike">
                <a:solidFill>
                  <a:srgbClr val="69a6e3"/>
                </a:solidFill>
                <a:latin typeface="Arial"/>
              </a:rPr>
              <a:t>,  </a:t>
            </a:r>
            <a:r>
              <a:rPr b="0" lang="en-IN" sz="2800" spc="9" strike="noStrike">
                <a:solidFill>
                  <a:srgbClr val="df4997"/>
                </a:solidFill>
                <a:latin typeface="Arial"/>
              </a:rPr>
              <a:t>pages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8" name="object 6"/>
          <p:cNvSpPr/>
          <p:nvPr/>
        </p:nvSpPr>
        <p:spPr>
          <a:xfrm>
            <a:off x="371160" y="3436920"/>
            <a:ext cx="22068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599" strike="noStrike">
                <a:solidFill>
                  <a:srgbClr val="69a6e3"/>
                </a:solidFill>
                <a:latin typeface="Arial"/>
              </a:rPr>
              <a:t>{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9" name="object 7"/>
          <p:cNvSpPr/>
          <p:nvPr/>
        </p:nvSpPr>
        <p:spPr>
          <a:xfrm>
            <a:off x="371160" y="5144040"/>
            <a:ext cx="61056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0248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599" strike="noStrike">
                <a:solidFill>
                  <a:srgbClr val="69a6e3"/>
                </a:solidFill>
                <a:latin typeface="Arial"/>
              </a:rPr>
              <a:t>}</a:t>
            </a:r>
            <a:endParaRPr b="0" lang="en-I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IN" sz="2800" spc="599" strike="noStrike">
                <a:solidFill>
                  <a:srgbClr val="69a6e3"/>
                </a:solidFill>
                <a:latin typeface="Arial"/>
              </a:rPr>
              <a:t>}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0" name="object 8"/>
          <p:cNvSpPr/>
          <p:nvPr/>
        </p:nvSpPr>
        <p:spPr>
          <a:xfrm>
            <a:off x="4199040" y="3939840"/>
            <a:ext cx="18025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-106" strike="noStrike">
                <a:solidFill>
                  <a:srgbClr val="538235"/>
                </a:solidFill>
                <a:latin typeface="Arial"/>
              </a:rPr>
              <a:t>The </a:t>
            </a:r>
            <a:r>
              <a:rPr b="0" lang="en-IN" sz="2000" spc="-7" strike="noStrike">
                <a:solidFill>
                  <a:srgbClr val="538235"/>
                </a:solidFill>
                <a:latin typeface="Arial"/>
              </a:rPr>
              <a:t>book</a:t>
            </a:r>
            <a:r>
              <a:rPr b="0" lang="en-IN" sz="2000" spc="-12" strike="noStrike">
                <a:solidFill>
                  <a:srgbClr val="538235"/>
                </a:solidFill>
                <a:latin typeface="Arial"/>
              </a:rPr>
              <a:t> </a:t>
            </a:r>
            <a:r>
              <a:rPr b="0" lang="en-IN" sz="2000" spc="12" strike="noStrike">
                <a:solidFill>
                  <a:srgbClr val="538235"/>
                </a:solidFill>
                <a:latin typeface="Arial"/>
              </a:rPr>
              <a:t>object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1" name="object 9"/>
          <p:cNvSpPr/>
          <p:nvPr/>
        </p:nvSpPr>
        <p:spPr>
          <a:xfrm>
            <a:off x="1875240" y="4088160"/>
            <a:ext cx="2108520" cy="75960"/>
          </a:xfrm>
          <a:custGeom>
            <a:avLst/>
            <a:gdLst/>
            <a:ahLst/>
            <a:rect l="l" t="t" r="r" b="b"/>
            <a:pathLst>
              <a:path w="21088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210883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2108835" h="76200">
                <a:moveTo>
                  <a:pt x="2108708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2108708" y="47625"/>
                </a:lnTo>
                <a:lnTo>
                  <a:pt x="2108708" y="28575"/>
                </a:lnTo>
                <a:close/>
              </a:path>
            </a:pathLst>
          </a:custGeom>
          <a:solidFill>
            <a:srgbClr val="385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object 10"/>
          <p:cNvSpPr/>
          <p:nvPr/>
        </p:nvSpPr>
        <p:spPr>
          <a:xfrm>
            <a:off x="4808880" y="4575240"/>
            <a:ext cx="26125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000" spc="-26" strike="noStrike">
                <a:solidFill>
                  <a:srgbClr val="538235"/>
                </a:solidFill>
                <a:latin typeface="Arial"/>
              </a:rPr>
              <a:t>Name </a:t>
            </a:r>
            <a:r>
              <a:rPr b="0" lang="en-IN" sz="2000" spc="-32" strike="noStrike">
                <a:solidFill>
                  <a:srgbClr val="538235"/>
                </a:solidFill>
                <a:latin typeface="Arial"/>
              </a:rPr>
              <a:t>and </a:t>
            </a:r>
            <a:r>
              <a:rPr b="0" lang="en-IN" sz="2000" spc="-21" strike="noStrike">
                <a:solidFill>
                  <a:srgbClr val="538235"/>
                </a:solidFill>
                <a:latin typeface="Arial"/>
              </a:rPr>
              <a:t>pages</a:t>
            </a:r>
            <a:r>
              <a:rPr b="0" lang="en-IN" sz="2000" spc="-114" strike="noStrike">
                <a:solidFill>
                  <a:srgbClr val="538235"/>
                </a:solidFill>
                <a:latin typeface="Arial"/>
              </a:rPr>
              <a:t> </a:t>
            </a:r>
            <a:r>
              <a:rPr b="0" lang="en-IN" sz="2000" spc="38" strike="noStrike">
                <a:solidFill>
                  <a:srgbClr val="538235"/>
                </a:solidFill>
                <a:latin typeface="Arial"/>
              </a:rPr>
              <a:t>fields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3" name="object 11"/>
          <p:cNvSpPr/>
          <p:nvPr/>
        </p:nvSpPr>
        <p:spPr>
          <a:xfrm>
            <a:off x="2484720" y="4723560"/>
            <a:ext cx="2108520" cy="75960"/>
          </a:xfrm>
          <a:custGeom>
            <a:avLst/>
            <a:gdLst/>
            <a:ahLst/>
            <a:rect l="l" t="t" r="r" b="b"/>
            <a:pathLst>
              <a:path w="21088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210883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2108835" h="76200">
                <a:moveTo>
                  <a:pt x="2108708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2108708" y="47625"/>
                </a:lnTo>
                <a:lnTo>
                  <a:pt x="2108708" y="28575"/>
                </a:lnTo>
                <a:close/>
              </a:path>
            </a:pathLst>
          </a:custGeom>
          <a:solidFill>
            <a:srgbClr val="385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08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82" strike="noStrike">
                <a:solidFill>
                  <a:srgbClr val="532708"/>
                </a:solidFill>
                <a:latin typeface="Arial"/>
              </a:rPr>
              <a:t>Role </a:t>
            </a: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of</a:t>
            </a:r>
            <a:r>
              <a:rPr b="1" lang="en-IN" sz="5000" spc="18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Schema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371160" y="2034360"/>
            <a:ext cx="409608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schema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-21" strike="noStrike">
                <a:latin typeface="Arial"/>
              </a:rPr>
              <a:t>used</a:t>
            </a:r>
            <a:r>
              <a:rPr b="0" lang="en-IN" sz="2800" spc="-72" strike="noStrike">
                <a:latin typeface="Arial"/>
              </a:rPr>
              <a:t> </a:t>
            </a:r>
            <a:r>
              <a:rPr b="0" lang="en-IN" sz="2800" spc="-21" strike="noStrike">
                <a:latin typeface="Arial"/>
              </a:rPr>
              <a:t>to: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3037320" y="2795040"/>
            <a:ext cx="4704480" cy="493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1800" algn="ctr">
              <a:lnSpc>
                <a:spcPct val="100000"/>
              </a:lnSpc>
              <a:spcBef>
                <a:spcPts val="771"/>
              </a:spcBef>
              <a:buNone/>
            </a:pPr>
            <a:r>
              <a:rPr b="0" lang="en-IN" sz="2600" spc="-21" strike="noStrike">
                <a:solidFill>
                  <a:srgbClr val="ffffff"/>
                </a:solidFill>
                <a:latin typeface="Arial"/>
              </a:rPr>
              <a:t>Define </a:t>
            </a:r>
            <a:r>
              <a:rPr b="0" lang="en-IN" sz="2600" spc="24" strike="noStrike">
                <a:solidFill>
                  <a:srgbClr val="ffffff"/>
                </a:solidFill>
                <a:latin typeface="Arial"/>
              </a:rPr>
              <a:t>the </a:t>
            </a:r>
            <a:r>
              <a:rPr b="0" lang="en-IN" sz="2600" spc="-21" strike="noStrike">
                <a:solidFill>
                  <a:srgbClr val="ffffff"/>
                </a:solidFill>
                <a:latin typeface="Arial"/>
              </a:rPr>
              <a:t>shape </a:t>
            </a:r>
            <a:r>
              <a:rPr b="0" lang="en-IN" sz="2600" spc="32" strike="noStrike">
                <a:solidFill>
                  <a:srgbClr val="ffffff"/>
                </a:solidFill>
                <a:latin typeface="Arial"/>
              </a:rPr>
              <a:t>of</a:t>
            </a:r>
            <a:r>
              <a:rPr b="0" lang="en-IN" sz="2600" spc="-10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-21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3037320" y="3825360"/>
            <a:ext cx="4704480" cy="493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algn="ctr">
              <a:lnSpc>
                <a:spcPct val="100000"/>
              </a:lnSpc>
              <a:spcBef>
                <a:spcPts val="771"/>
              </a:spcBef>
              <a:buNone/>
            </a:pPr>
            <a:r>
              <a:rPr b="0" lang="en-IN" sz="2600" spc="-21" strike="noStrike">
                <a:solidFill>
                  <a:srgbClr val="ffffff"/>
                </a:solidFill>
                <a:latin typeface="Arial"/>
              </a:rPr>
              <a:t>Define </a:t>
            </a:r>
            <a:r>
              <a:rPr b="0" lang="en-IN" sz="2600" spc="24" strike="noStrike">
                <a:solidFill>
                  <a:srgbClr val="ffffff"/>
                </a:solidFill>
                <a:latin typeface="Arial"/>
              </a:rPr>
              <a:t>queries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3037320" y="4855320"/>
            <a:ext cx="4704480" cy="493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1096560">
              <a:lnSpc>
                <a:spcPct val="100000"/>
              </a:lnSpc>
              <a:spcBef>
                <a:spcPts val="771"/>
              </a:spcBef>
              <a:buNone/>
            </a:pPr>
            <a:r>
              <a:rPr b="0" lang="en-IN" sz="2600" spc="-21" strike="noStrike">
                <a:solidFill>
                  <a:srgbClr val="ffffff"/>
                </a:solidFill>
                <a:latin typeface="Arial"/>
              </a:rPr>
              <a:t>Define</a:t>
            </a:r>
            <a:r>
              <a:rPr b="0" lang="en-IN" sz="2600" spc="-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32" strike="noStrike">
                <a:solidFill>
                  <a:srgbClr val="ffffff"/>
                </a:solidFill>
                <a:latin typeface="Arial"/>
              </a:rPr>
              <a:t>mutations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3037320" y="5885640"/>
            <a:ext cx="4704480" cy="49284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 anchor="t">
            <a:spAutoFit/>
          </a:bodyPr>
          <a:p>
            <a:pPr marL="1440" algn="ctr">
              <a:lnSpc>
                <a:spcPct val="100000"/>
              </a:lnSpc>
              <a:spcBef>
                <a:spcPts val="765"/>
              </a:spcBef>
              <a:buNone/>
            </a:pPr>
            <a:r>
              <a:rPr b="0" lang="en-IN" sz="2600" spc="-21" strike="noStrike">
                <a:solidFill>
                  <a:srgbClr val="ffffff"/>
                </a:solidFill>
                <a:latin typeface="Arial"/>
              </a:rPr>
              <a:t>Define</a:t>
            </a:r>
            <a:r>
              <a:rPr b="0" lang="en-IN" sz="2600" spc="-2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43" strike="noStrike">
                <a:solidFill>
                  <a:srgbClr val="ffffff"/>
                </a:solidFill>
                <a:latin typeface="Arial"/>
              </a:rPr>
              <a:t>subscriptions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3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82" strike="noStrike">
                <a:solidFill>
                  <a:srgbClr val="532708"/>
                </a:solidFill>
                <a:latin typeface="Arial"/>
              </a:rPr>
              <a:t>Role </a:t>
            </a: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of</a:t>
            </a:r>
            <a:r>
              <a:rPr b="1" lang="en-IN" sz="5000" spc="18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Schema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73" name="object 4"/>
          <p:cNvSpPr/>
          <p:nvPr/>
        </p:nvSpPr>
        <p:spPr>
          <a:xfrm>
            <a:off x="371160" y="2034360"/>
            <a:ext cx="516168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4" strike="noStrike">
                <a:latin typeface="Arial"/>
              </a:rPr>
              <a:t>uses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schema</a:t>
            </a:r>
            <a:r>
              <a:rPr b="0" lang="en-IN" sz="2800" spc="-66" strike="noStrike">
                <a:latin typeface="Arial"/>
              </a:rPr>
              <a:t> </a:t>
            </a:r>
            <a:r>
              <a:rPr b="0" lang="en-IN" sz="2800" spc="-21" strike="noStrike">
                <a:latin typeface="Arial"/>
              </a:rPr>
              <a:t>to: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4" name="object 5"/>
          <p:cNvSpPr/>
          <p:nvPr/>
        </p:nvSpPr>
        <p:spPr>
          <a:xfrm>
            <a:off x="3037320" y="2795040"/>
            <a:ext cx="4704480" cy="493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1158840">
              <a:lnSpc>
                <a:spcPct val="100000"/>
              </a:lnSpc>
              <a:spcBef>
                <a:spcPts val="771"/>
              </a:spcBef>
              <a:buNone/>
            </a:pPr>
            <a:r>
              <a:rPr b="0" lang="en-IN" sz="2600" spc="-12" strike="noStrike">
                <a:solidFill>
                  <a:srgbClr val="ffffff"/>
                </a:solidFill>
                <a:latin typeface="Arial"/>
              </a:rPr>
              <a:t>Validate</a:t>
            </a:r>
            <a:r>
              <a:rPr b="0" lang="en-IN" sz="2600" spc="-3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24" strike="noStrike">
                <a:solidFill>
                  <a:srgbClr val="ffffff"/>
                </a:solidFill>
                <a:latin typeface="Arial"/>
              </a:rPr>
              <a:t>queries</a:t>
            </a:r>
            <a:endParaRPr b="0" lang="en-IN" sz="2600" spc="-1" strike="noStrike">
              <a:latin typeface="Arial"/>
            </a:endParaRPr>
          </a:p>
        </p:txBody>
      </p:sp>
      <p:grpSp>
        <p:nvGrpSpPr>
          <p:cNvPr id="75" name="object 6"/>
          <p:cNvGrpSpPr/>
          <p:nvPr/>
        </p:nvGrpSpPr>
        <p:grpSpPr>
          <a:xfrm>
            <a:off x="3037320" y="4855320"/>
            <a:ext cx="4704480" cy="594000"/>
            <a:chOff x="3037320" y="4855320"/>
            <a:chExt cx="4704480" cy="594000"/>
          </a:xfrm>
        </p:grpSpPr>
        <p:sp>
          <p:nvSpPr>
            <p:cNvPr id="76" name="object 7"/>
            <p:cNvSpPr/>
            <p:nvPr/>
          </p:nvSpPr>
          <p:spPr>
            <a:xfrm>
              <a:off x="3037320" y="4855320"/>
              <a:ext cx="4704480" cy="594000"/>
            </a:xfrm>
            <a:custGeom>
              <a:avLst/>
              <a:gdLst/>
              <a:ahLst/>
              <a:rect l="l" t="t" r="r" b="b"/>
              <a:pathLst>
                <a:path w="4704715" h="594360">
                  <a:moveTo>
                    <a:pt x="4704588" y="0"/>
                  </a:moveTo>
                  <a:lnTo>
                    <a:pt x="0" y="0"/>
                  </a:lnTo>
                  <a:lnTo>
                    <a:pt x="0" y="594360"/>
                  </a:lnTo>
                  <a:lnTo>
                    <a:pt x="4704588" y="594360"/>
                  </a:lnTo>
                  <a:lnTo>
                    <a:pt x="4704588" y="0"/>
                  </a:lnTo>
                  <a:close/>
                </a:path>
              </a:pathLst>
            </a:custGeom>
            <a:solidFill>
              <a:srgbClr val="6f2f9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object 8"/>
            <p:cNvSpPr/>
            <p:nvPr/>
          </p:nvSpPr>
          <p:spPr>
            <a:xfrm>
              <a:off x="3037320" y="4855320"/>
              <a:ext cx="4704480" cy="594000"/>
            </a:xfrm>
            <a:custGeom>
              <a:avLst/>
              <a:gdLst/>
              <a:ahLst/>
              <a:rect l="l" t="t" r="r" b="b"/>
              <a:pathLst>
                <a:path w="4704715" h="594360">
                  <a:moveTo>
                    <a:pt x="0" y="594360"/>
                  </a:moveTo>
                  <a:lnTo>
                    <a:pt x="4704588" y="594360"/>
                  </a:lnTo>
                  <a:lnTo>
                    <a:pt x="4704588" y="0"/>
                  </a:lnTo>
                  <a:lnTo>
                    <a:pt x="0" y="0"/>
                  </a:lnTo>
                  <a:lnTo>
                    <a:pt x="0" y="594360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object 9"/>
          <p:cNvSpPr/>
          <p:nvPr/>
        </p:nvSpPr>
        <p:spPr>
          <a:xfrm>
            <a:off x="3823920" y="4804560"/>
            <a:ext cx="313344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866160" indent="-85392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IN" sz="2200" spc="4" strike="noStrike">
                <a:solidFill>
                  <a:srgbClr val="ffffff"/>
                </a:solidFill>
                <a:latin typeface="Arial"/>
              </a:rPr>
              <a:t>Provide </a:t>
            </a:r>
            <a:r>
              <a:rPr b="0" lang="en-IN" sz="2200" spc="-1" strike="noStrike">
                <a:solidFill>
                  <a:srgbClr val="ffffff"/>
                </a:solidFill>
                <a:latin typeface="Arial"/>
              </a:rPr>
              <a:t>auto </a:t>
            </a:r>
            <a:r>
              <a:rPr b="0" lang="en-IN" sz="2200" spc="12" strike="noStrike">
                <a:solidFill>
                  <a:srgbClr val="ffffff"/>
                </a:solidFill>
                <a:latin typeface="Arial"/>
              </a:rPr>
              <a:t>complete</a:t>
            </a:r>
            <a:r>
              <a:rPr b="0" lang="en-IN" sz="2200" spc="-11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200" spc="29" strike="noStrike">
                <a:solidFill>
                  <a:srgbClr val="ffffff"/>
                </a:solidFill>
                <a:latin typeface="Arial"/>
              </a:rPr>
              <a:t>in  </a:t>
            </a:r>
            <a:r>
              <a:rPr b="0" lang="en-IN" sz="2200" spc="9" strike="noStrike">
                <a:solidFill>
                  <a:srgbClr val="ffffff"/>
                </a:solidFill>
                <a:latin typeface="Arial"/>
              </a:rPr>
              <a:t>playground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3037320" y="3825360"/>
            <a:ext cx="4704480" cy="493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algn="ctr">
              <a:lnSpc>
                <a:spcPct val="100000"/>
              </a:lnSpc>
              <a:spcBef>
                <a:spcPts val="771"/>
              </a:spcBef>
              <a:buNone/>
            </a:pPr>
            <a:r>
              <a:rPr b="0" lang="en-IN" sz="2600" spc="-296" strike="noStrike">
                <a:solidFill>
                  <a:srgbClr val="ffffff"/>
                </a:solidFill>
                <a:latin typeface="Arial"/>
              </a:rPr>
              <a:t>…</a:t>
            </a:r>
            <a:r>
              <a:rPr b="0" lang="en-IN" sz="2600" spc="-296" strike="noStrike">
                <a:solidFill>
                  <a:srgbClr val="ffffff"/>
                </a:solidFill>
                <a:latin typeface="Arial"/>
              </a:rPr>
              <a:t>and </a:t>
            </a:r>
            <a:r>
              <a:rPr b="0" lang="en-IN" sz="2600" spc="52" strike="noStrike">
                <a:solidFill>
                  <a:srgbClr val="ffffff"/>
                </a:solidFill>
                <a:latin typeface="Arial"/>
              </a:rPr>
              <a:t>other</a:t>
            </a:r>
            <a:r>
              <a:rPr b="0" lang="en-IN" sz="2600" spc="-20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24" strike="noStrike">
                <a:solidFill>
                  <a:srgbClr val="ffffff"/>
                </a:solidFill>
                <a:latin typeface="Arial"/>
              </a:rPr>
              <a:t>operations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7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97" strike="noStrike">
                <a:solidFill>
                  <a:srgbClr val="532708"/>
                </a:solidFill>
                <a:latin typeface="Arial"/>
              </a:rPr>
              <a:t>Schema </a:t>
            </a:r>
            <a:r>
              <a:rPr b="1" lang="en-IN" sz="5000" spc="-367" strike="noStrike">
                <a:solidFill>
                  <a:srgbClr val="532708"/>
                </a:solidFill>
                <a:latin typeface="Arial"/>
              </a:rPr>
              <a:t>Type</a:t>
            </a:r>
            <a:r>
              <a:rPr b="1" lang="en-IN" sz="5000" spc="-12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85" strike="noStrike">
                <a:solidFill>
                  <a:srgbClr val="532708"/>
                </a:solidFill>
                <a:latin typeface="Arial"/>
              </a:rPr>
              <a:t>System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371160" y="2034360"/>
            <a:ext cx="679968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schema </a:t>
            </a:r>
            <a:r>
              <a:rPr b="0" lang="en-IN" sz="2800" spc="4" strike="noStrike">
                <a:latin typeface="Arial"/>
              </a:rPr>
              <a:t>uses </a:t>
            </a:r>
            <a:r>
              <a:rPr b="0" lang="en-IN" sz="2800" spc="-7" strike="noStrike">
                <a:latin typeface="Arial"/>
              </a:rPr>
              <a:t>type </a:t>
            </a:r>
            <a:r>
              <a:rPr b="0" lang="en-IN" sz="2800" spc="29" strike="noStrike">
                <a:latin typeface="Arial"/>
              </a:rPr>
              <a:t>system </a:t>
            </a:r>
            <a:r>
              <a:rPr b="0" lang="en-IN" sz="2800" spc="43" strike="noStrike">
                <a:latin typeface="Arial"/>
              </a:rPr>
              <a:t>to</a:t>
            </a:r>
            <a:r>
              <a:rPr b="0" lang="en-IN" sz="2800" spc="-80" strike="noStrike">
                <a:latin typeface="Arial"/>
              </a:rPr>
              <a:t> </a:t>
            </a:r>
            <a:r>
              <a:rPr b="0" lang="en-IN" sz="2800" spc="-26" strike="noStrike">
                <a:latin typeface="Arial"/>
              </a:rPr>
              <a:t>define: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3" name="object 5"/>
          <p:cNvSpPr/>
          <p:nvPr/>
        </p:nvSpPr>
        <p:spPr>
          <a:xfrm>
            <a:off x="3037320" y="2795040"/>
            <a:ext cx="4704480" cy="493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2520" algn="ctr">
              <a:lnSpc>
                <a:spcPct val="100000"/>
              </a:lnSpc>
              <a:spcBef>
                <a:spcPts val="771"/>
              </a:spcBef>
              <a:buNone/>
            </a:pPr>
            <a:r>
              <a:rPr b="0" lang="en-IN" sz="2600" spc="-7" strike="noStrike">
                <a:solidFill>
                  <a:srgbClr val="ffffff"/>
                </a:solidFill>
                <a:latin typeface="Arial"/>
              </a:rPr>
              <a:t>Field</a:t>
            </a:r>
            <a:r>
              <a:rPr b="0" lang="en-IN" sz="2600" spc="-3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-21" strike="noStrike">
                <a:solidFill>
                  <a:srgbClr val="ffffff"/>
                </a:solidFill>
                <a:latin typeface="Arial"/>
              </a:rPr>
              <a:t>name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84" name="object 6"/>
          <p:cNvSpPr/>
          <p:nvPr/>
        </p:nvSpPr>
        <p:spPr>
          <a:xfrm>
            <a:off x="3037320" y="4855320"/>
            <a:ext cx="4704480" cy="4629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8160" bIns="0" anchor="t">
            <a:spAutoFit/>
          </a:bodyPr>
          <a:p>
            <a:pPr algn="ctr">
              <a:lnSpc>
                <a:spcPct val="100000"/>
              </a:lnSpc>
              <a:spcBef>
                <a:spcPts val="1009"/>
              </a:spcBef>
              <a:buNone/>
            </a:pPr>
            <a:r>
              <a:rPr b="0" lang="en-IN" sz="2200" spc="32" strike="noStrike">
                <a:solidFill>
                  <a:srgbClr val="ffffff"/>
                </a:solidFill>
                <a:latin typeface="Arial"/>
              </a:rPr>
              <a:t>Nullability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85" name="object 7"/>
          <p:cNvSpPr/>
          <p:nvPr/>
        </p:nvSpPr>
        <p:spPr>
          <a:xfrm>
            <a:off x="3037320" y="3825360"/>
            <a:ext cx="4704480" cy="493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2520" algn="ctr">
              <a:lnSpc>
                <a:spcPct val="100000"/>
              </a:lnSpc>
              <a:spcBef>
                <a:spcPts val="771"/>
              </a:spcBef>
              <a:buNone/>
            </a:pPr>
            <a:r>
              <a:rPr b="0" lang="en-IN" sz="2600" spc="-1" strike="noStrike">
                <a:solidFill>
                  <a:srgbClr val="ffffff"/>
                </a:solidFill>
                <a:latin typeface="Arial"/>
              </a:rPr>
              <a:t>Field</a:t>
            </a:r>
            <a:r>
              <a:rPr b="0" lang="en-IN" sz="2600" spc="-4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-7" strike="noStrike">
                <a:solidFill>
                  <a:srgbClr val="ffffff"/>
                </a:solidFill>
                <a:latin typeface="Arial"/>
              </a:rPr>
              <a:t>type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1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97" strike="noStrike">
                <a:solidFill>
                  <a:srgbClr val="532708"/>
                </a:solidFill>
                <a:latin typeface="Arial"/>
              </a:rPr>
              <a:t>Schema</a:t>
            </a:r>
            <a:r>
              <a:rPr b="1" lang="en-IN" sz="5000" spc="-171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25" strike="noStrike">
                <a:solidFill>
                  <a:srgbClr val="532708"/>
                </a:solidFill>
                <a:latin typeface="Arial"/>
              </a:rPr>
              <a:t>Language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88" name="object 4"/>
          <p:cNvSpPr/>
          <p:nvPr/>
        </p:nvSpPr>
        <p:spPr>
          <a:xfrm>
            <a:off x="371160" y="2034360"/>
            <a:ext cx="664992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schema </a:t>
            </a:r>
            <a:r>
              <a:rPr b="0" lang="en-IN" sz="2800" spc="4" strike="noStrike">
                <a:latin typeface="Arial"/>
              </a:rPr>
              <a:t>uses specialized</a:t>
            </a:r>
            <a:r>
              <a:rPr b="0" lang="en-IN" sz="2800" spc="29" strike="noStrike">
                <a:latin typeface="Arial"/>
              </a:rPr>
              <a:t> </a:t>
            </a:r>
            <a:r>
              <a:rPr b="0" lang="en-IN" sz="2800" spc="-21" strike="noStrike">
                <a:latin typeface="Arial"/>
              </a:rPr>
              <a:t>language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9" name="object 5"/>
          <p:cNvSpPr/>
          <p:nvPr/>
        </p:nvSpPr>
        <p:spPr>
          <a:xfrm>
            <a:off x="371160" y="5448600"/>
            <a:ext cx="964908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5" strike="noStrike">
                <a:latin typeface="Arial"/>
              </a:rPr>
              <a:t>Defines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1" strike="noStrike">
                <a:latin typeface="Arial"/>
              </a:rPr>
              <a:t>objects, </a:t>
            </a:r>
            <a:r>
              <a:rPr b="0" lang="en-IN" sz="2800" spc="18" strike="noStrike">
                <a:latin typeface="Arial"/>
              </a:rPr>
              <a:t>fields, </a:t>
            </a:r>
            <a:r>
              <a:rPr b="0" lang="en-IN" sz="2800" spc="-7" strike="noStrike">
                <a:latin typeface="Arial"/>
              </a:rPr>
              <a:t>type </a:t>
            </a:r>
            <a:r>
              <a:rPr b="0" lang="en-IN" sz="2800" spc="4" strike="noStrike">
                <a:latin typeface="Arial"/>
              </a:rPr>
              <a:t>system, </a:t>
            </a:r>
            <a:r>
              <a:rPr b="0" lang="en-IN" sz="2800" spc="24" strike="noStrike">
                <a:latin typeface="Arial"/>
              </a:rPr>
              <a:t>queries </a:t>
            </a:r>
            <a:r>
              <a:rPr b="0" lang="en-IN" sz="2800" spc="-46" strike="noStrike">
                <a:latin typeface="Arial"/>
              </a:rPr>
              <a:t>and</a:t>
            </a:r>
            <a:r>
              <a:rPr b="0" lang="en-IN" sz="2800" spc="-222" strike="noStrike">
                <a:latin typeface="Arial"/>
              </a:rPr>
              <a:t> </a:t>
            </a:r>
            <a:r>
              <a:rPr b="0" lang="en-IN" sz="2800" spc="52" strike="noStrike">
                <a:latin typeface="Arial"/>
              </a:rPr>
              <a:t>more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0" name="object 6"/>
          <p:cNvSpPr/>
          <p:nvPr/>
        </p:nvSpPr>
        <p:spPr>
          <a:xfrm>
            <a:off x="3454920" y="2997720"/>
            <a:ext cx="5384520" cy="1038240"/>
          </a:xfrm>
          <a:prstGeom prst="rect">
            <a:avLst/>
          </a:prstGeom>
          <a:noFill/>
          <a:ln w="7620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 anchor="t">
            <a:spAutoFit/>
          </a:bodyPr>
          <a:p>
            <a:pPr>
              <a:lnSpc>
                <a:spcPct val="100000"/>
              </a:lnSpc>
              <a:spcBef>
                <a:spcPts val="303"/>
              </a:spcBef>
              <a:spcAft>
                <a:spcPts val="283"/>
              </a:spcAft>
              <a:buNone/>
            </a:pPr>
            <a:r>
              <a:rPr b="0" lang="en-IN" sz="3400" spc="-7" strike="noStrike">
                <a:solidFill>
                  <a:srgbClr val="538235"/>
                </a:solidFill>
                <a:latin typeface="Calibri"/>
              </a:rPr>
              <a:t>Schema </a:t>
            </a:r>
            <a:r>
              <a:rPr b="0" lang="en-IN" sz="3400" spc="-12" strike="noStrike">
                <a:solidFill>
                  <a:srgbClr val="538235"/>
                </a:solidFill>
                <a:latin typeface="Calibri"/>
              </a:rPr>
              <a:t>Definition</a:t>
            </a:r>
            <a:r>
              <a:rPr b="0" lang="en-IN" sz="3400" spc="-55" strike="noStrike">
                <a:solidFill>
                  <a:srgbClr val="538235"/>
                </a:solidFill>
                <a:latin typeface="Calibri"/>
              </a:rPr>
              <a:t> </a:t>
            </a:r>
            <a:r>
              <a:rPr b="0" lang="en-IN" sz="3400" spc="-12" strike="noStrike">
                <a:solidFill>
                  <a:srgbClr val="538235"/>
                </a:solidFill>
                <a:latin typeface="Calibri"/>
              </a:rPr>
              <a:t>Language</a:t>
            </a:r>
            <a:endParaRPr b="0" lang="en-IN" sz="34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1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97" strike="noStrike">
                <a:solidFill>
                  <a:srgbClr val="532708"/>
                </a:solidFill>
                <a:latin typeface="Arial"/>
              </a:rPr>
              <a:t>Schema</a:t>
            </a:r>
            <a:r>
              <a:rPr b="1" lang="en-IN" sz="5000" spc="-17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82" strike="noStrike">
                <a:solidFill>
                  <a:srgbClr val="532708"/>
                </a:solidFill>
                <a:latin typeface="Arial"/>
              </a:rPr>
              <a:t>Generation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93" name="object 4"/>
          <p:cNvSpPr/>
          <p:nvPr/>
        </p:nvSpPr>
        <p:spPr>
          <a:xfrm>
            <a:off x="371160" y="2034360"/>
            <a:ext cx="9731160" cy="34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schema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29" strike="noStrike">
                <a:latin typeface="Arial"/>
              </a:rPr>
              <a:t>sometimes auto-generated </a:t>
            </a:r>
            <a:r>
              <a:rPr b="0" lang="en-IN" sz="2800" spc="-46" strike="noStrike">
                <a:latin typeface="Arial"/>
              </a:rPr>
              <a:t>by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86" strike="noStrike">
                <a:latin typeface="Arial"/>
              </a:rPr>
              <a:t> </a:t>
            </a:r>
            <a:r>
              <a:rPr b="0" lang="en-IN" sz="2800" spc="-80" strike="noStrike">
                <a:latin typeface="Arial"/>
              </a:rPr>
              <a:t>GraphQL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32" strike="noStrike">
                <a:latin typeface="Arial"/>
              </a:rPr>
              <a:t>implementation</a:t>
            </a:r>
            <a:endParaRPr b="0" lang="en-IN" sz="28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41" strike="noStrike">
                <a:latin typeface="Arial"/>
              </a:rPr>
              <a:t>Based </a:t>
            </a:r>
            <a:r>
              <a:rPr b="0" lang="en-IN" sz="2800" spc="-15" strike="noStrike">
                <a:latin typeface="Arial"/>
              </a:rPr>
              <a:t>on </a:t>
            </a:r>
            <a:r>
              <a:rPr b="0" lang="en-IN" sz="2800" spc="18" strike="noStrike">
                <a:latin typeface="Arial"/>
              </a:rPr>
              <a:t>the concrete </a:t>
            </a:r>
            <a:r>
              <a:rPr b="0" lang="en-IN" sz="2800" spc="24" strike="noStrike">
                <a:latin typeface="Arial"/>
              </a:rPr>
              <a:t>language-specific</a:t>
            </a:r>
            <a:r>
              <a:rPr b="0" lang="en-IN" sz="2800" spc="-66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objects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20" strike="noStrike">
                <a:latin typeface="Arial"/>
              </a:rPr>
              <a:t>Can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4" strike="noStrike">
                <a:latin typeface="Arial"/>
              </a:rPr>
              <a:t>viewed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26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playground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2023-04-20T06:29:05Z</dcterms:created>
  <dc:creator>Memi Lavi</dc:creator>
  <dc:description/>
  <dc:language>en-IN</dc:language>
  <cp:lastModifiedBy/>
  <dcterms:modified xsi:type="dcterms:W3CDTF">2023-04-20T12:15:25Z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2023-04-20T00:00:00Z</vt:filetime>
  </property>
  <property fmtid="{D5CDD505-2E9C-101B-9397-08002B2CF9AE}" pid="5" name="PresentationFormat">
    <vt:lpwstr>On-screen Show (4:3)</vt:lpwstr>
  </property>
</Properties>
</file>