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814B4A0-628C-4BCE-B956-D2578AB3D45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210600" y="105120"/>
            <a:ext cx="11770200" cy="787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371160" y="2034360"/>
            <a:ext cx="11449440" cy="143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371160" y="3607920"/>
            <a:ext cx="11449440" cy="143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07D32B2-6302-4C31-AEA8-EE8D7095093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210600" y="105120"/>
            <a:ext cx="11770200" cy="787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371160" y="2034360"/>
            <a:ext cx="5587200" cy="143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8080" y="2034360"/>
            <a:ext cx="5587200" cy="143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371160" y="3607920"/>
            <a:ext cx="5587200" cy="143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8080" y="3607920"/>
            <a:ext cx="5587200" cy="143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765A1D0-1695-4977-BEB3-B6D7F2E7118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210600" y="105120"/>
            <a:ext cx="11770200" cy="787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371160" y="2034360"/>
            <a:ext cx="3686400" cy="143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242240" y="2034360"/>
            <a:ext cx="3686400" cy="143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113320" y="2034360"/>
            <a:ext cx="3686400" cy="143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371160" y="3607920"/>
            <a:ext cx="3686400" cy="143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242240" y="3607920"/>
            <a:ext cx="3686400" cy="143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113320" y="3607920"/>
            <a:ext cx="3686400" cy="143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0C99776-70E9-41C2-A25A-7426354CB43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210600" y="105120"/>
            <a:ext cx="11770200" cy="787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371160" y="2034360"/>
            <a:ext cx="11449440" cy="301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09624CE-2E75-4507-B824-2C5AE48D240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210600" y="105120"/>
            <a:ext cx="11770200" cy="787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371160" y="2034360"/>
            <a:ext cx="11449440" cy="301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6BE96C3-6452-4F4C-847B-B6DC6A9A46E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10600" y="105120"/>
            <a:ext cx="11770200" cy="787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371160" y="2034360"/>
            <a:ext cx="5587200" cy="301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8080" y="2034360"/>
            <a:ext cx="5587200" cy="301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1D39293-E8C9-4633-A246-C8B44B63DD2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210600" y="105120"/>
            <a:ext cx="11770200" cy="787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B36ED28-34E5-4C98-BBE1-3DFA1EB30EB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210600" y="105120"/>
            <a:ext cx="11770200" cy="365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8D780CC-C59C-4461-B76C-985CF11CEA1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210600" y="105120"/>
            <a:ext cx="11770200" cy="787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371160" y="2034360"/>
            <a:ext cx="5587200" cy="143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8080" y="2034360"/>
            <a:ext cx="5587200" cy="301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371160" y="3607920"/>
            <a:ext cx="5587200" cy="143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0168DB9-09FE-42BF-A848-6DFF19C3FD4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210600" y="105120"/>
            <a:ext cx="11770200" cy="787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371160" y="2034360"/>
            <a:ext cx="5587200" cy="301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8080" y="2034360"/>
            <a:ext cx="5587200" cy="143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8080" y="3607920"/>
            <a:ext cx="5587200" cy="143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639978B-5B0F-4055-B166-B300E917F9F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210600" y="105120"/>
            <a:ext cx="11770200" cy="787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371160" y="2034360"/>
            <a:ext cx="5587200" cy="143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8080" y="2034360"/>
            <a:ext cx="5587200" cy="143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371160" y="3607920"/>
            <a:ext cx="11449440" cy="143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A4ACAEA-0BA1-4A82-B912-837B45A832F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210600" y="105120"/>
            <a:ext cx="11770200" cy="787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5000" spc="-1" strike="noStrike">
                <a:latin typeface="Calibri"/>
              </a:rPr>
              <a:t>Click </a:t>
            </a:r>
            <a:r>
              <a:rPr b="0" lang="en-IN" sz="5000" spc="-1" strike="noStrike">
                <a:latin typeface="Calibri"/>
              </a:rPr>
              <a:t>to edit </a:t>
            </a:r>
            <a:r>
              <a:rPr b="0" lang="en-IN" sz="5000" spc="-1" strike="noStrike">
                <a:latin typeface="Calibri"/>
              </a:rPr>
              <a:t>the </a:t>
            </a:r>
            <a:r>
              <a:rPr b="0" lang="en-IN" sz="5000" spc="-1" strike="noStrike">
                <a:latin typeface="Calibri"/>
              </a:rPr>
              <a:t>title </a:t>
            </a:r>
            <a:r>
              <a:rPr b="0" lang="en-IN" sz="5000" spc="-1" strike="noStrike">
                <a:latin typeface="Calibri"/>
              </a:rPr>
              <a:t>text </a:t>
            </a:r>
            <a:r>
              <a:rPr b="0" lang="en-IN" sz="5000" spc="-1" strike="noStrike">
                <a:latin typeface="Calibri"/>
              </a:rPr>
              <a:t>format</a:t>
            </a:r>
            <a:endParaRPr b="0" lang="en-IN" sz="5000" spc="-1" strike="noStrike"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371160" y="2034360"/>
            <a:ext cx="11449440" cy="301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Calibri"/>
              </a:rPr>
              <a:t>Click to edit the outline text format</a:t>
            </a:r>
            <a:endParaRPr b="0" lang="en-IN" sz="1800" spc="-1" strike="noStrike"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Calibri"/>
              </a:rPr>
              <a:t>Second Outline Level</a:t>
            </a:r>
            <a:endParaRPr b="0" lang="en-IN" sz="1800" spc="-1" strike="noStrike"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Calibri"/>
              </a:rPr>
              <a:t>Third Outline Level</a:t>
            </a:r>
            <a:endParaRPr b="0" lang="en-IN" sz="1800" spc="-1" strike="noStrike"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Calibri"/>
              </a:rPr>
              <a:t>Fourth Outline Level</a:t>
            </a:r>
            <a:endParaRPr b="0" lang="en-IN" sz="1800" spc="-1" strike="noStrike"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Calibri"/>
              </a:rPr>
              <a:t>Fifth Outline Level</a:t>
            </a:r>
            <a:endParaRPr b="0" lang="en-IN" sz="1800" spc="-1" strike="noStrike"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Calibri"/>
              </a:rPr>
              <a:t>Sixth Outline Level</a:t>
            </a:r>
            <a:endParaRPr b="0" lang="en-IN" sz="1800" spc="-1" strike="noStrike"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Calibri"/>
              </a:rPr>
              <a:t>Seventh Outline Level</a:t>
            </a:r>
            <a:endParaRPr b="0" lang="en-IN" sz="1800" spc="-1" strike="noStrike"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1"/>
          </p:nvPr>
        </p:nvSpPr>
        <p:spPr>
          <a:xfrm>
            <a:off x="4145400" y="6378120"/>
            <a:ext cx="390096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2"/>
          </p:nvPr>
        </p:nvSpPr>
        <p:spPr>
          <a:xfrm>
            <a:off x="609480" y="6378120"/>
            <a:ext cx="280368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8778240" y="6378120"/>
            <a:ext cx="280368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IN" sz="1400" spc="-1" strike="noStrike">
                <a:solidFill>
                  <a:srgbClr val="b2b2b2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A8447A5-E45C-41C1-B127-49B47193CC3E}" type="slidenum">
              <a:rPr b="0" lang="en-IN" sz="1400" spc="-1" strike="noStrike">
                <a:solidFill>
                  <a:srgbClr val="b2b2b2"/>
                </a:solidFill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27640" y="479880"/>
            <a:ext cx="5472360" cy="2451600"/>
          </a:xfrm>
          <a:prstGeom prst="rect">
            <a:avLst/>
          </a:prstGeom>
          <a:noFill/>
          <a:ln w="0">
            <a:noFill/>
          </a:ln>
        </p:spPr>
        <p:txBody>
          <a:bodyPr lIns="0" rIns="0" tIns="13320" bIns="0" anchor="t">
            <a:noAutofit/>
          </a:bodyPr>
          <a:p>
            <a:pPr marL="12600">
              <a:lnSpc>
                <a:spcPct val="100000"/>
              </a:lnSpc>
              <a:spcBef>
                <a:spcPts val="105"/>
              </a:spcBef>
              <a:buNone/>
            </a:pPr>
            <a:r>
              <a:rPr b="1" lang="en-IN" sz="8000" spc="-301" strike="noStrike">
                <a:solidFill>
                  <a:srgbClr val="001f5f"/>
                </a:solidFill>
                <a:latin typeface="Arial"/>
              </a:rPr>
              <a:t>Mutations</a:t>
            </a:r>
            <a:endParaRPr b="0" lang="en-IN" sz="8000" spc="-1" strike="noStrike">
              <a:latin typeface="Calibri"/>
            </a:endParaRPr>
          </a:p>
        </p:txBody>
      </p:sp>
      <p:grpSp>
        <p:nvGrpSpPr>
          <p:cNvPr id="42" name="object 5"/>
          <p:cNvGrpSpPr/>
          <p:nvPr/>
        </p:nvGrpSpPr>
        <p:grpSpPr>
          <a:xfrm>
            <a:off x="437400" y="603360"/>
            <a:ext cx="151920" cy="4713840"/>
            <a:chOff x="437400" y="603360"/>
            <a:chExt cx="151920" cy="4713840"/>
          </a:xfrm>
        </p:grpSpPr>
        <p:sp>
          <p:nvSpPr>
            <p:cNvPr id="43" name="object 6"/>
            <p:cNvSpPr/>
            <p:nvPr/>
          </p:nvSpPr>
          <p:spPr>
            <a:xfrm>
              <a:off x="437400" y="603360"/>
              <a:ext cx="151920" cy="4713840"/>
            </a:xfrm>
            <a:custGeom>
              <a:avLst/>
              <a:gdLst/>
              <a:ahLst/>
              <a:rect l="l" t="t" r="r" b="b"/>
              <a:pathLst>
                <a:path w="152400" h="4714240">
                  <a:moveTo>
                    <a:pt x="152400" y="0"/>
                  </a:moveTo>
                  <a:lnTo>
                    <a:pt x="0" y="0"/>
                  </a:lnTo>
                  <a:lnTo>
                    <a:pt x="0" y="4713732"/>
                  </a:lnTo>
                  <a:lnTo>
                    <a:pt x="152400" y="4713732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001f5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" name="object 7"/>
            <p:cNvSpPr/>
            <p:nvPr/>
          </p:nvSpPr>
          <p:spPr>
            <a:xfrm>
              <a:off x="437400" y="603360"/>
              <a:ext cx="151920" cy="4713840"/>
            </a:xfrm>
            <a:custGeom>
              <a:avLst/>
              <a:gdLst/>
              <a:ahLst/>
              <a:rect l="l" t="t" r="r" b="b"/>
              <a:pathLst>
                <a:path w="152400" h="4714240">
                  <a:moveTo>
                    <a:pt x="0" y="4713732"/>
                  </a:moveTo>
                  <a:lnTo>
                    <a:pt x="152400" y="4713732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4713732"/>
                  </a:lnTo>
                  <a:close/>
                </a:path>
              </a:pathLst>
            </a:custGeom>
            <a:noFill/>
            <a:ln w="12700">
              <a:solidFill>
                <a:srgbClr val="2e528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bject 2"/>
          <p:cNvSpPr/>
          <p:nvPr/>
        </p:nvSpPr>
        <p:spPr>
          <a:xfrm>
            <a:off x="10800" y="1086480"/>
            <a:ext cx="12028680" cy="19332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210600" y="105120"/>
            <a:ext cx="4289400" cy="153648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5000" spc="-182" strike="noStrike">
                <a:solidFill>
                  <a:srgbClr val="532708"/>
                </a:solidFill>
                <a:latin typeface="Arial"/>
              </a:rPr>
              <a:t>Mut</a:t>
            </a:r>
            <a:r>
              <a:rPr b="1" lang="en-IN" sz="5000" spc="-160" strike="noStrike">
                <a:solidFill>
                  <a:srgbClr val="532708"/>
                </a:solidFill>
                <a:latin typeface="Arial"/>
              </a:rPr>
              <a:t>a</a:t>
            </a:r>
            <a:r>
              <a:rPr b="1" lang="en-IN" sz="5000" spc="-197" strike="noStrike">
                <a:solidFill>
                  <a:srgbClr val="532708"/>
                </a:solidFill>
                <a:latin typeface="Arial"/>
              </a:rPr>
              <a:t>tions</a:t>
            </a:r>
            <a:endParaRPr b="0" lang="en-IN" sz="5000" spc="-1" strike="noStrike">
              <a:latin typeface="Calibri"/>
            </a:endParaRPr>
          </a:p>
        </p:txBody>
      </p:sp>
      <p:sp>
        <p:nvSpPr>
          <p:cNvPr id="47" name="object 4"/>
          <p:cNvSpPr/>
          <p:nvPr/>
        </p:nvSpPr>
        <p:spPr>
          <a:xfrm>
            <a:off x="371160" y="2034360"/>
            <a:ext cx="7137000" cy="218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469800" indent="-457200">
              <a:lnSpc>
                <a:spcPct val="100000"/>
              </a:lnSpc>
              <a:spcBef>
                <a:spcPts val="96"/>
              </a:spcBef>
              <a:buClr>
                <a:srgbClr val="000000"/>
              </a:buClr>
              <a:buFont typeface="Symbol" charset="2"/>
              <a:buChar char=""/>
              <a:tabLst>
                <a:tab algn="l" pos="469440"/>
                <a:tab algn="l" pos="469800"/>
              </a:tabLst>
            </a:pPr>
            <a:r>
              <a:rPr b="0" lang="en-IN" sz="2800" spc="-7" strike="noStrike">
                <a:latin typeface="Arial"/>
              </a:rPr>
              <a:t>Most </a:t>
            </a:r>
            <a:r>
              <a:rPr b="0" lang="en-IN" sz="2800" spc="4" strike="noStrike">
                <a:latin typeface="Arial"/>
              </a:rPr>
              <a:t>uses </a:t>
            </a:r>
            <a:r>
              <a:rPr b="0" lang="en-IN" sz="2800" spc="32" strike="noStrike">
                <a:latin typeface="Arial"/>
              </a:rPr>
              <a:t>of </a:t>
            </a:r>
            <a:r>
              <a:rPr b="0" lang="en-IN" sz="2800" spc="-80" strike="noStrike">
                <a:latin typeface="Arial"/>
              </a:rPr>
              <a:t>GraphQL </a:t>
            </a:r>
            <a:r>
              <a:rPr b="0" lang="en-IN" sz="2800" spc="38" strike="noStrike">
                <a:latin typeface="Arial"/>
              </a:rPr>
              <a:t>are </a:t>
            </a:r>
            <a:r>
              <a:rPr b="0" lang="en-IN" sz="2800" spc="9" strike="noStrike">
                <a:latin typeface="Arial"/>
              </a:rPr>
              <a:t>around</a:t>
            </a:r>
            <a:r>
              <a:rPr b="0" lang="en-IN" sz="2800" spc="-131" strike="noStrike">
                <a:latin typeface="Arial"/>
              </a:rPr>
              <a:t> </a:t>
            </a:r>
            <a:r>
              <a:rPr b="0" lang="en-IN" sz="2800" spc="24" strike="noStrike">
                <a:latin typeface="Arial"/>
              </a:rPr>
              <a:t>queries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6"/>
              </a:spcBef>
              <a:buNone/>
              <a:tabLst>
                <a:tab algn="l" pos="469440"/>
                <a:tab algn="l" pos="469800"/>
              </a:tabLst>
            </a:pPr>
            <a:endParaRPr b="0" lang="en-IN" sz="2900" spc="-1" strike="noStrike">
              <a:latin typeface="Arial"/>
            </a:endParaRPr>
          </a:p>
          <a:p>
            <a:pPr marL="4698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469440"/>
                <a:tab algn="l" pos="469800"/>
              </a:tabLst>
            </a:pPr>
            <a:r>
              <a:rPr b="0" lang="en-IN" sz="2800" spc="-80" strike="noStrike">
                <a:latin typeface="Arial"/>
              </a:rPr>
              <a:t>GraphQL </a:t>
            </a:r>
            <a:r>
              <a:rPr b="0" lang="en-IN" sz="2800" spc="-32" strike="noStrike">
                <a:latin typeface="Arial"/>
              </a:rPr>
              <a:t>can </a:t>
            </a:r>
            <a:r>
              <a:rPr b="0" lang="en-IN" sz="2800" spc="24" strike="noStrike">
                <a:latin typeface="Arial"/>
              </a:rPr>
              <a:t>also </a:t>
            </a:r>
            <a:r>
              <a:rPr b="0" lang="en-IN" sz="2800" spc="-52" strike="noStrike">
                <a:latin typeface="Arial"/>
              </a:rPr>
              <a:t>be </a:t>
            </a:r>
            <a:r>
              <a:rPr b="0" lang="en-IN" sz="2800" spc="-21" strike="noStrike">
                <a:latin typeface="Arial"/>
              </a:rPr>
              <a:t>used </a:t>
            </a:r>
            <a:r>
              <a:rPr b="0" lang="en-IN" sz="2800" spc="43" strike="noStrike">
                <a:latin typeface="Arial"/>
              </a:rPr>
              <a:t>to </a:t>
            </a:r>
            <a:r>
              <a:rPr b="0" lang="en-IN" sz="2800" spc="-41" strike="noStrike">
                <a:latin typeface="Arial"/>
              </a:rPr>
              <a:t>change </a:t>
            </a:r>
            <a:r>
              <a:rPr b="0" lang="en-IN" sz="2800" spc="-21" strike="noStrike">
                <a:latin typeface="Arial"/>
              </a:rPr>
              <a:t>data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6"/>
              </a:spcBef>
              <a:buNone/>
              <a:tabLst>
                <a:tab algn="l" pos="469440"/>
                <a:tab algn="l" pos="469800"/>
              </a:tabLst>
            </a:pPr>
            <a:endParaRPr b="0" lang="en-IN" sz="2900" spc="-1" strike="noStrike">
              <a:latin typeface="Arial"/>
            </a:endParaRPr>
          </a:p>
          <a:p>
            <a:pPr marL="469800" indent="-457200">
              <a:lnSpc>
                <a:spcPct val="100000"/>
              </a:lnSpc>
              <a:spcBef>
                <a:spcPts val="6"/>
              </a:spcBef>
              <a:buClr>
                <a:srgbClr val="000000"/>
              </a:buClr>
              <a:buFont typeface="Arial"/>
              <a:buChar char="•"/>
              <a:tabLst>
                <a:tab algn="l" pos="469440"/>
                <a:tab algn="l" pos="469800"/>
              </a:tabLst>
            </a:pPr>
            <a:r>
              <a:rPr b="0" lang="en-IN" sz="2800" spc="-66" strike="noStrike">
                <a:latin typeface="Arial"/>
              </a:rPr>
              <a:t>This </a:t>
            </a:r>
            <a:r>
              <a:rPr b="0" lang="en-IN" sz="2800" spc="58" strike="noStrike">
                <a:latin typeface="Arial"/>
              </a:rPr>
              <a:t>is </a:t>
            </a:r>
            <a:r>
              <a:rPr b="0" lang="en-IN" sz="2800" spc="24" strike="noStrike">
                <a:latin typeface="Arial"/>
              </a:rPr>
              <a:t>called</a:t>
            </a:r>
            <a:r>
              <a:rPr b="0" lang="en-IN" sz="2800" spc="-41" strike="noStrike">
                <a:latin typeface="Arial"/>
              </a:rPr>
              <a:t> </a:t>
            </a:r>
            <a:r>
              <a:rPr b="1" lang="en-IN" sz="2800" spc="-111" strike="noStrike">
                <a:latin typeface="Arial"/>
              </a:rPr>
              <a:t>Mutation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bject 2"/>
          <p:cNvSpPr/>
          <p:nvPr/>
        </p:nvSpPr>
        <p:spPr>
          <a:xfrm>
            <a:off x="10800" y="1086480"/>
            <a:ext cx="12028680" cy="19332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210600" y="105120"/>
            <a:ext cx="7349400" cy="153648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5000" spc="-185" strike="noStrike">
                <a:solidFill>
                  <a:srgbClr val="532708"/>
                </a:solidFill>
                <a:latin typeface="Arial"/>
              </a:rPr>
              <a:t>Mutation</a:t>
            </a:r>
            <a:r>
              <a:rPr b="1" lang="en-IN" sz="5000" spc="-157" strike="noStrike">
                <a:solidFill>
                  <a:srgbClr val="532708"/>
                </a:solidFill>
                <a:latin typeface="Arial"/>
              </a:rPr>
              <a:t> </a:t>
            </a:r>
            <a:r>
              <a:rPr b="1" lang="en-IN" sz="5000" spc="-205" strike="noStrike">
                <a:solidFill>
                  <a:srgbClr val="532708"/>
                </a:solidFill>
                <a:latin typeface="Arial"/>
              </a:rPr>
              <a:t>Syntax</a:t>
            </a:r>
            <a:endParaRPr b="0" lang="en-IN" sz="5000" spc="-1" strike="noStrike">
              <a:latin typeface="Calibri"/>
            </a:endParaRPr>
          </a:p>
        </p:txBody>
      </p:sp>
      <p:sp>
        <p:nvSpPr>
          <p:cNvPr id="50" name="object 4"/>
          <p:cNvSpPr/>
          <p:nvPr/>
        </p:nvSpPr>
        <p:spPr>
          <a:xfrm>
            <a:off x="371160" y="2034360"/>
            <a:ext cx="8637480" cy="86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469800" indent="-457200">
              <a:lnSpc>
                <a:spcPct val="100000"/>
              </a:lnSpc>
              <a:spcBef>
                <a:spcPts val="96"/>
              </a:spcBef>
              <a:buClr>
                <a:srgbClr val="000000"/>
              </a:buClr>
              <a:buFont typeface="Symbol" charset="2"/>
              <a:buChar char=""/>
              <a:tabLst>
                <a:tab algn="l" pos="469440"/>
                <a:tab algn="l" pos="469800"/>
              </a:tabLst>
            </a:pPr>
            <a:r>
              <a:rPr b="0" lang="en-IN" sz="2800" spc="-52" strike="noStrike">
                <a:latin typeface="Arial"/>
              </a:rPr>
              <a:t>There </a:t>
            </a:r>
            <a:r>
              <a:rPr b="0" lang="en-IN" sz="2800" spc="38" strike="noStrike">
                <a:latin typeface="Arial"/>
              </a:rPr>
              <a:t>are </a:t>
            </a:r>
            <a:r>
              <a:rPr b="0" lang="en-IN" sz="2800" spc="49" strike="noStrike">
                <a:latin typeface="Arial"/>
              </a:rPr>
              <a:t>three </a:t>
            </a:r>
            <a:r>
              <a:rPr b="0" lang="en-IN" sz="2800" spc="12" strike="noStrike">
                <a:latin typeface="Arial"/>
              </a:rPr>
              <a:t>main </a:t>
            </a:r>
            <a:r>
              <a:rPr b="0" lang="en-IN" sz="2800" spc="63" strike="noStrike">
                <a:latin typeface="Arial"/>
              </a:rPr>
              <a:t>parts </a:t>
            </a:r>
            <a:r>
              <a:rPr b="0" lang="en-IN" sz="2800" spc="38" strike="noStrike">
                <a:latin typeface="Arial"/>
              </a:rPr>
              <a:t>in </a:t>
            </a:r>
            <a:r>
              <a:rPr b="0" lang="en-IN" sz="2800" spc="18" strike="noStrike">
                <a:latin typeface="Arial"/>
              </a:rPr>
              <a:t>the </a:t>
            </a:r>
            <a:r>
              <a:rPr b="0" lang="en-IN" sz="2800" spc="32" strike="noStrike">
                <a:latin typeface="Arial"/>
              </a:rPr>
              <a:t>mutation</a:t>
            </a:r>
            <a:r>
              <a:rPr b="0" lang="en-IN" sz="2800" spc="-409" strike="noStrike">
                <a:latin typeface="Arial"/>
              </a:rPr>
              <a:t> </a:t>
            </a:r>
            <a:r>
              <a:rPr b="0" lang="en-IN" sz="2800" spc="12" strike="noStrike">
                <a:latin typeface="Arial"/>
              </a:rPr>
              <a:t>request: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51" name="object 5"/>
          <p:cNvSpPr/>
          <p:nvPr/>
        </p:nvSpPr>
        <p:spPr>
          <a:xfrm>
            <a:off x="4561200" y="2901600"/>
            <a:ext cx="3313080" cy="656280"/>
          </a:xfrm>
          <a:prstGeom prst="rect">
            <a:avLst/>
          </a:prstGeom>
          <a:solidFill>
            <a:srgbClr val="6f2f9f"/>
          </a:solidFill>
          <a:ln w="12700">
            <a:solidFill>
              <a:srgbClr val="2e528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  <a:buNone/>
            </a:pPr>
            <a:endParaRPr b="0" lang="en-IN" sz="1900" spc="-1" strike="noStrike">
              <a:latin typeface="Arial"/>
            </a:endParaRPr>
          </a:p>
          <a:p>
            <a:pPr marL="241920">
              <a:lnSpc>
                <a:spcPct val="100000"/>
              </a:lnSpc>
              <a:spcBef>
                <a:spcPts val="6"/>
              </a:spcBef>
              <a:buNone/>
            </a:pPr>
            <a:r>
              <a:rPr b="0" lang="en-IN" sz="2400" spc="4" strike="noStrike">
                <a:solidFill>
                  <a:srgbClr val="ffffff"/>
                </a:solidFill>
                <a:latin typeface="Arial"/>
              </a:rPr>
              <a:t>Mutation </a:t>
            </a:r>
            <a:r>
              <a:rPr b="0" lang="en-IN" sz="2400" spc="-32" strike="noStrike">
                <a:solidFill>
                  <a:srgbClr val="ffffff"/>
                </a:solidFill>
                <a:latin typeface="Arial"/>
              </a:rPr>
              <a:t>Object</a:t>
            </a:r>
            <a:r>
              <a:rPr b="0" lang="en-IN" sz="2400" spc="-60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IN" sz="2400" spc="-111" strike="noStrike">
                <a:solidFill>
                  <a:srgbClr val="ffffff"/>
                </a:solidFill>
                <a:latin typeface="Arial"/>
              </a:rPr>
              <a:t>Type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52" name="object 6"/>
          <p:cNvSpPr/>
          <p:nvPr/>
        </p:nvSpPr>
        <p:spPr>
          <a:xfrm>
            <a:off x="4561200" y="4212360"/>
            <a:ext cx="3313080" cy="655560"/>
          </a:xfrm>
          <a:prstGeom prst="rect">
            <a:avLst/>
          </a:prstGeom>
          <a:solidFill>
            <a:srgbClr val="6f2f9f"/>
          </a:solidFill>
          <a:ln w="12700">
            <a:solidFill>
              <a:srgbClr val="2e528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720" bIns="0" anchor="t">
            <a:spAutoFit/>
          </a:bodyPr>
          <a:p>
            <a:pPr>
              <a:lnSpc>
                <a:spcPct val="100000"/>
              </a:lnSpc>
              <a:spcBef>
                <a:spcPts val="6"/>
              </a:spcBef>
              <a:buNone/>
            </a:pPr>
            <a:endParaRPr b="0" lang="en-IN" sz="1900" spc="-1" strike="noStrike">
              <a:latin typeface="Arial"/>
            </a:endParaRPr>
          </a:p>
          <a:p>
            <a:pPr marL="216000">
              <a:lnSpc>
                <a:spcPct val="100000"/>
              </a:lnSpc>
              <a:buNone/>
            </a:pPr>
            <a:r>
              <a:rPr b="0" lang="en-IN" sz="2400" spc="4" strike="noStrike">
                <a:solidFill>
                  <a:srgbClr val="ffffff"/>
                </a:solidFill>
                <a:latin typeface="Arial"/>
              </a:rPr>
              <a:t>Mutation</a:t>
            </a:r>
            <a:r>
              <a:rPr b="0" lang="en-IN" sz="2400" spc="-32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IN" sz="2400" spc="29" strike="noStrike">
                <a:solidFill>
                  <a:srgbClr val="ffffff"/>
                </a:solidFill>
                <a:latin typeface="Arial"/>
              </a:rPr>
              <a:t>Parameters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53" name="object 7"/>
          <p:cNvSpPr/>
          <p:nvPr/>
        </p:nvSpPr>
        <p:spPr>
          <a:xfrm>
            <a:off x="4561200" y="5523120"/>
            <a:ext cx="3313080" cy="655560"/>
          </a:xfrm>
          <a:prstGeom prst="rect">
            <a:avLst/>
          </a:prstGeom>
          <a:solidFill>
            <a:srgbClr val="6f2f9f"/>
          </a:solidFill>
          <a:ln w="12700">
            <a:solidFill>
              <a:srgbClr val="2e528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720" bIns="0" anchor="t">
            <a:spAutoFit/>
          </a:bodyPr>
          <a:p>
            <a:pPr>
              <a:lnSpc>
                <a:spcPct val="100000"/>
              </a:lnSpc>
              <a:spcBef>
                <a:spcPts val="6"/>
              </a:spcBef>
              <a:buNone/>
            </a:pPr>
            <a:endParaRPr b="0" lang="en-IN" sz="1900" spc="-1" strike="noStrike">
              <a:latin typeface="Arial"/>
            </a:endParaRPr>
          </a:p>
          <a:p>
            <a:pPr marL="674280">
              <a:lnSpc>
                <a:spcPct val="100000"/>
              </a:lnSpc>
              <a:buNone/>
            </a:pPr>
            <a:r>
              <a:rPr b="0" lang="en-IN" sz="2400" spc="-1" strike="noStrike">
                <a:solidFill>
                  <a:srgbClr val="ffffff"/>
                </a:solidFill>
                <a:latin typeface="Arial"/>
              </a:rPr>
              <a:t>Returned</a:t>
            </a:r>
            <a:r>
              <a:rPr b="0" lang="en-IN" sz="2400" spc="-7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IN" sz="2400" spc="-52" strike="noStrike">
                <a:solidFill>
                  <a:srgbClr val="ffffff"/>
                </a:solidFill>
                <a:latin typeface="Arial"/>
              </a:rPr>
              <a:t>Data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object 2"/>
          <p:cNvSpPr/>
          <p:nvPr/>
        </p:nvSpPr>
        <p:spPr>
          <a:xfrm>
            <a:off x="10800" y="1086480"/>
            <a:ext cx="12028680" cy="19332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210600" y="105120"/>
            <a:ext cx="8609400" cy="153648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5000" spc="-185" strike="noStrike">
                <a:solidFill>
                  <a:srgbClr val="532708"/>
                </a:solidFill>
                <a:latin typeface="Arial"/>
              </a:rPr>
              <a:t>Mutation</a:t>
            </a:r>
            <a:r>
              <a:rPr b="1" lang="en-IN" sz="5000" spc="-157" strike="noStrike">
                <a:solidFill>
                  <a:srgbClr val="532708"/>
                </a:solidFill>
                <a:latin typeface="Arial"/>
              </a:rPr>
              <a:t> </a:t>
            </a:r>
            <a:r>
              <a:rPr b="1" lang="en-IN" sz="5000" spc="-205" strike="noStrike">
                <a:solidFill>
                  <a:srgbClr val="532708"/>
                </a:solidFill>
                <a:latin typeface="Arial"/>
              </a:rPr>
              <a:t>Syntax</a:t>
            </a:r>
            <a:endParaRPr b="0" lang="en-IN" sz="5000" spc="-1" strike="noStrike">
              <a:latin typeface="Calibri"/>
            </a:endParaRPr>
          </a:p>
        </p:txBody>
      </p:sp>
      <p:sp>
        <p:nvSpPr>
          <p:cNvPr id="56" name="object 4"/>
          <p:cNvSpPr/>
          <p:nvPr/>
        </p:nvSpPr>
        <p:spPr>
          <a:xfrm>
            <a:off x="371160" y="2034360"/>
            <a:ext cx="8637480" cy="86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469800" indent="-457200">
              <a:lnSpc>
                <a:spcPct val="100000"/>
              </a:lnSpc>
              <a:spcBef>
                <a:spcPts val="96"/>
              </a:spcBef>
              <a:buClr>
                <a:srgbClr val="000000"/>
              </a:buClr>
              <a:buFont typeface="Symbol" charset="2"/>
              <a:buChar char=""/>
              <a:tabLst>
                <a:tab algn="l" pos="469440"/>
                <a:tab algn="l" pos="469800"/>
              </a:tabLst>
            </a:pPr>
            <a:r>
              <a:rPr b="0" lang="en-IN" sz="2800" spc="-52" strike="noStrike">
                <a:latin typeface="Arial"/>
              </a:rPr>
              <a:t>There </a:t>
            </a:r>
            <a:r>
              <a:rPr b="0" lang="en-IN" sz="2800" spc="38" strike="noStrike">
                <a:latin typeface="Arial"/>
              </a:rPr>
              <a:t>are </a:t>
            </a:r>
            <a:r>
              <a:rPr b="0" lang="en-IN" sz="2800" spc="49" strike="noStrike">
                <a:latin typeface="Arial"/>
              </a:rPr>
              <a:t>three </a:t>
            </a:r>
            <a:r>
              <a:rPr b="0" lang="en-IN" sz="2800" spc="12" strike="noStrike">
                <a:latin typeface="Arial"/>
              </a:rPr>
              <a:t>main </a:t>
            </a:r>
            <a:r>
              <a:rPr b="0" lang="en-IN" sz="2800" spc="63" strike="noStrike">
                <a:latin typeface="Arial"/>
              </a:rPr>
              <a:t>parts </a:t>
            </a:r>
            <a:r>
              <a:rPr b="0" lang="en-IN" sz="2800" spc="38" strike="noStrike">
                <a:latin typeface="Arial"/>
              </a:rPr>
              <a:t>in </a:t>
            </a:r>
            <a:r>
              <a:rPr b="0" lang="en-IN" sz="2800" spc="18" strike="noStrike">
                <a:latin typeface="Arial"/>
              </a:rPr>
              <a:t>the </a:t>
            </a:r>
            <a:r>
              <a:rPr b="0" lang="en-IN" sz="2800" spc="32" strike="noStrike">
                <a:latin typeface="Arial"/>
              </a:rPr>
              <a:t>mutation</a:t>
            </a:r>
            <a:r>
              <a:rPr b="0" lang="en-IN" sz="2800" spc="-409" strike="noStrike">
                <a:latin typeface="Arial"/>
              </a:rPr>
              <a:t> </a:t>
            </a:r>
            <a:r>
              <a:rPr b="0" lang="en-IN" sz="2800" spc="12" strike="noStrike">
                <a:latin typeface="Arial"/>
              </a:rPr>
              <a:t>request:</a:t>
            </a:r>
            <a:endParaRPr b="0" lang="en-IN" sz="2800" spc="-1" strike="noStrike">
              <a:latin typeface="Arial"/>
            </a:endParaRPr>
          </a:p>
        </p:txBody>
      </p:sp>
      <p:grpSp>
        <p:nvGrpSpPr>
          <p:cNvPr id="57" name="object 5"/>
          <p:cNvGrpSpPr/>
          <p:nvPr/>
        </p:nvGrpSpPr>
        <p:grpSpPr>
          <a:xfrm>
            <a:off x="2266920" y="2671200"/>
            <a:ext cx="7497720" cy="2487960"/>
            <a:chOff x="2266920" y="2671200"/>
            <a:chExt cx="7497720" cy="2487960"/>
          </a:xfrm>
        </p:grpSpPr>
        <p:sp>
          <p:nvSpPr>
            <p:cNvPr id="58" name="object 6"/>
            <p:cNvSpPr/>
            <p:nvPr/>
          </p:nvSpPr>
          <p:spPr>
            <a:xfrm>
              <a:off x="3060000" y="2671200"/>
              <a:ext cx="6108120" cy="2487960"/>
            </a:xfrm>
            <a:prstGeom prst="rect">
              <a:avLst/>
            </a:prstGeom>
            <a:blipFill rotWithShape="0">
              <a:blip r:embed="rId2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" name="object 7"/>
            <p:cNvSpPr/>
            <p:nvPr/>
          </p:nvSpPr>
          <p:spPr>
            <a:xfrm>
              <a:off x="3218760" y="2829960"/>
              <a:ext cx="5610960" cy="1990080"/>
            </a:xfrm>
            <a:prstGeom prst="rect">
              <a:avLst/>
            </a:prstGeom>
            <a:blipFill rotWithShape="0">
              <a:blip r:embed="rId3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" name="object 8"/>
            <p:cNvSpPr/>
            <p:nvPr/>
          </p:nvSpPr>
          <p:spPr>
            <a:xfrm>
              <a:off x="2266920" y="2973960"/>
              <a:ext cx="7497720" cy="863280"/>
            </a:xfrm>
            <a:custGeom>
              <a:avLst/>
              <a:gdLst/>
              <a:ahLst/>
              <a:rect l="l" t="t" r="r" b="b"/>
              <a:pathLst>
                <a:path w="7498080" h="863600">
                  <a:moveTo>
                    <a:pt x="953643" y="38100"/>
                  </a:moveTo>
                  <a:lnTo>
                    <a:pt x="934593" y="28575"/>
                  </a:lnTo>
                  <a:lnTo>
                    <a:pt x="877443" y="0"/>
                  </a:lnTo>
                  <a:lnTo>
                    <a:pt x="877443" y="28575"/>
                  </a:lnTo>
                  <a:lnTo>
                    <a:pt x="0" y="28575"/>
                  </a:lnTo>
                  <a:lnTo>
                    <a:pt x="0" y="47625"/>
                  </a:lnTo>
                  <a:lnTo>
                    <a:pt x="877443" y="47625"/>
                  </a:lnTo>
                  <a:lnTo>
                    <a:pt x="877443" y="76200"/>
                  </a:lnTo>
                  <a:lnTo>
                    <a:pt x="934593" y="47625"/>
                  </a:lnTo>
                  <a:lnTo>
                    <a:pt x="953643" y="38100"/>
                  </a:lnTo>
                  <a:close/>
                </a:path>
                <a:path w="7498080" h="863600">
                  <a:moveTo>
                    <a:pt x="4492244" y="825246"/>
                  </a:moveTo>
                  <a:lnTo>
                    <a:pt x="3087687" y="815441"/>
                  </a:lnTo>
                  <a:lnTo>
                    <a:pt x="3087878" y="786892"/>
                  </a:lnTo>
                  <a:lnTo>
                    <a:pt x="3011424" y="824484"/>
                  </a:lnTo>
                  <a:lnTo>
                    <a:pt x="3087370" y="863092"/>
                  </a:lnTo>
                  <a:lnTo>
                    <a:pt x="3087560" y="834491"/>
                  </a:lnTo>
                  <a:lnTo>
                    <a:pt x="4492117" y="844296"/>
                  </a:lnTo>
                  <a:lnTo>
                    <a:pt x="4492244" y="825246"/>
                  </a:lnTo>
                  <a:close/>
                </a:path>
                <a:path w="7498080" h="863600">
                  <a:moveTo>
                    <a:pt x="7497572" y="38862"/>
                  </a:moveTo>
                  <a:lnTo>
                    <a:pt x="6093015" y="29057"/>
                  </a:lnTo>
                  <a:lnTo>
                    <a:pt x="6093206" y="508"/>
                  </a:lnTo>
                  <a:lnTo>
                    <a:pt x="6016752" y="38100"/>
                  </a:lnTo>
                  <a:lnTo>
                    <a:pt x="6092698" y="76708"/>
                  </a:lnTo>
                  <a:lnTo>
                    <a:pt x="6092888" y="48107"/>
                  </a:lnTo>
                  <a:lnTo>
                    <a:pt x="7497445" y="57912"/>
                  </a:lnTo>
                  <a:lnTo>
                    <a:pt x="7497572" y="38862"/>
                  </a:lnTo>
                  <a:close/>
                </a:path>
              </a:pathLst>
            </a:custGeom>
            <a:solidFill>
              <a:srgbClr val="38562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1" name="object 9"/>
          <p:cNvSpPr/>
          <p:nvPr/>
        </p:nvSpPr>
        <p:spPr>
          <a:xfrm>
            <a:off x="854280" y="2719800"/>
            <a:ext cx="1386000" cy="69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IN" sz="2200" spc="-114" strike="noStrike">
                <a:solidFill>
                  <a:srgbClr val="385622"/>
                </a:solidFill>
                <a:latin typeface="Courier New"/>
              </a:rPr>
              <a:t>mutation</a:t>
            </a:r>
            <a:endParaRPr b="0" lang="en-IN" sz="22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85"/>
              </a:spcBef>
              <a:buNone/>
            </a:pPr>
            <a:r>
              <a:rPr b="0" lang="en-IN" sz="2200" spc="9" strike="noStrike">
                <a:solidFill>
                  <a:srgbClr val="385622"/>
                </a:solidFill>
                <a:latin typeface="Arial"/>
              </a:rPr>
              <a:t>object</a:t>
            </a:r>
            <a:r>
              <a:rPr b="0" lang="en-IN" sz="2200" spc="-92" strike="noStrike">
                <a:solidFill>
                  <a:srgbClr val="385622"/>
                </a:solidFill>
                <a:latin typeface="Arial"/>
              </a:rPr>
              <a:t> </a:t>
            </a:r>
            <a:r>
              <a:rPr b="0" lang="en-IN" sz="2200" spc="-12" strike="noStrike">
                <a:solidFill>
                  <a:srgbClr val="385622"/>
                </a:solidFill>
                <a:latin typeface="Arial"/>
              </a:rPr>
              <a:t>type</a:t>
            </a:r>
            <a:endParaRPr b="0" lang="en-IN" sz="2200" spc="-1" strike="noStrike">
              <a:latin typeface="Arial"/>
            </a:endParaRPr>
          </a:p>
        </p:txBody>
      </p:sp>
      <p:sp>
        <p:nvSpPr>
          <p:cNvPr id="62" name="object 10"/>
          <p:cNvSpPr/>
          <p:nvPr/>
        </p:nvSpPr>
        <p:spPr>
          <a:xfrm>
            <a:off x="840240" y="3460680"/>
            <a:ext cx="1959120" cy="83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IN" sz="1800" spc="-12" strike="noStrike">
                <a:solidFill>
                  <a:srgbClr val="6f2f9f"/>
                </a:solidFill>
                <a:latin typeface="Arial"/>
              </a:rPr>
              <a:t>Defines </a:t>
            </a:r>
            <a:r>
              <a:rPr b="0" lang="en-IN" sz="1800" spc="29" strike="noStrike">
                <a:solidFill>
                  <a:srgbClr val="6f2f9f"/>
                </a:solidFill>
                <a:latin typeface="Arial"/>
              </a:rPr>
              <a:t>that </a:t>
            </a:r>
            <a:r>
              <a:rPr b="0" lang="en-IN" sz="1800" spc="12" strike="noStrike">
                <a:solidFill>
                  <a:srgbClr val="6f2f9f"/>
                </a:solidFill>
                <a:latin typeface="Arial"/>
              </a:rPr>
              <a:t>we’re  </a:t>
            </a:r>
            <a:r>
              <a:rPr b="0" lang="en-IN" sz="1800" spc="24" strike="noStrike">
                <a:solidFill>
                  <a:srgbClr val="6f2f9f"/>
                </a:solidFill>
                <a:latin typeface="Arial"/>
              </a:rPr>
              <a:t>running </a:t>
            </a:r>
            <a:r>
              <a:rPr b="0" lang="en-IN" sz="1800" spc="-46" strike="noStrike">
                <a:solidFill>
                  <a:srgbClr val="6f2f9f"/>
                </a:solidFill>
                <a:latin typeface="Arial"/>
              </a:rPr>
              <a:t>a</a:t>
            </a:r>
            <a:r>
              <a:rPr b="0" lang="en-IN" sz="1800" spc="-126" strike="noStrike">
                <a:solidFill>
                  <a:srgbClr val="6f2f9f"/>
                </a:solidFill>
                <a:latin typeface="Arial"/>
              </a:rPr>
              <a:t> </a:t>
            </a:r>
            <a:r>
              <a:rPr b="0" lang="en-IN" sz="1800" spc="18" strike="noStrike">
                <a:solidFill>
                  <a:srgbClr val="6f2f9f"/>
                </a:solidFill>
                <a:latin typeface="Arial"/>
              </a:rPr>
              <a:t>mutation  </a:t>
            </a:r>
            <a:r>
              <a:rPr b="0" lang="en-IN" sz="1800" spc="-32" strike="noStrike">
                <a:solidFill>
                  <a:srgbClr val="6f2f9f"/>
                </a:solidFill>
                <a:latin typeface="Arial"/>
              </a:rPr>
              <a:t>and </a:t>
            </a:r>
            <a:r>
              <a:rPr b="0" lang="en-IN" sz="1800" spc="18" strike="noStrike">
                <a:solidFill>
                  <a:srgbClr val="6f2f9f"/>
                </a:solidFill>
                <a:latin typeface="Arial"/>
              </a:rPr>
              <a:t>not </a:t>
            </a:r>
            <a:r>
              <a:rPr b="0" lang="en-IN" sz="1800" spc="-46" strike="noStrike">
                <a:solidFill>
                  <a:srgbClr val="6f2f9f"/>
                </a:solidFill>
                <a:latin typeface="Arial"/>
              </a:rPr>
              <a:t>a</a:t>
            </a:r>
            <a:r>
              <a:rPr b="0" lang="en-IN" sz="1800" spc="-80" strike="noStrike">
                <a:solidFill>
                  <a:srgbClr val="6f2f9f"/>
                </a:solidFill>
                <a:latin typeface="Arial"/>
              </a:rPr>
              <a:t> </a:t>
            </a:r>
            <a:r>
              <a:rPr b="0" lang="en-IN" sz="1800" spc="9" strike="noStrike">
                <a:solidFill>
                  <a:srgbClr val="6f2f9f"/>
                </a:solidFill>
                <a:latin typeface="Arial"/>
              </a:rPr>
              <a:t>query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63" name="object 11"/>
          <p:cNvSpPr/>
          <p:nvPr/>
        </p:nvSpPr>
        <p:spPr>
          <a:xfrm>
            <a:off x="9615960" y="2793960"/>
            <a:ext cx="2272320" cy="175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9160" bIns="0" anchor="t">
            <a:spAutoFit/>
          </a:bodyPr>
          <a:p>
            <a:pPr marL="12600" indent="346680">
              <a:lnSpc>
                <a:spcPct val="102000"/>
              </a:lnSpc>
              <a:spcBef>
                <a:spcPts val="230"/>
              </a:spcBef>
              <a:buNone/>
              <a:tabLst>
                <a:tab algn="l" pos="0"/>
              </a:tabLst>
            </a:pPr>
            <a:r>
              <a:rPr b="0" lang="en-IN" sz="2200" spc="18" strike="noStrike">
                <a:solidFill>
                  <a:srgbClr val="385622"/>
                </a:solidFill>
                <a:latin typeface="Arial"/>
              </a:rPr>
              <a:t>Arguments  </a:t>
            </a:r>
            <a:r>
              <a:rPr b="0" lang="en-IN" sz="1800" spc="-97" strike="noStrike">
                <a:solidFill>
                  <a:srgbClr val="6f2f9f"/>
                </a:solidFill>
                <a:latin typeface="Arial"/>
              </a:rPr>
              <a:t>The </a:t>
            </a:r>
            <a:r>
              <a:rPr b="0" lang="en-IN" sz="1800" spc="9" strike="noStrike">
                <a:solidFill>
                  <a:srgbClr val="6f2f9f"/>
                </a:solidFill>
                <a:latin typeface="Arial"/>
              </a:rPr>
              <a:t>objects </a:t>
            </a:r>
            <a:r>
              <a:rPr b="0" lang="en-IN" sz="1800" spc="29" strike="noStrike">
                <a:solidFill>
                  <a:srgbClr val="6f2f9f"/>
                </a:solidFill>
                <a:latin typeface="Arial"/>
              </a:rPr>
              <a:t>that </a:t>
            </a:r>
            <a:r>
              <a:rPr b="0" lang="en-IN" sz="1800" spc="18" strike="noStrike">
                <a:solidFill>
                  <a:srgbClr val="6f2f9f"/>
                </a:solidFill>
                <a:latin typeface="Arial"/>
              </a:rPr>
              <a:t>we  </a:t>
            </a:r>
            <a:r>
              <a:rPr b="0" lang="en-IN" sz="1800" spc="29" strike="noStrike">
                <a:solidFill>
                  <a:srgbClr val="6f2f9f"/>
                </a:solidFill>
                <a:latin typeface="Arial"/>
              </a:rPr>
              <a:t>want to </a:t>
            </a:r>
            <a:r>
              <a:rPr b="0" lang="en-IN" sz="1800" spc="12" strike="noStrike">
                <a:solidFill>
                  <a:srgbClr val="6f2f9f"/>
                </a:solidFill>
                <a:latin typeface="Arial"/>
              </a:rPr>
              <a:t>create </a:t>
            </a:r>
            <a:r>
              <a:rPr b="0" lang="en-IN" sz="1800" spc="180" strike="noStrike">
                <a:solidFill>
                  <a:srgbClr val="6f2f9f"/>
                </a:solidFill>
                <a:latin typeface="Arial"/>
              </a:rPr>
              <a:t>/  </a:t>
            </a:r>
            <a:r>
              <a:rPr b="0" lang="en-IN" sz="1800" spc="9" strike="noStrike">
                <a:solidFill>
                  <a:srgbClr val="6f2f9f"/>
                </a:solidFill>
                <a:latin typeface="Arial"/>
              </a:rPr>
              <a:t>modify</a:t>
            </a:r>
            <a:endParaRPr b="0" lang="en-IN" sz="1800" spc="-1" strike="noStrike">
              <a:latin typeface="Arial"/>
            </a:endParaRPr>
          </a:p>
          <a:p>
            <a:pPr marL="12600" indent="346680">
              <a:lnSpc>
                <a:spcPct val="100000"/>
              </a:lnSpc>
              <a:spcBef>
                <a:spcPts val="6"/>
              </a:spcBef>
              <a:buNone/>
              <a:tabLst>
                <a:tab algn="l" pos="0"/>
              </a:tabLst>
            </a:pPr>
            <a:r>
              <a:rPr b="0" lang="en-IN" sz="1800" spc="-75" strike="noStrike">
                <a:solidFill>
                  <a:srgbClr val="6f2f9f"/>
                </a:solidFill>
                <a:latin typeface="Arial"/>
              </a:rPr>
              <a:t>Can </a:t>
            </a:r>
            <a:r>
              <a:rPr b="0" lang="en-IN" sz="1800" spc="-32" strike="noStrike">
                <a:solidFill>
                  <a:srgbClr val="6f2f9f"/>
                </a:solidFill>
                <a:latin typeface="Arial"/>
              </a:rPr>
              <a:t>be </a:t>
            </a:r>
            <a:r>
              <a:rPr b="0" lang="en-IN" sz="1800" spc="29" strike="noStrike">
                <a:solidFill>
                  <a:srgbClr val="6f2f9f"/>
                </a:solidFill>
                <a:latin typeface="Arial"/>
              </a:rPr>
              <a:t>more </a:t>
            </a:r>
            <a:r>
              <a:rPr b="0" lang="en-IN" sz="1800" spc="4" strike="noStrike">
                <a:solidFill>
                  <a:srgbClr val="6f2f9f"/>
                </a:solidFill>
                <a:latin typeface="Arial"/>
              </a:rPr>
              <a:t>than</a:t>
            </a:r>
            <a:r>
              <a:rPr b="0" lang="en-IN" sz="1800" spc="-72" strike="noStrike">
                <a:solidFill>
                  <a:srgbClr val="6f2f9f"/>
                </a:solidFill>
                <a:latin typeface="Arial"/>
              </a:rPr>
              <a:t> </a:t>
            </a:r>
            <a:r>
              <a:rPr b="0" lang="en-IN" sz="1800" spc="-21" strike="noStrike">
                <a:solidFill>
                  <a:srgbClr val="6f2f9f"/>
                </a:solidFill>
                <a:latin typeface="Arial"/>
              </a:rPr>
              <a:t>one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64" name="object 12"/>
          <p:cNvSpPr/>
          <p:nvPr/>
        </p:nvSpPr>
        <p:spPr>
          <a:xfrm>
            <a:off x="6957360" y="3494880"/>
            <a:ext cx="1791000" cy="1368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1320" bIns="0" anchor="t">
            <a:spAutoFit/>
          </a:bodyPr>
          <a:p>
            <a:pPr marL="12600">
              <a:lnSpc>
                <a:spcPct val="100000"/>
              </a:lnSpc>
              <a:spcBef>
                <a:spcPts val="955"/>
              </a:spcBef>
              <a:buNone/>
            </a:pPr>
            <a:r>
              <a:rPr b="0" lang="en-IN" sz="2200" spc="-1" strike="noStrike">
                <a:solidFill>
                  <a:srgbClr val="385622"/>
                </a:solidFill>
                <a:latin typeface="Arial"/>
              </a:rPr>
              <a:t>Returned</a:t>
            </a:r>
            <a:r>
              <a:rPr b="0" lang="en-IN" sz="2200" spc="-75" strike="noStrike">
                <a:solidFill>
                  <a:srgbClr val="385622"/>
                </a:solidFill>
                <a:latin typeface="Arial"/>
              </a:rPr>
              <a:t> </a:t>
            </a:r>
            <a:r>
              <a:rPr b="0" lang="en-IN" sz="2200" spc="-21" strike="noStrike">
                <a:solidFill>
                  <a:srgbClr val="385622"/>
                </a:solidFill>
                <a:latin typeface="Arial"/>
              </a:rPr>
              <a:t>data</a:t>
            </a:r>
            <a:endParaRPr b="0" lang="en-IN" sz="22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706"/>
              </a:spcBef>
              <a:buNone/>
            </a:pPr>
            <a:r>
              <a:rPr b="0" lang="en-IN" sz="1800" spc="9" strike="noStrike">
                <a:solidFill>
                  <a:srgbClr val="6f2f9f"/>
                </a:solidFill>
                <a:latin typeface="Arial"/>
              </a:rPr>
              <a:t>Reflects </a:t>
            </a:r>
            <a:r>
              <a:rPr b="0" lang="en-IN" sz="1800" spc="12" strike="noStrike">
                <a:solidFill>
                  <a:srgbClr val="6f2f9f"/>
                </a:solidFill>
                <a:latin typeface="Arial"/>
              </a:rPr>
              <a:t>the</a:t>
            </a:r>
            <a:r>
              <a:rPr b="0" lang="en-IN" sz="1800" spc="-114" strike="noStrike">
                <a:solidFill>
                  <a:srgbClr val="6f2f9f"/>
                </a:solidFill>
                <a:latin typeface="Arial"/>
              </a:rPr>
              <a:t> </a:t>
            </a:r>
            <a:r>
              <a:rPr b="0" lang="en-IN" sz="1800" spc="18" strike="noStrike">
                <a:solidFill>
                  <a:srgbClr val="6f2f9f"/>
                </a:solidFill>
                <a:latin typeface="Arial"/>
              </a:rPr>
              <a:t>new  </a:t>
            </a:r>
            <a:r>
              <a:rPr b="0" lang="en-IN" sz="1800" spc="12" strike="noStrike">
                <a:solidFill>
                  <a:srgbClr val="6f2f9f"/>
                </a:solidFill>
                <a:latin typeface="Arial"/>
              </a:rPr>
              <a:t>object </a:t>
            </a:r>
            <a:r>
              <a:rPr b="0" lang="en-IN" sz="1800" spc="29" strike="noStrike">
                <a:solidFill>
                  <a:srgbClr val="6f2f9f"/>
                </a:solidFill>
                <a:latin typeface="Arial"/>
              </a:rPr>
              <a:t>that </a:t>
            </a:r>
            <a:r>
              <a:rPr b="0" lang="en-IN" sz="1800" spc="18" strike="noStrike">
                <a:solidFill>
                  <a:srgbClr val="6f2f9f"/>
                </a:solidFill>
                <a:latin typeface="Arial"/>
              </a:rPr>
              <a:t>was  </a:t>
            </a:r>
            <a:r>
              <a:rPr b="0" lang="en-IN" sz="1800" spc="-41" strike="noStrike">
                <a:solidFill>
                  <a:srgbClr val="6f2f9f"/>
                </a:solidFill>
                <a:latin typeface="Arial"/>
              </a:rPr>
              <a:t>added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65" name="object 13"/>
          <p:cNvSpPr/>
          <p:nvPr/>
        </p:nvSpPr>
        <p:spPr>
          <a:xfrm>
            <a:off x="312840" y="5220360"/>
            <a:ext cx="9501840" cy="86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469800" indent="-457200">
              <a:lnSpc>
                <a:spcPct val="100000"/>
              </a:lnSpc>
              <a:spcBef>
                <a:spcPts val="96"/>
              </a:spcBef>
              <a:buClr>
                <a:srgbClr val="000000"/>
              </a:buClr>
              <a:buFont typeface="Symbol" charset="2"/>
              <a:buChar char=""/>
              <a:tabLst>
                <a:tab algn="l" pos="469440"/>
                <a:tab algn="l" pos="469800"/>
              </a:tabLst>
            </a:pPr>
            <a:r>
              <a:rPr b="0" lang="en-IN" sz="2800" spc="9" strike="noStrike">
                <a:latin typeface="Arial"/>
              </a:rPr>
              <a:t>Mutations </a:t>
            </a:r>
            <a:r>
              <a:rPr b="0" lang="en-IN" sz="2800" spc="29" strike="noStrike">
                <a:latin typeface="Arial"/>
              </a:rPr>
              <a:t>often </a:t>
            </a:r>
            <a:r>
              <a:rPr b="0" lang="en-IN" sz="2800" spc="12" strike="noStrike">
                <a:latin typeface="Arial"/>
              </a:rPr>
              <a:t>receive </a:t>
            </a:r>
            <a:r>
              <a:rPr b="0" lang="en-IN" sz="2800" spc="-72" strike="noStrike">
                <a:latin typeface="Arial"/>
              </a:rPr>
              <a:t>a </a:t>
            </a:r>
            <a:r>
              <a:rPr b="0" lang="en-IN" sz="2800" spc="12" strike="noStrike">
                <a:latin typeface="Arial"/>
              </a:rPr>
              <a:t>special </a:t>
            </a:r>
            <a:r>
              <a:rPr b="0" lang="en-IN" sz="2800" spc="29" strike="noStrike">
                <a:latin typeface="Arial"/>
              </a:rPr>
              <a:t>input </a:t>
            </a:r>
            <a:r>
              <a:rPr b="0" lang="en-IN" sz="2800" spc="-26" strike="noStrike">
                <a:latin typeface="Arial"/>
              </a:rPr>
              <a:t>named </a:t>
            </a:r>
            <a:r>
              <a:rPr b="1" lang="en-IN" sz="2800" spc="-111" strike="noStrike">
                <a:latin typeface="Arial"/>
              </a:rPr>
              <a:t>Input</a:t>
            </a:r>
            <a:r>
              <a:rPr b="1" lang="en-IN" sz="2800" spc="-140" strike="noStrike">
                <a:latin typeface="Arial"/>
              </a:rPr>
              <a:t> </a:t>
            </a:r>
            <a:r>
              <a:rPr b="1" lang="en-IN" sz="2800" spc="-211" strike="noStrike">
                <a:latin typeface="Arial"/>
              </a:rPr>
              <a:t>Type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object 2"/>
          <p:cNvSpPr/>
          <p:nvPr/>
        </p:nvSpPr>
        <p:spPr>
          <a:xfrm>
            <a:off x="10800" y="1086480"/>
            <a:ext cx="12028680" cy="19332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210600" y="105120"/>
            <a:ext cx="5909400" cy="153648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5000" spc="-185" strike="noStrike">
                <a:solidFill>
                  <a:srgbClr val="532708"/>
                </a:solidFill>
                <a:latin typeface="Arial"/>
              </a:rPr>
              <a:t>Input</a:t>
            </a:r>
            <a:r>
              <a:rPr b="1" lang="en-IN" sz="5000" spc="-165" strike="noStrike">
                <a:solidFill>
                  <a:srgbClr val="532708"/>
                </a:solidFill>
                <a:latin typeface="Arial"/>
              </a:rPr>
              <a:t> </a:t>
            </a:r>
            <a:r>
              <a:rPr b="1" lang="en-IN" sz="5000" spc="-367" strike="noStrike">
                <a:solidFill>
                  <a:srgbClr val="532708"/>
                </a:solidFill>
                <a:latin typeface="Arial"/>
              </a:rPr>
              <a:t>Type</a:t>
            </a:r>
            <a:endParaRPr b="0" lang="en-IN" sz="5000" spc="-1" strike="noStrike">
              <a:latin typeface="Calibri"/>
            </a:endParaRPr>
          </a:p>
        </p:txBody>
      </p:sp>
      <p:sp>
        <p:nvSpPr>
          <p:cNvPr id="68" name="object 4"/>
          <p:cNvSpPr/>
          <p:nvPr/>
        </p:nvSpPr>
        <p:spPr>
          <a:xfrm>
            <a:off x="360000" y="1799280"/>
            <a:ext cx="11684880" cy="48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469800" indent="-457200">
              <a:lnSpc>
                <a:spcPct val="100000"/>
              </a:lnSpc>
              <a:spcBef>
                <a:spcPts val="96"/>
              </a:spcBef>
              <a:buClr>
                <a:srgbClr val="000000"/>
              </a:buClr>
              <a:buFont typeface="Symbol" charset="2"/>
              <a:buChar char=""/>
              <a:tabLst>
                <a:tab algn="l" pos="469440"/>
                <a:tab algn="l" pos="469800"/>
              </a:tabLst>
            </a:pPr>
            <a:r>
              <a:rPr b="0" lang="en-IN" sz="2800" spc="-86" strike="noStrike">
                <a:latin typeface="Arial"/>
              </a:rPr>
              <a:t>When </a:t>
            </a:r>
            <a:r>
              <a:rPr b="0" lang="en-IN" sz="2800" spc="9" strike="noStrike">
                <a:latin typeface="Arial"/>
              </a:rPr>
              <a:t>using </a:t>
            </a:r>
            <a:r>
              <a:rPr b="0" lang="en-IN" sz="2800" spc="4" strike="noStrike">
                <a:latin typeface="Arial"/>
              </a:rPr>
              <a:t>queries, </a:t>
            </a:r>
            <a:r>
              <a:rPr b="0" lang="en-IN" sz="2800" spc="32" strike="noStrike">
                <a:latin typeface="Arial"/>
              </a:rPr>
              <a:t>we </a:t>
            </a:r>
            <a:r>
              <a:rPr b="0" lang="en-IN" sz="2800" spc="38" strike="noStrike">
                <a:latin typeface="Arial"/>
              </a:rPr>
              <a:t>usually </a:t>
            </a:r>
            <a:r>
              <a:rPr b="0" lang="en-IN" sz="2800" spc="-7" strike="noStrike">
                <a:latin typeface="Arial"/>
              </a:rPr>
              <a:t>use </a:t>
            </a:r>
            <a:r>
              <a:rPr b="0" lang="en-IN" sz="2800" spc="52" strike="noStrike">
                <a:latin typeface="Arial"/>
              </a:rPr>
              <a:t>scalar</a:t>
            </a:r>
            <a:r>
              <a:rPr b="0" lang="en-IN" sz="2800" spc="-160" strike="noStrike">
                <a:latin typeface="Arial"/>
              </a:rPr>
              <a:t> </a:t>
            </a:r>
            <a:r>
              <a:rPr b="0" lang="en-IN" sz="2800" spc="9" strike="noStrike">
                <a:latin typeface="Arial"/>
              </a:rPr>
              <a:t>argument: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6"/>
              </a:spcBef>
              <a:buNone/>
              <a:tabLst>
                <a:tab algn="l" pos="469440"/>
                <a:tab algn="l" pos="469800"/>
              </a:tabLst>
            </a:pPr>
            <a:endParaRPr b="0" lang="en-IN" sz="2900" spc="-1" strike="noStrike">
              <a:latin typeface="Arial"/>
            </a:endParaRPr>
          </a:p>
          <a:p>
            <a:pPr lvl="1" marL="927000" indent="-45864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  <a:tabLst>
                <a:tab algn="l" pos="926640"/>
                <a:tab algn="l" pos="927720"/>
              </a:tabLst>
            </a:pPr>
            <a:r>
              <a:rPr b="0" lang="en-IN" sz="2800" spc="-26" strike="noStrike">
                <a:latin typeface="Arial"/>
              </a:rPr>
              <a:t>BookId </a:t>
            </a:r>
            <a:r>
              <a:rPr b="0" lang="en-IN" sz="2800" spc="-395" strike="noStrike">
                <a:latin typeface="Arial"/>
              </a:rPr>
              <a:t>=&gt;</a:t>
            </a:r>
            <a:r>
              <a:rPr b="0" lang="en-IN" sz="2800" spc="-21" strike="noStrike">
                <a:latin typeface="Arial"/>
              </a:rPr>
              <a:t> </a:t>
            </a:r>
            <a:r>
              <a:rPr b="0" lang="en-IN" sz="2800" spc="32" strike="noStrike">
                <a:latin typeface="Arial"/>
              </a:rPr>
              <a:t>Int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6"/>
              </a:spcBef>
              <a:buNone/>
              <a:tabLst>
                <a:tab algn="l" pos="926640"/>
                <a:tab algn="l" pos="927720"/>
              </a:tabLst>
            </a:pPr>
            <a:endParaRPr b="0" lang="en-IN" sz="2900" spc="-1" strike="noStrike">
              <a:latin typeface="Arial"/>
            </a:endParaRPr>
          </a:p>
          <a:p>
            <a:pPr lvl="1" marL="927000" indent="-458640">
              <a:lnSpc>
                <a:spcPct val="100000"/>
              </a:lnSpc>
              <a:spcBef>
                <a:spcPts val="6"/>
              </a:spcBef>
              <a:buClr>
                <a:srgbClr val="000000"/>
              </a:buClr>
              <a:buFont typeface="Arial"/>
              <a:buChar char="•"/>
              <a:tabLst>
                <a:tab algn="l" pos="926640"/>
                <a:tab algn="l" pos="927720"/>
              </a:tabLst>
            </a:pPr>
            <a:r>
              <a:rPr b="0" lang="en-IN" sz="2800" spc="-32" strike="noStrike">
                <a:latin typeface="Arial"/>
              </a:rPr>
              <a:t>BookName </a:t>
            </a:r>
            <a:r>
              <a:rPr b="0" lang="en-IN" sz="2800" spc="-395" strike="noStrike">
                <a:latin typeface="Arial"/>
              </a:rPr>
              <a:t>=&gt; </a:t>
            </a:r>
            <a:r>
              <a:rPr b="0" lang="en-IN" sz="2800" spc="38" strike="noStrike">
                <a:latin typeface="Arial"/>
              </a:rPr>
              <a:t>String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None/>
              <a:tabLst>
                <a:tab algn="l" pos="926640"/>
                <a:tab algn="l" pos="927720"/>
              </a:tabLst>
            </a:pPr>
            <a:endParaRPr b="0" lang="en-IN" sz="2900" spc="-1" strike="noStrike">
              <a:latin typeface="Arial"/>
            </a:endParaRPr>
          </a:p>
          <a:p>
            <a:pPr lvl="1" marL="927000" indent="-458640">
              <a:lnSpc>
                <a:spcPct val="100000"/>
              </a:lnSpc>
              <a:spcBef>
                <a:spcPts val="6"/>
              </a:spcBef>
              <a:buClr>
                <a:srgbClr val="000000"/>
              </a:buClr>
              <a:buFont typeface="Arial"/>
              <a:buChar char="•"/>
              <a:tabLst>
                <a:tab algn="l" pos="926640"/>
                <a:tab algn="l" pos="927720"/>
              </a:tabLst>
            </a:pPr>
            <a:r>
              <a:rPr b="0" lang="en-IN" sz="2800" spc="-55" strike="noStrike">
                <a:latin typeface="Arial"/>
              </a:rPr>
              <a:t>Etc.</a:t>
            </a:r>
            <a:endParaRPr b="0" lang="en-IN" sz="2800" spc="-1" strike="noStrike">
              <a:latin typeface="Arial"/>
            </a:endParaRPr>
          </a:p>
          <a:p>
            <a:pPr marL="469440" indent="-457200">
              <a:lnSpc>
                <a:spcPts val="6721"/>
              </a:lnSpc>
              <a:spcBef>
                <a:spcPts val="785"/>
              </a:spcBef>
              <a:buClr>
                <a:srgbClr val="000000"/>
              </a:buClr>
              <a:buFont typeface="Arial"/>
              <a:buChar char="•"/>
              <a:tabLst>
                <a:tab algn="l" pos="469440"/>
                <a:tab algn="l" pos="469800"/>
              </a:tabLst>
            </a:pPr>
            <a:r>
              <a:rPr b="0" lang="en-IN" sz="2800" spc="-21" strike="noStrike">
                <a:latin typeface="Arial"/>
              </a:rPr>
              <a:t>With </a:t>
            </a:r>
            <a:r>
              <a:rPr b="0" lang="en-IN" sz="2800" spc="32" strike="noStrike">
                <a:latin typeface="Arial"/>
              </a:rPr>
              <a:t>mutations we usually </a:t>
            </a:r>
            <a:r>
              <a:rPr b="0" lang="en-IN" sz="2800" spc="43" strike="noStrike">
                <a:latin typeface="Arial"/>
              </a:rPr>
              <a:t>want to </a:t>
            </a:r>
            <a:r>
              <a:rPr b="0" lang="en-IN" sz="2800" spc="-7" strike="noStrike">
                <a:latin typeface="Arial"/>
              </a:rPr>
              <a:t>pass </a:t>
            </a:r>
            <a:r>
              <a:rPr b="0" lang="en-IN" sz="2800" spc="12" strike="noStrike">
                <a:latin typeface="Arial"/>
              </a:rPr>
              <a:t>complex </a:t>
            </a:r>
            <a:r>
              <a:rPr b="0" lang="en-IN" sz="2800" spc="9" strike="noStrike">
                <a:latin typeface="Arial"/>
              </a:rPr>
              <a:t>argument,</a:t>
            </a:r>
            <a:r>
              <a:rPr b="0" lang="en-IN" sz="2800" spc="-321" strike="noStrike">
                <a:latin typeface="Arial"/>
              </a:rPr>
              <a:t> </a:t>
            </a:r>
            <a:r>
              <a:rPr b="0" lang="en-IN" sz="2800" spc="4" strike="noStrike">
                <a:latin typeface="Arial"/>
              </a:rPr>
              <a:t>containing  </a:t>
            </a:r>
            <a:r>
              <a:rPr b="0" lang="en-IN" sz="2800" spc="49" strike="noStrike">
                <a:latin typeface="Arial"/>
              </a:rPr>
              <a:t>properties </a:t>
            </a:r>
            <a:r>
              <a:rPr b="0" lang="en-IN" sz="2800" spc="32" strike="noStrike">
                <a:latin typeface="Arial"/>
              </a:rPr>
              <a:t>of </a:t>
            </a:r>
            <a:r>
              <a:rPr b="0" lang="en-IN" sz="2800" spc="18" strike="noStrike">
                <a:latin typeface="Arial"/>
              </a:rPr>
              <a:t>the </a:t>
            </a:r>
            <a:r>
              <a:rPr b="0" lang="en-IN" sz="2800" spc="29" strike="noStrike">
                <a:latin typeface="Arial"/>
              </a:rPr>
              <a:t>entity </a:t>
            </a:r>
            <a:r>
              <a:rPr b="0" lang="en-IN" sz="2800" spc="32" strike="noStrike">
                <a:latin typeface="Arial"/>
              </a:rPr>
              <a:t>we </a:t>
            </a:r>
            <a:r>
              <a:rPr b="0" lang="en-IN" sz="2800" spc="43" strike="noStrike">
                <a:latin typeface="Arial"/>
              </a:rPr>
              <a:t>want to</a:t>
            </a:r>
            <a:r>
              <a:rPr b="0" lang="en-IN" sz="2800" spc="-386" strike="noStrike">
                <a:latin typeface="Arial"/>
              </a:rPr>
              <a:t> </a:t>
            </a:r>
            <a:r>
              <a:rPr b="0" lang="en-IN" sz="2800" spc="24" strike="noStrike">
                <a:latin typeface="Arial"/>
              </a:rPr>
              <a:t>create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object 2"/>
          <p:cNvSpPr/>
          <p:nvPr/>
        </p:nvSpPr>
        <p:spPr>
          <a:xfrm>
            <a:off x="10800" y="1086480"/>
            <a:ext cx="12028680" cy="19332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210600" y="105120"/>
            <a:ext cx="5189400" cy="153648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5000" spc="-185" strike="noStrike">
                <a:solidFill>
                  <a:srgbClr val="532708"/>
                </a:solidFill>
                <a:latin typeface="Arial"/>
              </a:rPr>
              <a:t>Input</a:t>
            </a:r>
            <a:r>
              <a:rPr b="1" lang="en-IN" sz="5000" spc="-165" strike="noStrike">
                <a:solidFill>
                  <a:srgbClr val="532708"/>
                </a:solidFill>
                <a:latin typeface="Arial"/>
              </a:rPr>
              <a:t> </a:t>
            </a:r>
            <a:r>
              <a:rPr b="1" lang="en-IN" sz="5000" spc="-367" strike="noStrike">
                <a:solidFill>
                  <a:srgbClr val="532708"/>
                </a:solidFill>
                <a:latin typeface="Arial"/>
              </a:rPr>
              <a:t>Type</a:t>
            </a:r>
            <a:endParaRPr b="0" lang="en-IN" sz="5000" spc="-1" strike="noStrike">
              <a:latin typeface="Calibri"/>
            </a:endParaRPr>
          </a:p>
        </p:txBody>
      </p:sp>
      <p:sp>
        <p:nvSpPr>
          <p:cNvPr id="71" name="object 4"/>
          <p:cNvSpPr/>
          <p:nvPr/>
        </p:nvSpPr>
        <p:spPr>
          <a:xfrm>
            <a:off x="371160" y="2034360"/>
            <a:ext cx="10154520" cy="348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469800" indent="-457200">
              <a:lnSpc>
                <a:spcPct val="100000"/>
              </a:lnSpc>
              <a:spcBef>
                <a:spcPts val="96"/>
              </a:spcBef>
              <a:buClr>
                <a:srgbClr val="000000"/>
              </a:buClr>
              <a:buFont typeface="Symbol" charset="2"/>
              <a:buChar char=""/>
              <a:tabLst>
                <a:tab algn="l" pos="469440"/>
                <a:tab algn="l" pos="469800"/>
              </a:tabLst>
            </a:pPr>
            <a:r>
              <a:rPr b="0" lang="en-IN" sz="2800" spc="-66" strike="noStrike">
                <a:latin typeface="Arial"/>
              </a:rPr>
              <a:t>This </a:t>
            </a:r>
            <a:r>
              <a:rPr b="0" lang="en-IN" sz="2800" spc="-7" strike="noStrike">
                <a:latin typeface="Arial"/>
              </a:rPr>
              <a:t>type </a:t>
            </a:r>
            <a:r>
              <a:rPr b="0" lang="en-IN" sz="2800" spc="32" strike="noStrike">
                <a:latin typeface="Arial"/>
              </a:rPr>
              <a:t>of </a:t>
            </a:r>
            <a:r>
              <a:rPr b="0" lang="en-IN" sz="2800" spc="29" strike="noStrike">
                <a:latin typeface="Arial"/>
              </a:rPr>
              <a:t>argument </a:t>
            </a:r>
            <a:r>
              <a:rPr b="0" lang="en-IN" sz="2800" spc="58" strike="noStrike">
                <a:latin typeface="Arial"/>
              </a:rPr>
              <a:t>is </a:t>
            </a:r>
            <a:r>
              <a:rPr b="0" lang="en-IN" sz="2800" spc="24" strike="noStrike">
                <a:latin typeface="Arial"/>
              </a:rPr>
              <a:t>called </a:t>
            </a:r>
            <a:r>
              <a:rPr b="1" lang="en-IN" sz="2800" spc="-111" strike="noStrike">
                <a:latin typeface="Arial"/>
              </a:rPr>
              <a:t>Input</a:t>
            </a:r>
            <a:r>
              <a:rPr b="1" lang="en-IN" sz="2800" spc="-225" strike="noStrike">
                <a:latin typeface="Arial"/>
              </a:rPr>
              <a:t> </a:t>
            </a:r>
            <a:r>
              <a:rPr b="1" lang="en-IN" sz="2800" spc="-211" strike="noStrike">
                <a:latin typeface="Arial"/>
              </a:rPr>
              <a:t>Type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6"/>
              </a:spcBef>
              <a:buNone/>
              <a:tabLst>
                <a:tab algn="l" pos="469440"/>
                <a:tab algn="l" pos="469800"/>
              </a:tabLst>
            </a:pPr>
            <a:endParaRPr b="0" lang="en-IN" sz="2900" spc="-1" strike="noStrike">
              <a:latin typeface="Arial"/>
            </a:endParaRPr>
          </a:p>
          <a:p>
            <a:pPr marL="4698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469440"/>
                <a:tab algn="l" pos="469800"/>
              </a:tabLst>
            </a:pPr>
            <a:r>
              <a:rPr b="0" lang="en-IN" sz="2800" spc="-120" strike="noStrike">
                <a:latin typeface="Arial"/>
              </a:rPr>
              <a:t>Can </a:t>
            </a:r>
            <a:r>
              <a:rPr b="0" lang="en-IN" sz="2800" spc="-52" strike="noStrike">
                <a:latin typeface="Arial"/>
              </a:rPr>
              <a:t>be </a:t>
            </a:r>
            <a:r>
              <a:rPr b="0" lang="en-IN" sz="2800" spc="-15" strike="noStrike">
                <a:latin typeface="Arial"/>
              </a:rPr>
              <a:t>used </a:t>
            </a:r>
            <a:r>
              <a:rPr b="0" lang="en-IN" sz="2800" spc="38" strike="noStrike">
                <a:latin typeface="Arial"/>
              </a:rPr>
              <a:t>in </a:t>
            </a:r>
            <a:r>
              <a:rPr b="0" lang="en-IN" sz="2800" spc="12" strike="noStrike">
                <a:latin typeface="Arial"/>
              </a:rPr>
              <a:t>mutations, </a:t>
            </a:r>
            <a:r>
              <a:rPr b="0" lang="en-IN" sz="2800" spc="32" strike="noStrike">
                <a:latin typeface="Arial"/>
              </a:rPr>
              <a:t>but </a:t>
            </a:r>
            <a:r>
              <a:rPr b="0" lang="en-IN" sz="2800" spc="24" strike="noStrike">
                <a:latin typeface="Arial"/>
              </a:rPr>
              <a:t>also </a:t>
            </a:r>
            <a:r>
              <a:rPr b="0" lang="en-IN" sz="2800" spc="38" strike="noStrike">
                <a:latin typeface="Arial"/>
              </a:rPr>
              <a:t>in</a:t>
            </a:r>
            <a:r>
              <a:rPr b="0" lang="en-IN" sz="2800" spc="-160" strike="noStrike">
                <a:latin typeface="Arial"/>
              </a:rPr>
              <a:t> </a:t>
            </a:r>
            <a:r>
              <a:rPr b="0" lang="en-IN" sz="2800" spc="24" strike="noStrike">
                <a:latin typeface="Arial"/>
              </a:rPr>
              <a:t>queries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6"/>
              </a:spcBef>
              <a:buNone/>
              <a:tabLst>
                <a:tab algn="l" pos="469440"/>
                <a:tab algn="l" pos="469800"/>
              </a:tabLst>
            </a:pPr>
            <a:endParaRPr b="0" lang="en-IN" sz="2900" spc="-1" strike="noStrike">
              <a:latin typeface="Arial"/>
            </a:endParaRPr>
          </a:p>
          <a:p>
            <a:pPr marL="469800" indent="-457200">
              <a:lnSpc>
                <a:spcPct val="100000"/>
              </a:lnSpc>
              <a:spcBef>
                <a:spcPts val="6"/>
              </a:spcBef>
              <a:buClr>
                <a:srgbClr val="000000"/>
              </a:buClr>
              <a:buFont typeface="Arial"/>
              <a:buChar char="•"/>
              <a:tabLst>
                <a:tab algn="l" pos="469440"/>
                <a:tab algn="l" pos="469800"/>
              </a:tabLst>
            </a:pPr>
            <a:r>
              <a:rPr b="0" lang="en-IN" sz="2800" spc="-46" strike="noStrike">
                <a:latin typeface="Arial"/>
              </a:rPr>
              <a:t>Needs </a:t>
            </a:r>
            <a:r>
              <a:rPr b="0" lang="en-IN" sz="2800" spc="43" strike="noStrike">
                <a:latin typeface="Arial"/>
              </a:rPr>
              <a:t>to </a:t>
            </a:r>
            <a:r>
              <a:rPr b="0" lang="en-IN" sz="2800" spc="-52" strike="noStrike">
                <a:latin typeface="Arial"/>
              </a:rPr>
              <a:t>be </a:t>
            </a:r>
            <a:r>
              <a:rPr b="0" lang="en-IN" sz="2800" spc="-12" strike="noStrike">
                <a:latin typeface="Arial"/>
              </a:rPr>
              <a:t>defined </a:t>
            </a:r>
            <a:r>
              <a:rPr b="0" lang="en-IN" sz="2800" spc="38" strike="noStrike">
                <a:latin typeface="Arial"/>
              </a:rPr>
              <a:t>in </a:t>
            </a:r>
            <a:r>
              <a:rPr b="0" lang="en-IN" sz="2800" spc="-41" strike="noStrike">
                <a:latin typeface="Arial"/>
              </a:rPr>
              <a:t>code </a:t>
            </a:r>
            <a:r>
              <a:rPr b="0" lang="en-IN" sz="2800" spc="-46" strike="noStrike">
                <a:latin typeface="Arial"/>
              </a:rPr>
              <a:t>and </a:t>
            </a:r>
            <a:r>
              <a:rPr b="0" lang="en-IN" sz="2800" spc="12" strike="noStrike">
                <a:latin typeface="Arial"/>
              </a:rPr>
              <a:t>then </a:t>
            </a:r>
            <a:r>
              <a:rPr b="0" lang="en-IN" sz="2800" spc="-52" strike="noStrike">
                <a:latin typeface="Arial"/>
              </a:rPr>
              <a:t>be </a:t>
            </a:r>
            <a:r>
              <a:rPr b="0" lang="en-IN" sz="2800" spc="-21" strike="noStrike">
                <a:latin typeface="Arial"/>
              </a:rPr>
              <a:t>used </a:t>
            </a:r>
            <a:r>
              <a:rPr b="0" lang="en-IN" sz="2800" spc="29" strike="noStrike">
                <a:latin typeface="Arial"/>
              </a:rPr>
              <a:t>in </a:t>
            </a:r>
            <a:r>
              <a:rPr b="0" lang="en-IN" sz="2800" spc="18" strike="noStrike">
                <a:latin typeface="Arial"/>
              </a:rPr>
              <a:t>the</a:t>
            </a:r>
            <a:r>
              <a:rPr b="0" lang="en-IN" sz="2800" spc="-165" strike="noStrike">
                <a:latin typeface="Arial"/>
              </a:rPr>
              <a:t> </a:t>
            </a:r>
            <a:r>
              <a:rPr b="0" lang="en-IN" sz="2800" spc="32" strike="noStrike">
                <a:latin typeface="Arial"/>
              </a:rPr>
              <a:t>mutation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None/>
              <a:tabLst>
                <a:tab algn="l" pos="469440"/>
                <a:tab algn="l" pos="469800"/>
              </a:tabLst>
            </a:pPr>
            <a:endParaRPr b="0" lang="en-IN" sz="2900" spc="-1" strike="noStrike">
              <a:latin typeface="Arial"/>
            </a:endParaRPr>
          </a:p>
          <a:p>
            <a:pPr marL="469800" indent="-457200">
              <a:lnSpc>
                <a:spcPct val="100000"/>
              </a:lnSpc>
              <a:spcBef>
                <a:spcPts val="6"/>
              </a:spcBef>
              <a:buClr>
                <a:srgbClr val="000000"/>
              </a:buClr>
              <a:buFont typeface="Arial"/>
              <a:buChar char="•"/>
              <a:tabLst>
                <a:tab algn="l" pos="469440"/>
                <a:tab algn="l" pos="469800"/>
              </a:tabLst>
            </a:pPr>
            <a:r>
              <a:rPr b="0" lang="en-IN" sz="2800" spc="-12" strike="noStrike">
                <a:latin typeface="Arial"/>
              </a:rPr>
              <a:t>Every </a:t>
            </a:r>
            <a:r>
              <a:rPr b="0" lang="en-IN" sz="2800" spc="12" strike="noStrike">
                <a:latin typeface="Arial"/>
              </a:rPr>
              <a:t>complex </a:t>
            </a:r>
            <a:r>
              <a:rPr b="0" lang="en-IN" sz="2800" spc="-12" strike="noStrike">
                <a:latin typeface="Arial"/>
              </a:rPr>
              <a:t>type </a:t>
            </a:r>
            <a:r>
              <a:rPr b="0" lang="en-IN" sz="2800" spc="-32" strike="noStrike">
                <a:latin typeface="Arial"/>
              </a:rPr>
              <a:t>can </a:t>
            </a:r>
            <a:r>
              <a:rPr b="0" lang="en-IN" sz="2800" spc="-52" strike="noStrike">
                <a:latin typeface="Arial"/>
              </a:rPr>
              <a:t>be </a:t>
            </a:r>
            <a:r>
              <a:rPr b="0" lang="en-IN" sz="2800" spc="-21" strike="noStrike">
                <a:latin typeface="Arial"/>
              </a:rPr>
              <a:t>used </a:t>
            </a:r>
            <a:r>
              <a:rPr b="0" lang="en-IN" sz="2800" spc="-15" strike="noStrike">
                <a:latin typeface="Arial"/>
              </a:rPr>
              <a:t>as </a:t>
            </a:r>
            <a:r>
              <a:rPr b="0" lang="en-IN" sz="2800" spc="29" strike="noStrike">
                <a:latin typeface="Arial"/>
              </a:rPr>
              <a:t>input</a:t>
            </a:r>
            <a:r>
              <a:rPr b="0" lang="en-IN" sz="2800" spc="-80" strike="noStrike">
                <a:latin typeface="Arial"/>
              </a:rPr>
              <a:t> </a:t>
            </a:r>
            <a:r>
              <a:rPr b="0" lang="en-IN" sz="2800" spc="-7" strike="noStrike">
                <a:latin typeface="Arial"/>
              </a:rPr>
              <a:t>type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1f5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2023-04-20T09:22:56Z</dcterms:created>
  <dc:creator>Memi Lavi</dc:creator>
  <dc:description/>
  <dc:language>en-IN</dc:language>
  <cp:lastModifiedBy/>
  <dcterms:modified xsi:type="dcterms:W3CDTF">2023-04-20T14:58:00Z</dcterms:modified>
  <cp:revision>1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2023-02-15T00:00:00Z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2023-04-20T00:00:00Z</vt:filetime>
  </property>
  <property fmtid="{D5CDD505-2E9C-101B-9397-08002B2CF9AE}" pid="5" name="PresentationFormat">
    <vt:lpwstr>On-screen Show (4:3)</vt:lpwstr>
  </property>
</Properties>
</file>