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3A6B-053E-47D8-98DD-44B5217739AE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FB608-172C-4FF1-A2DF-35C139CBA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1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B608-172C-4FF1-A2DF-35C139CBAD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6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4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534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9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8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8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3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5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8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7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4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8483C1-6F31-454C-916F-32BA9A048F07}" type="datetimeFigureOut">
              <a:rPr lang="en-IN" smtClean="0"/>
              <a:t>27-04-18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0EB3AC-82F4-4608-8E79-2F7E26A16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92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025748"/>
            <a:ext cx="12191999" cy="1477107"/>
          </a:xfrm>
          <a:solidFill>
            <a:schemeClr val="bg1">
              <a:alpha val="76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0" cap="small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Designer</a:t>
            </a:r>
            <a:r>
              <a:rPr lang="en-IN" cap="small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cap="small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Beginner Course</a:t>
            </a:r>
            <a:endParaRPr lang="en-IN" b="0" cap="small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3502855"/>
            <a:ext cx="12191998" cy="519201"/>
          </a:xfrm>
          <a:solidFill>
            <a:srgbClr val="7030A0">
              <a:alpha val="60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IN" cap="sm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Course</a:t>
            </a:r>
            <a:endParaRPr lang="en-IN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436" y="281354"/>
            <a:ext cx="486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internet </a:t>
            </a:r>
            <a:r>
              <a:rPr lang="en-IN" sz="3600" cap="sm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1" y="2217197"/>
            <a:ext cx="19907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79" y="2217197"/>
            <a:ext cx="1990725" cy="2085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6" y="2217198"/>
            <a:ext cx="3119213" cy="2085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9579" y="3066270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cap="sm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IN" sz="32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99472" y="3249637"/>
            <a:ext cx="1899138" cy="10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7775619" y="3249637"/>
            <a:ext cx="1407255" cy="10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6709" y="436299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cap="small" dirty="0" smtClean="0">
                <a:solidFill>
                  <a:schemeClr val="bg1"/>
                </a:solidFill>
              </a:rPr>
              <a:t>Client</a:t>
            </a:r>
            <a:endParaRPr lang="en-IN" sz="2400" cap="small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82874" y="4362998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cap="small" dirty="0" smtClean="0">
                <a:solidFill>
                  <a:schemeClr val="bg1"/>
                </a:solidFill>
              </a:rPr>
              <a:t>Server</a:t>
            </a:r>
            <a:endParaRPr lang="en-IN" sz="24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2030" y="140678"/>
            <a:ext cx="5219115" cy="653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internet Works</a:t>
            </a:r>
          </a:p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Tagging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White Space and preformatted Tag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formatting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Tag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Entities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Forms</a:t>
            </a:r>
            <a:endParaRPr lang="en-IN" b="1" cap="small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Iframe</a:t>
            </a:r>
            <a:endParaRPr lang="en-IN" b="1" cap="small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1145" y="-9447"/>
            <a:ext cx="6096000" cy="69162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3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nline CSS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and External CSS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Selectors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 States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</a:t>
            </a:r>
            <a:r>
              <a:rPr lang="en-IN" b="1" cap="small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b="1" cap="small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 vs Block</a:t>
            </a:r>
            <a:endParaRPr lang="en-IN" b="1" cap="small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Model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and Clear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and Fonts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</a:p>
          <a:p>
            <a:pPr marL="742950" lvl="1" indent="-28575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Navigations</a:t>
            </a:r>
          </a:p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3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Forms Project</a:t>
            </a:r>
          </a:p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3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Layout Project</a:t>
            </a:r>
            <a:endParaRPr lang="en-IN" b="1" cap="small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2030" y="140678"/>
            <a:ext cx="5219115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/>
            </a:pPr>
            <a:endParaRPr lang="en-IN" cap="small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642" y="524501"/>
            <a:ext cx="6096000" cy="45931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JavaScript.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Concatenation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 and Comparison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 and Continue</a:t>
            </a:r>
          </a:p>
          <a:p>
            <a:pPr marL="800100" lvl="1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</a:p>
          <a:p>
            <a:pPr marL="342900" lvl="0" indent="-342900">
              <a:lnSpc>
                <a:spcPct val="115000"/>
              </a:lnSpc>
              <a:spcAft>
                <a:spcPts val="500"/>
              </a:spcAft>
              <a:buFont typeface="+mj-lt"/>
              <a:buAutoNum type="arabicPeriod" startAt="6"/>
            </a:pPr>
            <a:r>
              <a:rPr lang="en-IN" b="1" cap="small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Project</a:t>
            </a:r>
            <a:endParaRPr lang="en-IN" b="1" cap="small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993</TotalTime>
  <Words>96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Slice</vt:lpstr>
      <vt:lpstr>Web Designer Beginner Course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ashithvl@gmail.com</dc:creator>
  <cp:lastModifiedBy>ashithvl@gmail.com</cp:lastModifiedBy>
  <cp:revision>38</cp:revision>
  <dcterms:created xsi:type="dcterms:W3CDTF">2018-04-05T09:54:56Z</dcterms:created>
  <dcterms:modified xsi:type="dcterms:W3CDTF">2018-04-27T09:09:57Z</dcterms:modified>
</cp:coreProperties>
</file>