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4" r:id="rId4"/>
    <p:sldId id="269" r:id="rId5"/>
    <p:sldId id="265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78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5270" y="264795"/>
            <a:ext cx="10801350" cy="635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1150" y="3300095"/>
            <a:ext cx="3140075" cy="1450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Person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r>
              <a:rPr lang="en-US" altLang="zh-CN"/>
              <a:t>function Person(name, age){</a:t>
            </a:r>
            <a:endParaRPr lang="en-US" altLang="zh-CN"/>
          </a:p>
          <a:p>
            <a:pPr algn="l"/>
            <a:r>
              <a:rPr lang="en-US" altLang="zh-CN"/>
              <a:t>        this.name = name;</a:t>
            </a:r>
            <a:endParaRPr lang="en-US" altLang="zh-CN"/>
          </a:p>
          <a:p>
            <a:pPr algn="l"/>
            <a:r>
              <a:rPr lang="en-US" altLang="zh-CN"/>
              <a:t>        this.age = age;</a:t>
            </a:r>
            <a:endParaRPr lang="en-US" altLang="zh-CN"/>
          </a:p>
          <a:p>
            <a:pPr algn="l"/>
            <a:r>
              <a:rPr lang="en-US" altLang="zh-CN"/>
              <a:t>        prototype = 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898900" y="3300095"/>
            <a:ext cx="2785745" cy="14497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>
                <a:sym typeface="+mn-ea"/>
              </a:rPr>
              <a:t>Person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r>
              <a:rPr lang="en-US" altLang="zh-CN"/>
              <a:t>type = </a:t>
            </a:r>
            <a:r>
              <a:rPr lang="zh-CN" altLang="en-US"/>
              <a:t>人</a:t>
            </a:r>
            <a:endParaRPr lang="zh-CN" altLang="en-US"/>
          </a:p>
          <a:p>
            <a:pPr algn="ctr"/>
            <a:r>
              <a:rPr lang="en-US" altLang="zh-CN"/>
              <a:t>say = function(){}</a:t>
            </a:r>
            <a:endParaRPr lang="en-US" altLang="zh-CN"/>
          </a:p>
          <a:p>
            <a:pPr algn="ctr"/>
            <a:r>
              <a:rPr lang="en-US" altLang="zh-CN"/>
              <a:t>constructor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__proto__ = 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157730" y="5158740"/>
            <a:ext cx="2785745" cy="1375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Person</a:t>
            </a:r>
            <a:r>
              <a:rPr lang="zh-CN" altLang="en-US"/>
              <a:t>实例对象</a:t>
            </a:r>
            <a:endParaRPr lang="zh-CN" altLang="en-US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name = lnj</a:t>
            </a:r>
            <a:endParaRPr lang="en-US" altLang="zh-CN"/>
          </a:p>
          <a:p>
            <a:pPr algn="ctr"/>
            <a:r>
              <a:rPr lang="en-US" altLang="zh-CN"/>
              <a:t>age = 33</a:t>
            </a:r>
            <a:endParaRPr lang="en-US" altLang="zh-CN"/>
          </a:p>
          <a:p>
            <a:pPr algn="ctr"/>
            <a:r>
              <a:rPr lang="en-US" altLang="zh-CN"/>
              <a:t>__proto__ = 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18" name="直接箭头连接符 17"/>
          <p:cNvCxnSpPr>
            <a:endCxn id="10" idx="2"/>
          </p:cNvCxnSpPr>
          <p:nvPr/>
        </p:nvCxnSpPr>
        <p:spPr>
          <a:xfrm flipV="1">
            <a:off x="4233545" y="4749800"/>
            <a:ext cx="1058545" cy="13557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091690" y="4310380"/>
            <a:ext cx="1804035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5" idx="3"/>
          </p:cNvCxnSpPr>
          <p:nvPr/>
        </p:nvCxnSpPr>
        <p:spPr>
          <a:xfrm flipH="1">
            <a:off x="3451225" y="4022090"/>
            <a:ext cx="121856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</p:cNvCxnSpPr>
          <p:nvPr/>
        </p:nvCxnSpPr>
        <p:spPr>
          <a:xfrm>
            <a:off x="1881505" y="4750435"/>
            <a:ext cx="778510" cy="391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149475" y="1656080"/>
            <a:ext cx="2785745" cy="1029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Object</a:t>
            </a:r>
            <a:r>
              <a:rPr lang="zh-CN" altLang="en-US"/>
              <a:t>构造函数</a:t>
            </a:r>
            <a:endParaRPr lang="en-US" altLang="zh-CN"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prototype 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>
            <a:off x="3542665" y="2686050"/>
            <a:ext cx="822325" cy="6026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006465" y="1656080"/>
            <a:ext cx="2785745" cy="1029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原型对象</a:t>
            </a:r>
            <a:endParaRPr lang="en-US" altLang="zh-CN"/>
          </a:p>
          <a:p>
            <a:pPr algn="ctr"/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constructor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__proto__ =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4935220" y="2047875"/>
            <a:ext cx="121856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4" idx="2"/>
          </p:cNvCxnSpPr>
          <p:nvPr/>
        </p:nvCxnSpPr>
        <p:spPr>
          <a:xfrm flipV="1">
            <a:off x="5880735" y="2686050"/>
            <a:ext cx="1518920" cy="16725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994150" y="2307590"/>
            <a:ext cx="203517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270240" y="264795"/>
            <a:ext cx="2785745" cy="1029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29" name="直接箭头连接符 28"/>
          <p:cNvCxnSpPr>
            <a:endCxn id="28" idx="2"/>
          </p:cNvCxnSpPr>
          <p:nvPr/>
        </p:nvCxnSpPr>
        <p:spPr>
          <a:xfrm flipV="1">
            <a:off x="7998460" y="1294765"/>
            <a:ext cx="1664970" cy="1045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707120" y="5825490"/>
            <a:ext cx="2176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指趣学院</a:t>
            </a:r>
            <a:endParaRPr lang="zh-CN" altLang="en-US"/>
          </a:p>
          <a:p>
            <a:pPr algn="ctr"/>
            <a:r>
              <a:rPr lang="en-US" altLang="zh-CN"/>
              <a:t>www.it666.com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673600" y="2475865"/>
            <a:ext cx="3468370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Person.call(this, name, age);</a:t>
            </a:r>
            <a:endParaRPr lang="zh-CN" altLang="en-US"/>
          </a:p>
          <a:p>
            <a:pPr algn="ctr"/>
            <a:r>
              <a:rPr lang="zh-CN" altLang="en-US"/>
              <a:t>this.</a:t>
            </a:r>
            <a:r>
              <a:rPr lang="en-US" altLang="zh-CN"/>
              <a:t>score</a:t>
            </a:r>
            <a:r>
              <a:rPr lang="zh-CN" altLang="en-US"/>
              <a:t>= </a:t>
            </a:r>
            <a:r>
              <a:rPr lang="en-US" altLang="zh-CN"/>
              <a:t>score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90050" y="247586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r>
              <a:rPr lang="zh-CN" altLang="en-US"/>
              <a:t>默认原型对象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8116570" y="3629660"/>
            <a:ext cx="187833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270" y="-952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name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age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60725" y="-952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默认原型对象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say = function(){}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926590" y="1696720"/>
            <a:ext cx="137223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2593975" y="1153160"/>
            <a:ext cx="140970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987540" y="4081145"/>
            <a:ext cx="2300605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45790" y="5122545"/>
            <a:ext cx="3124835" cy="197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Person.call(this, name, age);</a:t>
            </a:r>
            <a:r>
              <a:rPr lang="en-US" altLang="zh-CN"/>
              <a:t> </a:t>
            </a:r>
            <a:endParaRPr lang="en-US" altLang="zh-CN"/>
          </a:p>
          <a:p>
            <a:pPr algn="ctr"/>
            <a:r>
              <a:rPr lang="en-US" altLang="zh-CN"/>
              <a:t>name = “zs”;</a:t>
            </a:r>
            <a:endParaRPr lang="en-US" altLang="zh-CN"/>
          </a:p>
          <a:p>
            <a:pPr algn="ctr"/>
            <a:r>
              <a:rPr lang="en-US" altLang="zh-CN"/>
              <a:t>age = 18;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this.score = 99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87540" y="5122545"/>
            <a:ext cx="3258185" cy="197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FF0000"/>
                </a:solidFill>
              </a:rPr>
              <a:t>function Person(name, age) {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var p = new Object();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this = p; 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this = stu;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stu.name = name;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stu.age = age;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stu.say = function(){}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}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049645" y="5838190"/>
            <a:ext cx="1019175" cy="104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flipH="1">
            <a:off x="4708525" y="4504690"/>
            <a:ext cx="817245" cy="617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154170" y="4580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478145" y="4514215"/>
            <a:ext cx="3819525" cy="24003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673600" y="2475865"/>
            <a:ext cx="3468370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Person.call(this, name, age);</a:t>
            </a:r>
            <a:endParaRPr lang="zh-CN" altLang="en-US"/>
          </a:p>
          <a:p>
            <a:pPr algn="ctr"/>
            <a:r>
              <a:rPr lang="zh-CN" altLang="en-US"/>
              <a:t>this.</a:t>
            </a:r>
            <a:r>
              <a:rPr lang="en-US" altLang="zh-CN"/>
              <a:t>score</a:t>
            </a:r>
            <a:r>
              <a:rPr lang="zh-CN" altLang="en-US"/>
              <a:t>= </a:t>
            </a:r>
            <a:r>
              <a:rPr lang="en-US" altLang="zh-CN"/>
              <a:t>score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90050" y="247586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r>
              <a:rPr lang="zh-CN" altLang="en-US"/>
              <a:t>默认原型对象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8116570" y="3629660"/>
            <a:ext cx="187833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270" y="-952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name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age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60725" y="-952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默认原型对象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say = function(){}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eat = function(){}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926590" y="1696720"/>
            <a:ext cx="137223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003675" y="1165860"/>
            <a:ext cx="1636395" cy="1295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11" idx="2"/>
          </p:cNvCxnSpPr>
          <p:nvPr/>
        </p:nvCxnSpPr>
        <p:spPr>
          <a:xfrm flipH="1" flipV="1">
            <a:off x="4571365" y="2051050"/>
            <a:ext cx="2416175" cy="20300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45790" y="5122545"/>
            <a:ext cx="3124835" cy="197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Person.call(this, name, age);</a:t>
            </a:r>
            <a:r>
              <a:rPr lang="en-US" altLang="zh-CN"/>
              <a:t> </a:t>
            </a:r>
            <a:endParaRPr lang="en-US" altLang="zh-CN"/>
          </a:p>
          <a:p>
            <a:pPr algn="ctr"/>
            <a:r>
              <a:rPr lang="en-US" altLang="zh-CN"/>
              <a:t>name = “zs”;</a:t>
            </a:r>
            <a:endParaRPr lang="en-US" altLang="zh-CN"/>
          </a:p>
          <a:p>
            <a:pPr algn="ctr"/>
            <a:r>
              <a:rPr lang="en-US" altLang="zh-CN"/>
              <a:t>age = 18;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this.score = 99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87540" y="5122545"/>
            <a:ext cx="3258185" cy="197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FF0000"/>
                </a:solidFill>
              </a:rPr>
              <a:t>function Person(name, age) {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var p = new Object();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this = p; 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this = stu;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stu.name = name;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stu.age = age;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stu.say = function(){}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}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049645" y="5838190"/>
            <a:ext cx="1019175" cy="104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flipH="1">
            <a:off x="4708525" y="4504690"/>
            <a:ext cx="817245" cy="617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154170" y="4580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4039870" y="2032635"/>
            <a:ext cx="1438275" cy="4881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07035" y="2693670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“lnj”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18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 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20395" y="2061210"/>
            <a:ext cx="495300" cy="628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-1270" y="23215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506345" y="2089785"/>
            <a:ext cx="1190625" cy="2143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673600" y="2475865"/>
            <a:ext cx="3468370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Person.call(this, name, age);</a:t>
            </a:r>
            <a:endParaRPr lang="zh-CN" altLang="en-US"/>
          </a:p>
          <a:p>
            <a:pPr algn="ctr"/>
            <a:r>
              <a:rPr lang="zh-CN" altLang="en-US"/>
              <a:t>this.</a:t>
            </a:r>
            <a:r>
              <a:rPr lang="en-US" altLang="zh-CN"/>
              <a:t>score</a:t>
            </a:r>
            <a:r>
              <a:rPr lang="zh-CN" altLang="en-US"/>
              <a:t>= </a:t>
            </a:r>
            <a:r>
              <a:rPr lang="en-US" altLang="zh-CN"/>
              <a:t>score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90050" y="247586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r>
              <a:rPr lang="zh-CN" altLang="en-US"/>
              <a:t>默认原型对象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8116570" y="3629660"/>
            <a:ext cx="187833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270" y="-952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name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age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60725" y="-952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默认原型对象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say = function(){}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926590" y="1696720"/>
            <a:ext cx="137223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2593975" y="1153160"/>
            <a:ext cx="140970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3306445" y="4081145"/>
            <a:ext cx="3681095" cy="184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87540" y="5122545"/>
            <a:ext cx="3258185" cy="197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FF0000"/>
                </a:solidFill>
              </a:rPr>
              <a:t>function Person(name, age) {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var p = new Object();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this = p; 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this = stu;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stu.name = name;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stu.age = age;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stu.say = function(){}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}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0080" y="2603500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undefined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>
                <a:sym typeface="+mn-ea"/>
              </a:rPr>
              <a:t>undefined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/>
              <a:t>eat = function(){}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constructor 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020445" y="2099310"/>
            <a:ext cx="333375" cy="476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58470" y="21532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16" name="直接箭头连接符 15"/>
          <p:cNvCxnSpPr>
            <a:endCxn id="11" idx="2"/>
          </p:cNvCxnSpPr>
          <p:nvPr/>
        </p:nvCxnSpPr>
        <p:spPr>
          <a:xfrm flipV="1">
            <a:off x="2611120" y="2051050"/>
            <a:ext cx="1960245" cy="2010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58745" y="4347210"/>
            <a:ext cx="19812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45790" y="5122545"/>
            <a:ext cx="3124835" cy="197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Person.call(this, name, age);</a:t>
            </a:r>
            <a:r>
              <a:rPr lang="en-US" altLang="zh-CN"/>
              <a:t> </a:t>
            </a:r>
            <a:endParaRPr lang="en-US" altLang="zh-CN"/>
          </a:p>
          <a:p>
            <a:pPr algn="ctr"/>
            <a:r>
              <a:rPr lang="en-US" altLang="zh-CN"/>
              <a:t>name = “zs”;</a:t>
            </a:r>
            <a:endParaRPr lang="en-US" altLang="zh-CN"/>
          </a:p>
          <a:p>
            <a:pPr algn="ctr"/>
            <a:r>
              <a:rPr lang="en-US" altLang="zh-CN"/>
              <a:t>age = 18;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this.score = 99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 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endCxn id="18" idx="0"/>
          </p:cNvCxnSpPr>
          <p:nvPr/>
        </p:nvCxnSpPr>
        <p:spPr>
          <a:xfrm flipH="1">
            <a:off x="4708525" y="4566285"/>
            <a:ext cx="1122045" cy="5562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068445" y="45662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1811020" y="4613910"/>
            <a:ext cx="2295525" cy="2333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74255" y="-952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“lnj”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>
                <a:sym typeface="+mn-ea"/>
              </a:rPr>
              <a:t>13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2630170" y="270510"/>
            <a:ext cx="4695825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5868670" y="1318260"/>
            <a:ext cx="211455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22020" y="413385"/>
            <a:ext cx="5601970" cy="275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function Person(name, age) {</a:t>
            </a:r>
            <a:endParaRPr lang="zh-CN" altLang="en-US"/>
          </a:p>
          <a:p>
            <a:pPr algn="l"/>
            <a:r>
              <a:rPr lang="zh-CN" altLang="en-US"/>
              <a:t>        this.name = name;</a:t>
            </a:r>
            <a:endParaRPr lang="zh-CN" altLang="en-US"/>
          </a:p>
          <a:p>
            <a:pPr algn="l"/>
            <a:r>
              <a:rPr lang="zh-CN" altLang="en-US"/>
              <a:t>        this.age = age;</a:t>
            </a:r>
            <a:endParaRPr lang="zh-CN" altLang="en-US"/>
          </a:p>
          <a:p>
            <a:pPr algn="l"/>
            <a:r>
              <a:rPr lang="zh-CN" altLang="en-US"/>
              <a:t>        this.say = function () {</a:t>
            </a:r>
            <a:endParaRPr lang="zh-CN" altLang="en-US"/>
          </a:p>
          <a:p>
            <a:pPr algn="l"/>
            <a:r>
              <a:rPr lang="zh-CN" altLang="en-US"/>
              <a:t>            //           obj1.name, obj1.age</a:t>
            </a:r>
            <a:endParaRPr lang="zh-CN" altLang="en-US"/>
          </a:p>
          <a:p>
            <a:pPr algn="l"/>
            <a:r>
              <a:rPr lang="zh-CN" altLang="en-US"/>
              <a:t>            //           obj2.name, obj2.age</a:t>
            </a:r>
            <a:endParaRPr lang="zh-CN" altLang="en-US"/>
          </a:p>
          <a:p>
            <a:pPr algn="l"/>
            <a:r>
              <a:rPr lang="zh-CN" altLang="en-US"/>
              <a:t>            console.log(this.name, this.age);</a:t>
            </a:r>
            <a:endParaRPr lang="zh-CN" altLang="en-US"/>
          </a:p>
          <a:p>
            <a:pPr algn="l"/>
            <a:r>
              <a:rPr lang="zh-CN" altLang="en-US"/>
              <a:t>        };</a:t>
            </a:r>
            <a:endParaRPr lang="zh-CN" altLang="en-US"/>
          </a:p>
          <a:p>
            <a:pPr algn="l"/>
            <a:r>
              <a:rPr lang="zh-CN" altLang="en-US"/>
              <a:t>    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3940" y="-14605"/>
            <a:ext cx="172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Person</a:t>
            </a:r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20305" y="356870"/>
            <a:ext cx="4300220" cy="6202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103870" y="1233170"/>
            <a:ext cx="3314700" cy="2174240"/>
            <a:chOff x="12762" y="1942"/>
            <a:chExt cx="5220" cy="3424"/>
          </a:xfrm>
        </p:grpSpPr>
        <p:sp>
          <p:nvSpPr>
            <p:cNvPr id="7" name="矩形 6"/>
            <p:cNvSpPr/>
            <p:nvPr/>
          </p:nvSpPr>
          <p:spPr>
            <a:xfrm>
              <a:off x="12762" y="1942"/>
              <a:ext cx="5221" cy="3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obj1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3170" y="2656"/>
              <a:ext cx="4456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name = lnj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3171" y="3416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age = 13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13171" y="4198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     say = function(){}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103870" y="3954145"/>
            <a:ext cx="3314700" cy="2174240"/>
            <a:chOff x="12762" y="1942"/>
            <a:chExt cx="5220" cy="3424"/>
          </a:xfrm>
        </p:grpSpPr>
        <p:sp>
          <p:nvSpPr>
            <p:cNvPr id="13" name="矩形 12"/>
            <p:cNvSpPr/>
            <p:nvPr/>
          </p:nvSpPr>
          <p:spPr>
            <a:xfrm>
              <a:off x="12762" y="1942"/>
              <a:ext cx="5221" cy="3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obj2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170" y="2656"/>
              <a:ext cx="4456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name = lnj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171" y="3416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age = 13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171" y="4198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     say = function(){}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148840" y="356870"/>
            <a:ext cx="9671685" cy="6202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103870" y="1233170"/>
            <a:ext cx="3314700" cy="2174240"/>
            <a:chOff x="12762" y="1942"/>
            <a:chExt cx="5220" cy="3424"/>
          </a:xfrm>
        </p:grpSpPr>
        <p:sp>
          <p:nvSpPr>
            <p:cNvPr id="7" name="矩形 6"/>
            <p:cNvSpPr/>
            <p:nvPr/>
          </p:nvSpPr>
          <p:spPr>
            <a:xfrm>
              <a:off x="12762" y="1942"/>
              <a:ext cx="5221" cy="3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obj1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3170" y="2656"/>
              <a:ext cx="4456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name = lnj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3171" y="3416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age = 13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13171" y="4198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     say = 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103870" y="3954145"/>
            <a:ext cx="3314700" cy="2174240"/>
            <a:chOff x="12762" y="1942"/>
            <a:chExt cx="5220" cy="3424"/>
          </a:xfrm>
        </p:grpSpPr>
        <p:sp>
          <p:nvSpPr>
            <p:cNvPr id="13" name="矩形 12"/>
            <p:cNvSpPr/>
            <p:nvPr/>
          </p:nvSpPr>
          <p:spPr>
            <a:xfrm>
              <a:off x="12762" y="1942"/>
              <a:ext cx="5221" cy="3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obj2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170" y="2656"/>
              <a:ext cx="4456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name = lnj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171" y="3416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age = 13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171" y="4198"/>
              <a:ext cx="4455" cy="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     say = </a:t>
              </a:r>
              <a:endParaRPr lang="en-US" altLang="zh-CN"/>
            </a:p>
          </p:txBody>
        </p:sp>
      </p:grpSp>
      <p:sp>
        <p:nvSpPr>
          <p:cNvPr id="3" name="矩形 2"/>
          <p:cNvSpPr/>
          <p:nvPr/>
        </p:nvSpPr>
        <p:spPr>
          <a:xfrm>
            <a:off x="2673350" y="2169160"/>
            <a:ext cx="3315335" cy="154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say</a:t>
            </a:r>
            <a:r>
              <a:rPr lang="zh-CN" altLang="en-US"/>
              <a:t>函数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l"/>
            <a:r>
              <a:rPr lang="en-US" altLang="zh-CN"/>
              <a:t>function say() {</a:t>
            </a:r>
            <a:endParaRPr lang="en-US" altLang="zh-CN"/>
          </a:p>
          <a:p>
            <a:pPr algn="l"/>
            <a:r>
              <a:rPr lang="en-US" altLang="zh-CN"/>
              <a:t>        console.log(this.name, this.age);</a:t>
            </a:r>
            <a:endParaRPr lang="en-US" altLang="zh-CN"/>
          </a:p>
          <a:p>
            <a:pPr algn="l"/>
            <a:r>
              <a:rPr lang="en-US" altLang="zh-CN"/>
              <a:t>    }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20" name="直接箭头连接符 19"/>
          <p:cNvCxnSpPr>
            <a:endCxn id="3" idx="3"/>
          </p:cNvCxnSpPr>
          <p:nvPr/>
        </p:nvCxnSpPr>
        <p:spPr>
          <a:xfrm flipH="1">
            <a:off x="5988685" y="2794635"/>
            <a:ext cx="2921000" cy="147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1"/>
            <a:endCxn id="3" idx="3"/>
          </p:cNvCxnSpPr>
          <p:nvPr/>
        </p:nvCxnSpPr>
        <p:spPr>
          <a:xfrm flipH="1" flipV="1">
            <a:off x="5988685" y="2941955"/>
            <a:ext cx="2374900" cy="2595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7290" y="791210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name;</a:t>
            </a:r>
            <a:endParaRPr lang="zh-CN" altLang="en-US"/>
          </a:p>
          <a:p>
            <a:pPr algn="ctr"/>
            <a:r>
              <a:rPr lang="zh-CN" altLang="en-US"/>
              <a:t>this.age = age;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75350" y="791210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05150" y="2497455"/>
            <a:ext cx="2834005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3772535" y="1953895"/>
            <a:ext cx="29324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636010" y="394144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“lnj”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18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 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363470" y="2876550"/>
            <a:ext cx="1326515" cy="11118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465070" y="33127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9" name="直接箭头连接符 8"/>
          <p:cNvCxnSpPr>
            <a:endCxn id="3" idx="2"/>
          </p:cNvCxnSpPr>
          <p:nvPr/>
        </p:nvCxnSpPr>
        <p:spPr>
          <a:xfrm flipV="1">
            <a:off x="5691505" y="2851785"/>
            <a:ext cx="1594485" cy="26441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5775" y="245554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r>
              <a:rPr lang="zh-CN" altLang="en-US"/>
              <a:t>this.name = name;</a:t>
            </a:r>
            <a:endParaRPr lang="zh-CN" altLang="en-US"/>
          </a:p>
          <a:p>
            <a:pPr algn="ctr"/>
            <a:r>
              <a:rPr lang="zh-CN" altLang="en-US"/>
              <a:t>this.age = age;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3835" y="245554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__proto__ =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13635" y="3585845"/>
            <a:ext cx="2834005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3106420" y="3313430"/>
            <a:ext cx="29324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09900" y="4773930"/>
            <a:ext cx="2620645" cy="15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“lnj”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18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 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2" idx="2"/>
          </p:cNvCxnSpPr>
          <p:nvPr/>
        </p:nvCxnSpPr>
        <p:spPr>
          <a:xfrm>
            <a:off x="1796415" y="3874135"/>
            <a:ext cx="1267460" cy="946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838960" y="41452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9" name="直接箭头连接符 8"/>
          <p:cNvCxnSpPr>
            <a:endCxn id="3" idx="2"/>
          </p:cNvCxnSpPr>
          <p:nvPr/>
        </p:nvCxnSpPr>
        <p:spPr>
          <a:xfrm flipV="1">
            <a:off x="4999990" y="3874135"/>
            <a:ext cx="1594485" cy="2206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06420" y="50609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prototype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54500" y="1924685"/>
            <a:ext cx="992505" cy="523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67195" y="50609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constructor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__proto__ =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endCxn id="12" idx="2"/>
          </p:cNvCxnSpPr>
          <p:nvPr/>
        </p:nvCxnSpPr>
        <p:spPr>
          <a:xfrm flipV="1">
            <a:off x="7178040" y="1924685"/>
            <a:ext cx="899795" cy="15614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727065" y="1205230"/>
            <a:ext cx="182943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950460" y="1504950"/>
            <a:ext cx="175450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030460" y="506095"/>
            <a:ext cx="204152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686800" y="1499870"/>
            <a:ext cx="1326515" cy="27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5775" y="1835150"/>
            <a:ext cx="2620645" cy="203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构造函数</a:t>
            </a:r>
            <a:endParaRPr lang="zh-CN" altLang="en-US"/>
          </a:p>
          <a:p>
            <a:pPr algn="l"/>
            <a:r>
              <a:rPr lang="zh-CN" altLang="en-US"/>
              <a:t>this.name = name;</a:t>
            </a:r>
            <a:endParaRPr lang="zh-CN" altLang="en-US"/>
          </a:p>
          <a:p>
            <a:pPr algn="l"/>
            <a:r>
              <a:rPr lang="zh-CN" altLang="en-US"/>
              <a:t>this.age = age;</a:t>
            </a:r>
            <a:endParaRPr lang="zh-CN" altLang="en-US"/>
          </a:p>
          <a:p>
            <a:pPr algn="l"/>
            <a:r>
              <a:rPr lang="en-US" altLang="zh-CN"/>
              <a:t>this.type = </a:t>
            </a:r>
            <a:r>
              <a:rPr lang="zh-CN" altLang="en-US"/>
              <a:t>人</a:t>
            </a:r>
            <a:endParaRPr lang="zh-CN" altLang="en-US"/>
          </a:p>
          <a:p>
            <a:pPr algn="l"/>
            <a:r>
              <a:rPr lang="en-US" altLang="zh-CN"/>
              <a:t>this.say = function(){}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3835" y="2447925"/>
            <a:ext cx="2620645" cy="142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r>
              <a:rPr lang="en-US" altLang="zh-CN"/>
              <a:t>type = “</a:t>
            </a:r>
            <a:r>
              <a:rPr lang="zh-CN" altLang="en-US"/>
              <a:t>超人</a:t>
            </a:r>
            <a:r>
              <a:rPr lang="en-US" altLang="zh-CN"/>
              <a:t>” 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__proto__ =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13635" y="3585845"/>
            <a:ext cx="2834005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3106420" y="2854960"/>
            <a:ext cx="29324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21330" y="4503420"/>
            <a:ext cx="2620645" cy="219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“lnj”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18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/>
              <a:t>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 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742440" y="3855720"/>
            <a:ext cx="1278890" cy="647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838960" y="41452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9" name="直接箭头连接符 8"/>
          <p:cNvCxnSpPr>
            <a:endCxn id="3" idx="2"/>
          </p:cNvCxnSpPr>
          <p:nvPr/>
        </p:nvCxnSpPr>
        <p:spPr>
          <a:xfrm flipV="1">
            <a:off x="5052695" y="3874135"/>
            <a:ext cx="1541780" cy="2585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64840" y="2540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prototype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>
            <a:off x="4475480" y="1421130"/>
            <a:ext cx="771525" cy="1026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25615" y="2540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constructor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__proto__ =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endCxn id="12" idx="2"/>
          </p:cNvCxnSpPr>
          <p:nvPr/>
        </p:nvCxnSpPr>
        <p:spPr>
          <a:xfrm flipV="1">
            <a:off x="7268845" y="1421130"/>
            <a:ext cx="867410" cy="19907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785485" y="701675"/>
            <a:ext cx="182943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008880" y="1001395"/>
            <a:ext cx="175450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088880" y="2540"/>
            <a:ext cx="204152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745220" y="996315"/>
            <a:ext cx="1326515" cy="27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5775" y="245554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r>
              <a:rPr lang="zh-CN" altLang="en-US"/>
              <a:t>this.name = name;</a:t>
            </a:r>
            <a:endParaRPr lang="zh-CN" altLang="en-US"/>
          </a:p>
          <a:p>
            <a:pPr algn="ctr"/>
            <a:r>
              <a:rPr lang="zh-CN" altLang="en-US"/>
              <a:t>this.age = age;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3835" y="2455545"/>
            <a:ext cx="2620645" cy="197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r>
              <a:rPr lang="en-US" altLang="zh-CN"/>
              <a:t>type = </a:t>
            </a:r>
            <a:r>
              <a:rPr lang="zh-CN" altLang="en-US"/>
              <a:t>超人</a:t>
            </a:r>
            <a:endParaRPr lang="zh-CN" altLang="en-US"/>
          </a:p>
          <a:p>
            <a:pPr algn="ctr"/>
            <a:r>
              <a:rPr lang="en-US" altLang="zh-CN"/>
              <a:t>say = function(){}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__proto__ =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13635" y="3585845"/>
            <a:ext cx="2834005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3063875" y="3221355"/>
            <a:ext cx="29324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20140" y="4820920"/>
            <a:ext cx="2620645" cy="15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obj1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“lnj”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18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 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2" idx="2"/>
          </p:cNvCxnSpPr>
          <p:nvPr/>
        </p:nvCxnSpPr>
        <p:spPr>
          <a:xfrm flipH="1">
            <a:off x="1778635" y="3874135"/>
            <a:ext cx="17780" cy="935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838960" y="41452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9" name="直接箭头连接符 8"/>
          <p:cNvCxnSpPr>
            <a:endCxn id="3" idx="2"/>
          </p:cNvCxnSpPr>
          <p:nvPr/>
        </p:nvCxnSpPr>
        <p:spPr>
          <a:xfrm flipV="1">
            <a:off x="3138805" y="4427220"/>
            <a:ext cx="3455670" cy="16998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06420" y="50609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prototype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54500" y="1924685"/>
            <a:ext cx="992505" cy="523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67195" y="50609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constructor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__proto__ =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endCxn id="12" idx="2"/>
          </p:cNvCxnSpPr>
          <p:nvPr/>
        </p:nvCxnSpPr>
        <p:spPr>
          <a:xfrm flipV="1">
            <a:off x="7178040" y="1924685"/>
            <a:ext cx="899795" cy="15614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727065" y="1205230"/>
            <a:ext cx="182943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950460" y="1504950"/>
            <a:ext cx="175450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030460" y="506095"/>
            <a:ext cx="204152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686800" y="1499870"/>
            <a:ext cx="1326515" cy="27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723765" y="4820920"/>
            <a:ext cx="2620645" cy="15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obj2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“lnj”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18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 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2" idx="2"/>
          </p:cNvCxnSpPr>
          <p:nvPr/>
        </p:nvCxnSpPr>
        <p:spPr>
          <a:xfrm>
            <a:off x="1796415" y="3874135"/>
            <a:ext cx="2920365" cy="951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3" idx="2"/>
          </p:cNvCxnSpPr>
          <p:nvPr/>
        </p:nvCxnSpPr>
        <p:spPr>
          <a:xfrm flipH="1" flipV="1">
            <a:off x="6594475" y="4427220"/>
            <a:ext cx="110490" cy="16998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5775" y="245554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r>
              <a:rPr lang="zh-CN" altLang="en-US"/>
              <a:t>this.name = name;</a:t>
            </a:r>
            <a:endParaRPr lang="zh-CN" altLang="en-US"/>
          </a:p>
          <a:p>
            <a:pPr algn="ctr"/>
            <a:r>
              <a:rPr lang="zh-CN" altLang="en-US"/>
              <a:t>this.age = age;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type = “</a:t>
            </a:r>
            <a:r>
              <a:rPr lang="zh-CN" altLang="en-US">
                <a:solidFill>
                  <a:srgbClr val="FF0000"/>
                </a:solidFill>
              </a:rPr>
              <a:t>人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eat = function(){}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3835" y="245554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__proto__ =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13635" y="3585845"/>
            <a:ext cx="5031105" cy="1399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3106420" y="3313430"/>
            <a:ext cx="4959985" cy="1579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09900" y="4773930"/>
            <a:ext cx="2620645" cy="155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“lnj”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18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 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2" idx="2"/>
          </p:cNvCxnSpPr>
          <p:nvPr/>
        </p:nvCxnSpPr>
        <p:spPr>
          <a:xfrm>
            <a:off x="1796415" y="3874135"/>
            <a:ext cx="1267460" cy="946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838960" y="41452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999990" y="5120005"/>
            <a:ext cx="2453640" cy="960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06420" y="50609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prototype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54500" y="1924685"/>
            <a:ext cx="992505" cy="523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67195" y="506095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r>
              <a:rPr lang="zh-CN" altLang="en-US"/>
              <a:t>原型对象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constructor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__proto__ =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endCxn id="12" idx="2"/>
          </p:cNvCxnSpPr>
          <p:nvPr/>
        </p:nvCxnSpPr>
        <p:spPr>
          <a:xfrm flipH="1" flipV="1">
            <a:off x="8077835" y="1924685"/>
            <a:ext cx="1449070" cy="3220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727065" y="1205230"/>
            <a:ext cx="182943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950460" y="1504950"/>
            <a:ext cx="175450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030460" y="506095"/>
            <a:ext cx="204152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686800" y="1499870"/>
            <a:ext cx="1326515" cy="27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475855" y="4145280"/>
            <a:ext cx="2620645" cy="141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自定义原型对象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__proto__ = 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521325" y="247586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</a:t>
            </a:r>
            <a:r>
              <a:rPr lang="en-US" altLang="zh-CN"/>
              <a:t>score</a:t>
            </a:r>
            <a:r>
              <a:rPr lang="zh-CN" altLang="en-US"/>
              <a:t>= </a:t>
            </a:r>
            <a:r>
              <a:rPr lang="en-US" altLang="zh-CN"/>
              <a:t>99</a:t>
            </a:r>
            <a:r>
              <a:rPr lang="zh-CN" altLang="en-US"/>
              <a:t>;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90050" y="247586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r>
              <a:rPr lang="zh-CN" altLang="en-US"/>
              <a:t>默认原型对象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031615" y="4182110"/>
            <a:ext cx="3417570" cy="215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8116570" y="3629660"/>
            <a:ext cx="187833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270" y="-952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构造函数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lnj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13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prototype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60725" y="-9525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默认原型对象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constructor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say = function(){}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926590" y="1696720"/>
            <a:ext cx="137223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2593975" y="1153160"/>
            <a:ext cx="140970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383030" y="2774950"/>
            <a:ext cx="2620645" cy="206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this.name = </a:t>
            </a:r>
            <a:r>
              <a:rPr lang="en-US" altLang="zh-CN"/>
              <a:t>“lnj”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zh-CN" altLang="en-US"/>
              <a:t>this.age = </a:t>
            </a:r>
            <a:r>
              <a:rPr lang="en-US" altLang="zh-CN"/>
              <a:t>18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constructor =  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1309370" y="2051050"/>
            <a:ext cx="380365" cy="716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6610" y="21075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17" name="直接箭头连接符 16"/>
          <p:cNvCxnSpPr>
            <a:endCxn id="11" idx="2"/>
          </p:cNvCxnSpPr>
          <p:nvPr/>
        </p:nvCxnSpPr>
        <p:spPr>
          <a:xfrm flipV="1">
            <a:off x="3402330" y="2051050"/>
            <a:ext cx="1169035" cy="22447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444240" y="4488815"/>
            <a:ext cx="2039620" cy="33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902075" y="5271135"/>
            <a:ext cx="2620645" cy="162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</a:t>
            </a:r>
            <a:r>
              <a:rPr lang="zh-CN" altLang="en-US"/>
              <a:t>对象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this.</a:t>
            </a:r>
            <a:r>
              <a:rPr lang="en-US" altLang="zh-CN"/>
              <a:t>score</a:t>
            </a:r>
            <a:r>
              <a:rPr lang="zh-CN" altLang="en-US"/>
              <a:t>= </a:t>
            </a:r>
            <a:r>
              <a:rPr lang="en-US" altLang="zh-CN"/>
              <a:t>99</a:t>
            </a:r>
            <a:r>
              <a:rPr lang="zh-CN" altLang="en-US"/>
              <a:t>;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__proto__ =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239510" y="4598035"/>
            <a:ext cx="520700" cy="654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59245" y="48355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endParaRPr lang="zh-CN" altLang="en-US"/>
          </a:p>
        </p:txBody>
      </p:sp>
      <p:cxnSp>
        <p:nvCxnSpPr>
          <p:cNvPr id="22" name="直接箭头连接符 21"/>
          <p:cNvCxnSpPr>
            <a:endCxn id="14" idx="2"/>
          </p:cNvCxnSpPr>
          <p:nvPr/>
        </p:nvCxnSpPr>
        <p:spPr>
          <a:xfrm flipH="1" flipV="1">
            <a:off x="2693670" y="4835525"/>
            <a:ext cx="1833245" cy="170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3731</Words>
  <Application>WPS 演示</Application>
  <PresentationFormat>宽屏</PresentationFormat>
  <Paragraphs>539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Jonathan_Lee</dc:creator>
  <cp:lastModifiedBy>Water</cp:lastModifiedBy>
  <cp:revision>18</cp:revision>
  <dcterms:created xsi:type="dcterms:W3CDTF">2017-02-18T09:35:00Z</dcterms:created>
  <dcterms:modified xsi:type="dcterms:W3CDTF">2018-11-05T12:58:50Z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2052-10.1.0.7643</vt:lpwstr>
  </property>
</Properties>
</file>