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32B2EE7-D9EB-4AB2-BF6C-4AEB3FFFBDC3}" type="datetimeFigureOut">
              <a:rPr lang="en-GB" smtClean="0"/>
              <a:t>05/12/2024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28347-4303-4918-B5E8-A224A5FFFE61}" type="slidenum">
              <a:rPr lang="en-GB" smtClean="0"/>
              <a:t>‹#›</a:t>
            </a:fld>
            <a:endParaRPr lang="en-GB"/>
          </a:p>
        </p:txBody>
      </p:sp>
    </p:spTree>
    <p:extLst>
      <p:ext uri="{BB962C8B-B14F-4D97-AF65-F5344CB8AC3E}">
        <p14:creationId xmlns:p14="http://schemas.microsoft.com/office/powerpoint/2010/main" val="183902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32B2EE7-D9EB-4AB2-BF6C-4AEB3FFFBDC3}" type="datetimeFigureOut">
              <a:rPr lang="en-GB" smtClean="0"/>
              <a:t>05/12/2024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28347-4303-4918-B5E8-A224A5FFFE61}" type="slidenum">
              <a:rPr lang="en-GB" smtClean="0"/>
              <a:t>‹#›</a:t>
            </a:fld>
            <a:endParaRPr lang="en-GB"/>
          </a:p>
        </p:txBody>
      </p:sp>
    </p:spTree>
    <p:extLst>
      <p:ext uri="{BB962C8B-B14F-4D97-AF65-F5344CB8AC3E}">
        <p14:creationId xmlns:p14="http://schemas.microsoft.com/office/powerpoint/2010/main" val="233142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32B2EE7-D9EB-4AB2-BF6C-4AEB3FFFBDC3}" type="datetimeFigureOut">
              <a:rPr lang="en-GB" smtClean="0"/>
              <a:t>05/12/2024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28347-4303-4918-B5E8-A224A5FFFE61}" type="slidenum">
              <a:rPr lang="en-GB" smtClean="0"/>
              <a:t>‹#›</a:t>
            </a:fld>
            <a:endParaRPr lang="en-GB"/>
          </a:p>
        </p:txBody>
      </p:sp>
    </p:spTree>
    <p:extLst>
      <p:ext uri="{BB962C8B-B14F-4D97-AF65-F5344CB8AC3E}">
        <p14:creationId xmlns:p14="http://schemas.microsoft.com/office/powerpoint/2010/main" val="1010117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32B2EE7-D9EB-4AB2-BF6C-4AEB3FFFBDC3}" type="datetimeFigureOut">
              <a:rPr lang="en-GB" smtClean="0"/>
              <a:t>05/12/2024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28347-4303-4918-B5E8-A224A5FFFE61}" type="slidenum">
              <a:rPr lang="en-GB" smtClean="0"/>
              <a:t>‹#›</a:t>
            </a:fld>
            <a:endParaRPr lang="en-GB"/>
          </a:p>
        </p:txBody>
      </p:sp>
    </p:spTree>
    <p:extLst>
      <p:ext uri="{BB962C8B-B14F-4D97-AF65-F5344CB8AC3E}">
        <p14:creationId xmlns:p14="http://schemas.microsoft.com/office/powerpoint/2010/main" val="63063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2B2EE7-D9EB-4AB2-BF6C-4AEB3FFFBDC3}" type="datetimeFigureOut">
              <a:rPr lang="en-GB" smtClean="0"/>
              <a:t>05/12/2024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28347-4303-4918-B5E8-A224A5FFFE61}" type="slidenum">
              <a:rPr lang="en-GB" smtClean="0"/>
              <a:t>‹#›</a:t>
            </a:fld>
            <a:endParaRPr lang="en-GB"/>
          </a:p>
        </p:txBody>
      </p:sp>
    </p:spTree>
    <p:extLst>
      <p:ext uri="{BB962C8B-B14F-4D97-AF65-F5344CB8AC3E}">
        <p14:creationId xmlns:p14="http://schemas.microsoft.com/office/powerpoint/2010/main" val="1275819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32B2EE7-D9EB-4AB2-BF6C-4AEB3FFFBDC3}" type="datetimeFigureOut">
              <a:rPr lang="en-GB" smtClean="0"/>
              <a:t>05/12/2024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F28347-4303-4918-B5E8-A224A5FFFE61}" type="slidenum">
              <a:rPr lang="en-GB" smtClean="0"/>
              <a:t>‹#›</a:t>
            </a:fld>
            <a:endParaRPr lang="en-GB"/>
          </a:p>
        </p:txBody>
      </p:sp>
    </p:spTree>
    <p:extLst>
      <p:ext uri="{BB962C8B-B14F-4D97-AF65-F5344CB8AC3E}">
        <p14:creationId xmlns:p14="http://schemas.microsoft.com/office/powerpoint/2010/main" val="413059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32B2EE7-D9EB-4AB2-BF6C-4AEB3FFFBDC3}" type="datetimeFigureOut">
              <a:rPr lang="en-GB" smtClean="0"/>
              <a:t>05/12/2024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F28347-4303-4918-B5E8-A224A5FFFE61}" type="slidenum">
              <a:rPr lang="en-GB" smtClean="0"/>
              <a:t>‹#›</a:t>
            </a:fld>
            <a:endParaRPr lang="en-GB"/>
          </a:p>
        </p:txBody>
      </p:sp>
    </p:spTree>
    <p:extLst>
      <p:ext uri="{BB962C8B-B14F-4D97-AF65-F5344CB8AC3E}">
        <p14:creationId xmlns:p14="http://schemas.microsoft.com/office/powerpoint/2010/main" val="112864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32B2EE7-D9EB-4AB2-BF6C-4AEB3FFFBDC3}" type="datetimeFigureOut">
              <a:rPr lang="en-GB" smtClean="0"/>
              <a:t>05/12/2024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F28347-4303-4918-B5E8-A224A5FFFE61}" type="slidenum">
              <a:rPr lang="en-GB" smtClean="0"/>
              <a:t>‹#›</a:t>
            </a:fld>
            <a:endParaRPr lang="en-GB"/>
          </a:p>
        </p:txBody>
      </p:sp>
    </p:spTree>
    <p:extLst>
      <p:ext uri="{BB962C8B-B14F-4D97-AF65-F5344CB8AC3E}">
        <p14:creationId xmlns:p14="http://schemas.microsoft.com/office/powerpoint/2010/main" val="163194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B2EE7-D9EB-4AB2-BF6C-4AEB3FFFBDC3}" type="datetimeFigureOut">
              <a:rPr lang="en-GB" smtClean="0"/>
              <a:t>05/12/2024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F28347-4303-4918-B5E8-A224A5FFFE61}" type="slidenum">
              <a:rPr lang="en-GB" smtClean="0"/>
              <a:t>‹#›</a:t>
            </a:fld>
            <a:endParaRPr lang="en-GB"/>
          </a:p>
        </p:txBody>
      </p:sp>
    </p:spTree>
    <p:extLst>
      <p:ext uri="{BB962C8B-B14F-4D97-AF65-F5344CB8AC3E}">
        <p14:creationId xmlns:p14="http://schemas.microsoft.com/office/powerpoint/2010/main" val="70288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2B2EE7-D9EB-4AB2-BF6C-4AEB3FFFBDC3}" type="datetimeFigureOut">
              <a:rPr lang="en-GB" smtClean="0"/>
              <a:t>05/12/2024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F28347-4303-4918-B5E8-A224A5FFFE61}" type="slidenum">
              <a:rPr lang="en-GB" smtClean="0"/>
              <a:t>‹#›</a:t>
            </a:fld>
            <a:endParaRPr lang="en-GB"/>
          </a:p>
        </p:txBody>
      </p:sp>
    </p:spTree>
    <p:extLst>
      <p:ext uri="{BB962C8B-B14F-4D97-AF65-F5344CB8AC3E}">
        <p14:creationId xmlns:p14="http://schemas.microsoft.com/office/powerpoint/2010/main" val="281299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2B2EE7-D9EB-4AB2-BF6C-4AEB3FFFBDC3}" type="datetimeFigureOut">
              <a:rPr lang="en-GB" smtClean="0"/>
              <a:t>05/12/2024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F28347-4303-4918-B5E8-A224A5FFFE61}" type="slidenum">
              <a:rPr lang="en-GB" smtClean="0"/>
              <a:t>‹#›</a:t>
            </a:fld>
            <a:endParaRPr lang="en-GB"/>
          </a:p>
        </p:txBody>
      </p:sp>
    </p:spTree>
    <p:extLst>
      <p:ext uri="{BB962C8B-B14F-4D97-AF65-F5344CB8AC3E}">
        <p14:creationId xmlns:p14="http://schemas.microsoft.com/office/powerpoint/2010/main" val="278000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B2EE7-D9EB-4AB2-BF6C-4AEB3FFFBDC3}" type="datetimeFigureOut">
              <a:rPr lang="en-GB" smtClean="0"/>
              <a:t>05/12/2024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28347-4303-4918-B5E8-A224A5FFFE61}" type="slidenum">
              <a:rPr lang="en-GB" smtClean="0"/>
              <a:t>‹#›</a:t>
            </a:fld>
            <a:endParaRPr lang="en-GB"/>
          </a:p>
        </p:txBody>
      </p:sp>
    </p:spTree>
    <p:extLst>
      <p:ext uri="{BB962C8B-B14F-4D97-AF65-F5344CB8AC3E}">
        <p14:creationId xmlns:p14="http://schemas.microsoft.com/office/powerpoint/2010/main" val="172000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9270" y="653144"/>
            <a:ext cx="10659290" cy="5499462"/>
          </a:xfrm>
          <a:prstGeom prst="rect">
            <a:avLst/>
          </a:prstGeom>
        </p:spPr>
      </p:pic>
    </p:spTree>
    <p:extLst>
      <p:ext uri="{BB962C8B-B14F-4D97-AF65-F5344CB8AC3E}">
        <p14:creationId xmlns:p14="http://schemas.microsoft.com/office/powerpoint/2010/main" val="248331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2960" y="979715"/>
            <a:ext cx="10933611" cy="4741816"/>
          </a:xfrm>
          <a:prstGeom prst="rect">
            <a:avLst/>
          </a:prstGeom>
        </p:spPr>
      </p:pic>
    </p:spTree>
    <p:extLst>
      <p:ext uri="{BB962C8B-B14F-4D97-AF65-F5344CB8AC3E}">
        <p14:creationId xmlns:p14="http://schemas.microsoft.com/office/powerpoint/2010/main" val="166614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6571" y="640080"/>
            <a:ext cx="11717383" cy="6100354"/>
          </a:xfrm>
          <a:prstGeom prst="rect">
            <a:avLst/>
          </a:prstGeom>
        </p:spPr>
      </p:pic>
    </p:spTree>
    <p:extLst>
      <p:ext uri="{BB962C8B-B14F-4D97-AF65-F5344CB8AC3E}">
        <p14:creationId xmlns:p14="http://schemas.microsoft.com/office/powerpoint/2010/main" val="117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0080" y="287383"/>
            <a:ext cx="10567851" cy="6139543"/>
          </a:xfrm>
          <a:prstGeom prst="rect">
            <a:avLst/>
          </a:prstGeom>
        </p:spPr>
      </p:pic>
    </p:spTree>
    <p:extLst>
      <p:ext uri="{BB962C8B-B14F-4D97-AF65-F5344CB8AC3E}">
        <p14:creationId xmlns:p14="http://schemas.microsoft.com/office/powerpoint/2010/main" val="148297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6571" y="783771"/>
            <a:ext cx="11508377" cy="5501997"/>
          </a:xfrm>
          <a:prstGeom prst="rect">
            <a:avLst/>
          </a:prstGeom>
        </p:spPr>
      </p:pic>
    </p:spTree>
    <p:extLst>
      <p:ext uri="{BB962C8B-B14F-4D97-AF65-F5344CB8AC3E}">
        <p14:creationId xmlns:p14="http://schemas.microsoft.com/office/powerpoint/2010/main" val="126621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3587" y="1031353"/>
            <a:ext cx="10332721" cy="3508653"/>
          </a:xfrm>
          <a:prstGeom prst="rect">
            <a:avLst/>
          </a:prstGeom>
        </p:spPr>
        <p:txBody>
          <a:bodyPr wrap="square">
            <a:spAutoFit/>
          </a:bodyPr>
          <a:lstStyle/>
          <a:p>
            <a:r>
              <a:rPr lang="en-US" sz="2400" b="1" dirty="0" smtClean="0"/>
              <a:t>COEFFICIENT OF VARIATION/DISPERSION </a:t>
            </a:r>
          </a:p>
          <a:p>
            <a:r>
              <a:rPr lang="en-US" sz="3600" dirty="0" smtClean="0"/>
              <a:t>This is a dimension less quantity that measures the relative variation between two servers observed in different units. The coefficients of variation are obtained by dividing the standard deviation by the mean and multiply it by 100. Symbolically </a:t>
            </a:r>
          </a:p>
          <a:p>
            <a:endParaRPr lang="en-GB" dirty="0"/>
          </a:p>
        </p:txBody>
      </p:sp>
      <p:pic>
        <p:nvPicPr>
          <p:cNvPr id="8" name="Picture 7"/>
          <p:cNvPicPr>
            <a:picLocks noChangeAspect="1"/>
          </p:cNvPicPr>
          <p:nvPr/>
        </p:nvPicPr>
        <p:blipFill>
          <a:blip r:embed="rId2"/>
          <a:stretch>
            <a:fillRect/>
          </a:stretch>
        </p:blipFill>
        <p:spPr>
          <a:xfrm>
            <a:off x="1123407" y="4193177"/>
            <a:ext cx="6635930" cy="2351314"/>
          </a:xfrm>
          <a:prstGeom prst="rect">
            <a:avLst/>
          </a:prstGeom>
        </p:spPr>
      </p:pic>
    </p:spTree>
    <p:extLst>
      <p:ext uri="{BB962C8B-B14F-4D97-AF65-F5344CB8AC3E}">
        <p14:creationId xmlns:p14="http://schemas.microsoft.com/office/powerpoint/2010/main" val="165722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a:t>
            </a:r>
            <a:endParaRPr lang="en-GB" dirty="0"/>
          </a:p>
        </p:txBody>
      </p:sp>
      <p:sp>
        <p:nvSpPr>
          <p:cNvPr id="3" name="Content Placeholder 2"/>
          <p:cNvSpPr>
            <a:spLocks noGrp="1"/>
          </p:cNvSpPr>
          <p:nvPr>
            <p:ph idx="1"/>
          </p:nvPr>
        </p:nvSpPr>
        <p:spPr/>
        <p:txBody>
          <a:bodyPr/>
          <a:lstStyle/>
          <a:p>
            <a:r>
              <a:rPr lang="en-US" dirty="0" smtClean="0"/>
              <a:t>Given the data below, compute:</a:t>
            </a:r>
          </a:p>
          <a:p>
            <a:r>
              <a:rPr lang="en-US" dirty="0" smtClean="0"/>
              <a:t>Standard Deviation</a:t>
            </a:r>
          </a:p>
          <a:p>
            <a:r>
              <a:rPr lang="en-US" dirty="0" smtClean="0"/>
              <a:t>Variance</a:t>
            </a:r>
          </a:p>
          <a:p>
            <a:r>
              <a:rPr lang="en-US" dirty="0" smtClean="0"/>
              <a:t>Coefficient of Variation</a:t>
            </a:r>
          </a:p>
          <a:p>
            <a:endParaRPr lang="en-GB" dirty="0"/>
          </a:p>
        </p:txBody>
      </p:sp>
      <p:pic>
        <p:nvPicPr>
          <p:cNvPr id="4" name="Picture 3"/>
          <p:cNvPicPr>
            <a:picLocks noChangeAspect="1"/>
          </p:cNvPicPr>
          <p:nvPr/>
        </p:nvPicPr>
        <p:blipFill>
          <a:blip r:embed="rId2"/>
          <a:stretch>
            <a:fillRect/>
          </a:stretch>
        </p:blipFill>
        <p:spPr>
          <a:xfrm>
            <a:off x="195943" y="3918857"/>
            <a:ext cx="11040291" cy="3474720"/>
          </a:xfrm>
          <a:prstGeom prst="rect">
            <a:avLst/>
          </a:prstGeom>
        </p:spPr>
      </p:pic>
    </p:spTree>
    <p:extLst>
      <p:ext uri="{BB962C8B-B14F-4D97-AF65-F5344CB8AC3E}">
        <p14:creationId xmlns:p14="http://schemas.microsoft.com/office/powerpoint/2010/main" val="304092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0446" y="130629"/>
            <a:ext cx="11743507" cy="6727371"/>
          </a:xfrm>
          <a:prstGeom prst="rect">
            <a:avLst/>
          </a:prstGeom>
        </p:spPr>
      </p:pic>
    </p:spTree>
    <p:extLst>
      <p:ext uri="{BB962C8B-B14F-4D97-AF65-F5344CB8AC3E}">
        <p14:creationId xmlns:p14="http://schemas.microsoft.com/office/powerpoint/2010/main" val="1097788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58</Words>
  <Application>Microsoft Office PowerPoint</Application>
  <PresentationFormat>Widescreen</PresentationFormat>
  <Paragraphs>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cp:revision>
  <dcterms:created xsi:type="dcterms:W3CDTF">2024-12-05T08:00:49Z</dcterms:created>
  <dcterms:modified xsi:type="dcterms:W3CDTF">2024-12-05T08:48:04Z</dcterms:modified>
</cp:coreProperties>
</file>