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013" autoAdjust="0"/>
    <p:restoredTop sz="94660"/>
  </p:normalViewPr>
  <p:slideViewPr>
    <p:cSldViewPr snapToGrid="0">
      <p:cViewPr varScale="1">
        <p:scale>
          <a:sx n="77" d="100"/>
          <a:sy n="77" d="100"/>
        </p:scale>
        <p:origin x="240"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7" name=""/>
        <p:cNvGrpSpPr/>
        <p:nvPr/>
      </p:nvGrpSpPr>
      <p:grpSpPr>
        <a:xfrm>
          <a:off x="0" y="0"/>
          <a:ext cx="0" cy="0"/>
          <a:chOff x="0" y="0"/>
          <a:chExt cx="0" cy="0"/>
        </a:xfrm>
      </p:grpSpPr>
      <p:sp>
        <p:nvSpPr>
          <p:cNvPr id="104872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11/20/2023</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2" name=""/>
        <p:cNvGrpSpPr/>
        <p:nvPr/>
      </p:nvGrpSpPr>
      <p:grpSpPr>
        <a:xfrm>
          <a:off x="0" y="0"/>
          <a:ext cx="0" cy="0"/>
          <a:chOff x="0" y="0"/>
          <a:chExt cx="0" cy="0"/>
        </a:xfrm>
      </p:grpSpPr>
      <p:sp>
        <p:nvSpPr>
          <p:cNvPr id="1048695"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7"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8" name="Date Placeholder 4"/>
          <p:cNvSpPr>
            <a:spLocks noGrp="1"/>
          </p:cNvSpPr>
          <p:nvPr>
            <p:ph type="dt" sz="half" idx="10"/>
          </p:nvPr>
        </p:nvSpPr>
        <p:spPr/>
        <p:txBody>
          <a:bodyPr/>
          <a:p>
            <a:fld id="{B61BEF0D-F0BB-DE4B-95CE-6DB70DBA9567}" type="datetimeFigureOut">
              <a:rPr dirty="0" lang="en-US"/>
              <a:t>11/20/2023</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4" name=""/>
        <p:cNvGrpSpPr/>
        <p:nvPr/>
      </p:nvGrpSpPr>
      <p:grpSpPr>
        <a:xfrm>
          <a:off x="0" y="0"/>
          <a:ext cx="0" cy="0"/>
          <a:chOff x="0" y="0"/>
          <a:chExt cx="0" cy="0"/>
        </a:xfrm>
      </p:grpSpPr>
      <p:sp>
        <p:nvSpPr>
          <p:cNvPr id="1048649"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50"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91" name=""/>
        <p:cNvGrpSpPr/>
        <p:nvPr/>
      </p:nvGrpSpPr>
      <p:grpSpPr>
        <a:xfrm>
          <a:off x="0" y="0"/>
          <a:ext cx="0" cy="0"/>
          <a:chOff x="0" y="0"/>
          <a:chExt cx="0" cy="0"/>
        </a:xfrm>
      </p:grpSpPr>
      <p:sp>
        <p:nvSpPr>
          <p:cNvPr id="1048687"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8"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89"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0"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91" name="Footer Placeholder 4"/>
          <p:cNvSpPr>
            <a:spLocks noGrp="1"/>
          </p:cNvSpPr>
          <p:nvPr>
            <p:ph type="ftr" sz="quarter" idx="11"/>
          </p:nvPr>
        </p:nvSpPr>
        <p:spPr/>
        <p:txBody>
          <a:bodyPr/>
          <a:p>
            <a:endParaRPr dirty="0" lang="en-US"/>
          </a:p>
        </p:txBody>
      </p:sp>
      <p:sp>
        <p:nvSpPr>
          <p:cNvPr id="104869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3"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4"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83" name=""/>
        <p:cNvGrpSpPr/>
        <p:nvPr/>
      </p:nvGrpSpPr>
      <p:grpSpPr>
        <a:xfrm>
          <a:off x="0" y="0"/>
          <a:ext cx="0" cy="0"/>
          <a:chOff x="0" y="0"/>
          <a:chExt cx="0" cy="0"/>
        </a:xfrm>
      </p:grpSpPr>
      <p:sp>
        <p:nvSpPr>
          <p:cNvPr id="1048644"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45"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94" name=""/>
        <p:cNvGrpSpPr/>
        <p:nvPr/>
      </p:nvGrpSpPr>
      <p:grpSpPr>
        <a:xfrm>
          <a:off x="0" y="0"/>
          <a:ext cx="0" cy="0"/>
          <a:chOff x="0" y="0"/>
          <a:chExt cx="0" cy="0"/>
        </a:xfrm>
      </p:grpSpPr>
      <p:sp>
        <p:nvSpPr>
          <p:cNvPr id="1048707"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8"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09"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10"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711" name="Footer Placeholder 4"/>
          <p:cNvSpPr>
            <a:spLocks noGrp="1"/>
          </p:cNvSpPr>
          <p:nvPr>
            <p:ph type="ftr" sz="quarter" idx="11"/>
          </p:nvPr>
        </p:nvSpPr>
        <p:spPr/>
        <p:txBody>
          <a:bodyPr/>
          <a:p>
            <a:endParaRPr dirty="0" lang="en-US"/>
          </a:p>
        </p:txBody>
      </p:sp>
      <p:sp>
        <p:nvSpPr>
          <p:cNvPr id="104871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713"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14"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6" name=""/>
        <p:cNvGrpSpPr/>
        <p:nvPr/>
      </p:nvGrpSpPr>
      <p:grpSpPr>
        <a:xfrm>
          <a:off x="0" y="0"/>
          <a:ext cx="0" cy="0"/>
          <a:chOff x="0" y="0"/>
          <a:chExt cx="0" cy="0"/>
        </a:xfrm>
      </p:grpSpPr>
      <p:sp>
        <p:nvSpPr>
          <p:cNvPr id="1048660"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1"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62"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63"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6" name=""/>
        <p:cNvGrpSpPr/>
        <p:nvPr/>
      </p:nvGrpSpPr>
      <p:grpSpPr>
        <a:xfrm>
          <a:off x="0" y="0"/>
          <a:ext cx="0" cy="0"/>
          <a:chOff x="0" y="0"/>
          <a:chExt cx="0" cy="0"/>
        </a:xfrm>
      </p:grpSpPr>
      <p:sp>
        <p:nvSpPr>
          <p:cNvPr id="1048721" name="Title 1"/>
          <p:cNvSpPr>
            <a:spLocks noGrp="1"/>
          </p:cNvSpPr>
          <p:nvPr>
            <p:ph type="title"/>
          </p:nvPr>
        </p:nvSpPr>
        <p:spPr/>
        <p:txBody>
          <a:bodyPr/>
          <a:lstStyle>
            <a:lvl1pPr algn="ctr"/>
          </a:lstStyle>
          <a:p>
            <a:r>
              <a:rPr lang="en-US"/>
              <a:t>Click to edit Master title style</a:t>
            </a:r>
            <a:endParaRPr dirty="0" lang="en-US"/>
          </a:p>
        </p:txBody>
      </p:sp>
      <p:sp>
        <p:nvSpPr>
          <p:cNvPr id="1048722" name="Vertical Text Placeholder 2"/>
          <p:cNvSpPr>
            <a:spLocks noGrp="1"/>
          </p:cNvSpPr>
          <p:nvPr>
            <p:ph type="body" orient="vert" idx="1"/>
          </p:nvPr>
        </p:nvSpPr>
        <p:spPr/>
        <p:txBody>
          <a:bodyPr anchor="t"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724" name="Footer Placeholder 4"/>
          <p:cNvSpPr>
            <a:spLocks noGrp="1"/>
          </p:cNvSpPr>
          <p:nvPr>
            <p:ph type="ftr" sz="quarter" idx="11"/>
          </p:nvPr>
        </p:nvSpPr>
        <p:spPr/>
        <p:txBody>
          <a:bodyPr/>
          <a:p>
            <a:endParaRPr dirty="0" lang="en-US"/>
          </a:p>
        </p:txBody>
      </p:sp>
      <p:sp>
        <p:nvSpPr>
          <p:cNvPr id="104872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0" name=""/>
        <p:cNvGrpSpPr/>
        <p:nvPr/>
      </p:nvGrpSpPr>
      <p:grpSpPr>
        <a:xfrm>
          <a:off x="0" y="0"/>
          <a:ext cx="0" cy="0"/>
          <a:chOff x="0" y="0"/>
          <a:chExt cx="0" cy="0"/>
        </a:xfrm>
      </p:grpSpPr>
      <p:sp>
        <p:nvSpPr>
          <p:cNvPr id="1048682"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83" name="Vertical Text Placeholder 2"/>
          <p:cNvSpPr>
            <a:spLocks noGrp="1"/>
          </p:cNvSpPr>
          <p:nvPr>
            <p:ph type="body" orient="vert" idx="1"/>
          </p:nvPr>
        </p:nvSpPr>
        <p:spPr>
          <a:xfrm>
            <a:off x="1295398" y="982132"/>
            <a:ext cx="7433025" cy="4893734"/>
          </a:xfrm>
        </p:spPr>
        <p:txBody>
          <a:bodyPr anchor="t"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52647F38-B617-4D2F-AE0A-013F0C4D2C57}" type="datetimeFigureOut">
              <a:rPr dirty="0" lang="en-US"/>
              <a:t>11/20/2023</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666"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67"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68" name="Date Placeholder 3"/>
          <p:cNvSpPr>
            <a:spLocks noGrp="1"/>
          </p:cNvSpPr>
          <p:nvPr>
            <p:ph type="dt" sz="half" idx="10"/>
          </p:nvPr>
        </p:nvSpPr>
        <p:spPr/>
        <p:txBody>
          <a:bodyPr/>
          <a:p>
            <a:fld id="{B61BEF0D-F0BB-DE4B-95CE-6DB70DBA9567}" type="datetimeFigureOut">
              <a:rPr dirty="0" lang="en-US"/>
              <a:t>11/20/2023</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3"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701" name="Title 1"/>
          <p:cNvSpPr>
            <a:spLocks noGrp="1"/>
          </p:cNvSpPr>
          <p:nvPr>
            <p:ph type="title"/>
          </p:nvPr>
        </p:nvSpPr>
        <p:spPr/>
        <p:txBody>
          <a:bodyPr/>
          <a:p>
            <a:r>
              <a:rPr lang="en-US"/>
              <a:t>Click to edit Master title style</a:t>
            </a:r>
            <a:endParaRPr dirty="0" lang="en-US"/>
          </a:p>
        </p:txBody>
      </p:sp>
      <p:sp>
        <p:nvSpPr>
          <p:cNvPr id="1048702" name="Content Placeholder 2"/>
          <p:cNvSpPr>
            <a:spLocks noGrp="1"/>
          </p:cNvSpPr>
          <p:nvPr>
            <p:ph sz="half" idx="1"/>
          </p:nvPr>
        </p:nvSpPr>
        <p:spPr>
          <a:xfrm>
            <a:off x="1298448" y="2560320"/>
            <a:ext cx="4718304" cy="3310128"/>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half" idx="2"/>
          </p:nvPr>
        </p:nvSpPr>
        <p:spPr>
          <a:xfrm>
            <a:off x="6181344" y="2560320"/>
            <a:ext cx="4718304" cy="3310128"/>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05BFA754-D5C3-4E66-96A6-867B257F58DC}" type="datetimeFigureOut">
              <a:rPr dirty="0" lang="en-US"/>
              <a:t>11/20/2023</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8"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3"/>
          <p:cNvSpPr>
            <a:spLocks noGrp="1"/>
          </p:cNvSpPr>
          <p:nvPr>
            <p:ph sz="half" idx="2"/>
          </p:nvPr>
        </p:nvSpPr>
        <p:spPr>
          <a:xfrm>
            <a:off x="1295400" y="3243262"/>
            <a:ext cx="4718304" cy="2632605"/>
          </a:xfrm>
        </p:spPr>
        <p:txBody>
          <a:bodyPr anchor="t">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5" name="Content Placeholder 5"/>
          <p:cNvSpPr>
            <a:spLocks noGrp="1"/>
          </p:cNvSpPr>
          <p:nvPr>
            <p:ph sz="quarter" idx="4"/>
          </p:nvPr>
        </p:nvSpPr>
        <p:spPr>
          <a:xfrm>
            <a:off x="6180670" y="3243262"/>
            <a:ext cx="4718304" cy="2632605"/>
          </a:xfrm>
        </p:spPr>
        <p:txBody>
          <a:bodyPr anchor="t">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6"/>
          <p:cNvSpPr>
            <a:spLocks noGrp="1"/>
          </p:cNvSpPr>
          <p:nvPr>
            <p:ph type="dt" sz="half" idx="10"/>
          </p:nvPr>
        </p:nvSpPr>
        <p:spPr/>
        <p:txBody>
          <a:bodyPr/>
          <a:p>
            <a:fld id="{B61BEF0D-F0BB-DE4B-95CE-6DB70DBA9567}" type="datetimeFigureOut">
              <a:rPr dirty="0" lang="en-US"/>
              <a:t>11/20/2023</a:t>
            </a:fld>
            <a:endParaRPr dirty="0" lang="en-US"/>
          </a:p>
        </p:txBody>
      </p:sp>
      <p:sp>
        <p:nvSpPr>
          <p:cNvPr id="1048677" name="Footer Placeholder 7"/>
          <p:cNvSpPr>
            <a:spLocks noGrp="1"/>
          </p:cNvSpPr>
          <p:nvPr>
            <p:ph type="ftr" sz="quarter" idx="11"/>
          </p:nvPr>
        </p:nvSpPr>
        <p:spPr/>
        <p:txBody>
          <a:bodyPr/>
          <a:p>
            <a:endParaRPr dirty="0" lang="en-US"/>
          </a:p>
        </p:txBody>
      </p:sp>
      <p:sp>
        <p:nvSpPr>
          <p:cNvPr id="1048678"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dirty="0" lang="en-US"/>
          </a:p>
        </p:txBody>
      </p:sp>
      <p:sp>
        <p:nvSpPr>
          <p:cNvPr id="1048641" name="Date Placeholder 2"/>
          <p:cNvSpPr>
            <a:spLocks noGrp="1"/>
          </p:cNvSpPr>
          <p:nvPr>
            <p:ph type="dt" sz="half" idx="10"/>
          </p:nvPr>
        </p:nvSpPr>
        <p:spPr/>
        <p:txBody>
          <a:bodyPr/>
          <a:p>
            <a:fld id="{B61BEF0D-F0BB-DE4B-95CE-6DB70DBA9567}" type="datetimeFigureOut">
              <a:rPr dirty="0" lang="en-US"/>
              <a:t>11/20/2023</a:t>
            </a:fld>
            <a:endParaRPr dirty="0" lang="en-US"/>
          </a:p>
        </p:txBody>
      </p:sp>
      <p:sp>
        <p:nvSpPr>
          <p:cNvPr id="1048642" name="Footer Placeholder 3"/>
          <p:cNvSpPr>
            <a:spLocks noGrp="1"/>
          </p:cNvSpPr>
          <p:nvPr>
            <p:ph type="ftr" sz="quarter" idx="11"/>
          </p:nvPr>
        </p:nvSpPr>
        <p:spPr/>
        <p:txBody>
          <a:bodyPr/>
          <a:p>
            <a:endParaRPr dirty="0" lang="en-US"/>
          </a:p>
        </p:txBody>
      </p:sp>
      <p:sp>
        <p:nvSpPr>
          <p:cNvPr id="1048643"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9" name=""/>
        <p:cNvGrpSpPr/>
        <p:nvPr/>
      </p:nvGrpSpPr>
      <p:grpSpPr>
        <a:xfrm>
          <a:off x="0" y="0"/>
          <a:ext cx="0" cy="0"/>
          <a:chOff x="0" y="0"/>
          <a:chExt cx="0" cy="0"/>
        </a:xfrm>
      </p:grpSpPr>
      <p:sp>
        <p:nvSpPr>
          <p:cNvPr id="1048679" name="Date Placeholder 1"/>
          <p:cNvSpPr>
            <a:spLocks noGrp="1"/>
          </p:cNvSpPr>
          <p:nvPr>
            <p:ph type="dt" sz="half" idx="10"/>
          </p:nvPr>
        </p:nvSpPr>
        <p:spPr/>
        <p:txBody>
          <a:bodyPr/>
          <a:p>
            <a:fld id="{B61BEF0D-F0BB-DE4B-95CE-6DB70DBA9567}" type="datetimeFigureOut">
              <a:rPr dirty="0" lang="en-US"/>
              <a:t>11/20/2023</a:t>
            </a:fld>
            <a:endParaRPr dirty="0" lang="en-US"/>
          </a:p>
        </p:txBody>
      </p:sp>
      <p:sp>
        <p:nvSpPr>
          <p:cNvPr id="1048680" name="Footer Placeholder 2"/>
          <p:cNvSpPr>
            <a:spLocks noGrp="1"/>
          </p:cNvSpPr>
          <p:nvPr>
            <p:ph type="ftr" sz="quarter" idx="11"/>
          </p:nvPr>
        </p:nvSpPr>
        <p:spPr/>
        <p:txBody>
          <a:bodyPr/>
          <a:p>
            <a:endParaRPr dirty="0" lang="en-US"/>
          </a:p>
        </p:txBody>
      </p:sp>
      <p:sp>
        <p:nvSpPr>
          <p:cNvPr id="104868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715"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16" name="Content Placeholder 2"/>
          <p:cNvSpPr>
            <a:spLocks noGrp="1"/>
          </p:cNvSpPr>
          <p:nvPr>
            <p:ph idx="1"/>
          </p:nvPr>
        </p:nvSpPr>
        <p:spPr>
          <a:xfrm>
            <a:off x="5418668" y="982131"/>
            <a:ext cx="5469466" cy="4893735"/>
          </a:xfrm>
        </p:spPr>
        <p:txBody>
          <a:bodyPr anchor="ct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18" name="Date Placeholder 4"/>
          <p:cNvSpPr>
            <a:spLocks noGrp="1"/>
          </p:cNvSpPr>
          <p:nvPr>
            <p:ph type="dt" sz="half" idx="10"/>
          </p:nvPr>
        </p:nvSpPr>
        <p:spPr/>
        <p:txBody>
          <a:bodyPr/>
          <a:p>
            <a:fld id="{B61BEF0D-F0BB-DE4B-95CE-6DB70DBA9567}" type="datetimeFigureOut">
              <a:rPr dirty="0" lang="en-US"/>
              <a:t>11/20/2023</a:t>
            </a:fld>
            <a:endParaRPr dirty="0" lang="en-US"/>
          </a:p>
        </p:txBody>
      </p:sp>
      <p:sp>
        <p:nvSpPr>
          <p:cNvPr id="1048719" name="Footer Placeholder 5"/>
          <p:cNvSpPr>
            <a:spLocks noGrp="1"/>
          </p:cNvSpPr>
          <p:nvPr>
            <p:ph type="ftr" sz="quarter" idx="11"/>
          </p:nvPr>
        </p:nvSpPr>
        <p:spPr/>
        <p:txBody>
          <a:bodyPr/>
          <a:p>
            <a:endParaRPr dirty="0" lang="en-US"/>
          </a:p>
        </p:txBody>
      </p:sp>
      <p:sp>
        <p:nvSpPr>
          <p:cNvPr id="1048720"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5" name=""/>
        <p:cNvGrpSpPr/>
        <p:nvPr/>
      </p:nvGrpSpPr>
      <p:grpSpPr>
        <a:xfrm>
          <a:off x="0" y="0"/>
          <a:ext cx="0" cy="0"/>
          <a:chOff x="0" y="0"/>
          <a:chExt cx="0" cy="0"/>
        </a:xfrm>
      </p:grpSpPr>
      <p:sp>
        <p:nvSpPr>
          <p:cNvPr id="1048654"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55"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6"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7" name="Date Placeholder 4"/>
          <p:cNvSpPr>
            <a:spLocks noGrp="1"/>
          </p:cNvSpPr>
          <p:nvPr>
            <p:ph type="dt" sz="half" idx="10"/>
          </p:nvPr>
        </p:nvSpPr>
        <p:spPr/>
        <p:txBody>
          <a:bodyPr/>
          <a:p>
            <a:fld id="{B61BEF0D-F0BB-DE4B-95CE-6DB70DBA9567}" type="datetimeFigureOut">
              <a:rPr dirty="0" lang="en-US"/>
              <a:t>11/20/2023</a:t>
            </a:fld>
            <a:endParaRPr dirty="0" lang="en-US"/>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11/20/2023</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emf"/><Relationship Id="rId3" Type="http://schemas.openxmlformats.org/officeDocument/2006/relationships/image" Target="../media/image27.emf"/><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26.emf"/><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dirty="0" lang="en-US"/>
              <a:t>GENERAL PHYSICS I</a:t>
            </a:r>
          </a:p>
        </p:txBody>
      </p:sp>
      <p:sp>
        <p:nvSpPr>
          <p:cNvPr id="1048589" name="Subtitle 2"/>
          <p:cNvSpPr>
            <a:spLocks noGrp="1"/>
          </p:cNvSpPr>
          <p:nvPr>
            <p:ph type="subTitle" idx="1"/>
          </p:nvPr>
        </p:nvSpPr>
        <p:spPr/>
        <p:txBody>
          <a:bodyPr/>
          <a:p>
            <a:r>
              <a:rPr dirty="0" lang="en-US"/>
              <a:t>PART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9" name="Title 1"/>
          <p:cNvSpPr>
            <a:spLocks noGrp="1"/>
          </p:cNvSpPr>
          <p:nvPr>
            <p:ph type="title"/>
          </p:nvPr>
        </p:nvSpPr>
        <p:spPr>
          <a:xfrm>
            <a:off x="1295402" y="982133"/>
            <a:ext cx="9601196" cy="834142"/>
          </a:xfrm>
        </p:spPr>
        <p:txBody>
          <a:bodyPr/>
          <a:p>
            <a:r>
              <a:rPr dirty="0" lang="en-US"/>
              <a:t>EXAMPLES</a:t>
            </a:r>
          </a:p>
        </p:txBody>
      </p:sp>
      <p:sp>
        <p:nvSpPr>
          <p:cNvPr id="1048610" name="Content Placeholder 2"/>
          <p:cNvSpPr>
            <a:spLocks noGrp="1"/>
          </p:cNvSpPr>
          <p:nvPr>
            <p:ph idx="1"/>
          </p:nvPr>
        </p:nvSpPr>
        <p:spPr>
          <a:xfrm>
            <a:off x="1295401" y="1728592"/>
            <a:ext cx="9601196" cy="4147276"/>
          </a:xfrm>
        </p:spPr>
        <p:txBody>
          <a:bodyPr>
            <a:normAutofit/>
          </a:bodyPr>
          <a:p>
            <a:r>
              <a:rPr dirty="0" lang="en-US"/>
              <a:t>Deep-sea fisherman hooks a big fish that swims away from the boat pulling the fishing line from his fishing reel. The whole system is initially at rest and the fishing line unwinds from the reel at a radius of 4.50 cm from its axis of rotation. The reel is given an angular acceleration of 110rads/s for 2.00 s. </a:t>
            </a:r>
          </a:p>
          <a:p>
            <a:r>
              <a:rPr dirty="0" lang="en-US"/>
              <a:t>(a)What is the final angular velocity of the reel?</a:t>
            </a:r>
          </a:p>
          <a:p>
            <a:r>
              <a:rPr dirty="0" lang="en-US"/>
              <a:t>(b) At what speed is fishing line leaving the reel after 2.00 s elapses?</a:t>
            </a:r>
          </a:p>
          <a:p>
            <a:r>
              <a:rPr dirty="0" lang="en-US"/>
              <a:t>(c) How many revolutions does the reel make?</a:t>
            </a:r>
          </a:p>
          <a:p>
            <a:r>
              <a:rPr dirty="0" lang="en-US"/>
              <a:t>(d) How many meters of fishing line come off the reel in this time?</a:t>
            </a:r>
          </a:p>
          <a:p>
            <a:endParaRPr dirty="0" lang="en-US"/>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1" name="Title 1"/>
          <p:cNvSpPr>
            <a:spLocks noGrp="1"/>
          </p:cNvSpPr>
          <p:nvPr>
            <p:ph type="title"/>
          </p:nvPr>
        </p:nvSpPr>
        <p:spPr>
          <a:xfrm>
            <a:off x="1295402" y="801666"/>
            <a:ext cx="9601196" cy="739035"/>
          </a:xfrm>
        </p:spPr>
        <p:txBody>
          <a:bodyPr>
            <a:normAutofit/>
          </a:bodyPr>
          <a:p>
            <a:r>
              <a:rPr dirty="0" lang="en-US"/>
              <a:t>SOLUTION</a:t>
            </a:r>
            <a:br>
              <a:rPr dirty="0" lang="en-US"/>
            </a:br>
            <a:endParaRPr dirty="0" lang="en-US"/>
          </a:p>
        </p:txBody>
      </p:sp>
      <p:sp>
        <p:nvSpPr>
          <p:cNvPr id="1048612" name="Content Placeholder 2"/>
          <p:cNvSpPr>
            <a:spLocks noChangeAspect="1" noMove="1" noResize="1" noRot="1" noGrp="1" noAdjustHandles="1" noEditPoints="1" noChangeArrowheads="1" noChangeShapeType="1" noTextEdit="1"/>
          </p:cNvSpPr>
          <p:nvPr>
            <p:ph idx="1"/>
          </p:nvPr>
        </p:nvSpPr>
        <p:spPr>
          <a:xfrm>
            <a:off x="1295401" y="1227551"/>
            <a:ext cx="9601196" cy="4648317"/>
          </a:xfrm>
          <a:blipFill>
            <a:blip xmlns:r="http://schemas.openxmlformats.org/officeDocument/2006/relationships" r:embed="rId1"/>
            <a:stretch>
              <a:fillRect l="-1144" t="-2097"/>
            </a:stretch>
          </a:blipFill>
        </p:spPr>
        <p:txBody>
          <a:bodyPr/>
          <a:p>
            <a:r>
              <a:rPr lang="en-US">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3" name="Content Placeholder 2"/>
          <p:cNvSpPr>
            <a:spLocks noChangeAspect="1" noMove="1" noResize="1" noRot="1" noGrp="1" noAdjustHandles="1" noEditPoints="1" noChangeArrowheads="1" noChangeShapeType="1" noTextEdit="1"/>
          </p:cNvSpPr>
          <p:nvPr>
            <p:ph idx="1"/>
          </p:nvPr>
        </p:nvSpPr>
        <p:spPr>
          <a:xfrm>
            <a:off x="1195193" y="801665"/>
            <a:ext cx="9601196" cy="5273458"/>
          </a:xfrm>
          <a:blipFill>
            <a:blip xmlns:r="http://schemas.openxmlformats.org/officeDocument/2006/relationships" r:embed="rId1"/>
            <a:stretch>
              <a:fillRect l="-1143" t="-1965" r="-1016" b="-347"/>
            </a:stretch>
          </a:blipFill>
        </p:spPr>
        <p:txBody>
          <a:bodyPr/>
          <a:p>
            <a:r>
              <a:rPr 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4" name="Title 1"/>
          <p:cNvSpPr>
            <a:spLocks noGrp="1"/>
          </p:cNvSpPr>
          <p:nvPr>
            <p:ph type="title"/>
          </p:nvPr>
        </p:nvSpPr>
        <p:spPr>
          <a:xfrm>
            <a:off x="1295402" y="726510"/>
            <a:ext cx="9601196" cy="1277653"/>
          </a:xfrm>
        </p:spPr>
        <p:txBody>
          <a:bodyPr>
            <a:normAutofit/>
          </a:bodyPr>
          <a:p>
            <a:r>
              <a:rPr dirty="0" lang="en-US"/>
              <a:t>MOMENT OF A FORCE</a:t>
            </a:r>
            <a:br>
              <a:rPr dirty="0" lang="en-US"/>
            </a:br>
            <a:r>
              <a:rPr dirty="0" lang="en-US"/>
              <a:t>(TORQUE)</a:t>
            </a:r>
          </a:p>
        </p:txBody>
      </p:sp>
      <p:sp>
        <p:nvSpPr>
          <p:cNvPr id="1048615" name="Content Placeholder 2"/>
          <p:cNvSpPr>
            <a:spLocks noChangeAspect="1" noMove="1" noResize="1" noRot="1" noGrp="1" noAdjustHandles="1" noEditPoints="1" noChangeArrowheads="1" noChangeShapeType="1" noTextEdit="1"/>
          </p:cNvSpPr>
          <p:nvPr>
            <p:ph idx="1"/>
          </p:nvPr>
        </p:nvSpPr>
        <p:spPr>
          <a:xfrm>
            <a:off x="1295401" y="2467627"/>
            <a:ext cx="9601196" cy="3408241"/>
          </a:xfrm>
          <a:blipFill>
            <a:blip xmlns:r="http://schemas.openxmlformats.org/officeDocument/2006/relationships" r:embed="rId1"/>
            <a:stretch>
              <a:fillRect l="-1398" t="-3578" r="-1207"/>
            </a:stretch>
          </a:blipFill>
        </p:spPr>
        <p:txBody>
          <a:bodyPr/>
          <a:p>
            <a:r>
              <a:rPr lang="en-US">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1002082" y="1277655"/>
            <a:ext cx="10371551" cy="459768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6" name="Title 1"/>
          <p:cNvSpPr>
            <a:spLocks noGrp="1"/>
          </p:cNvSpPr>
          <p:nvPr>
            <p:ph type="title"/>
          </p:nvPr>
        </p:nvSpPr>
        <p:spPr/>
        <p:txBody>
          <a:bodyPr/>
          <a:p>
            <a:r>
              <a:rPr dirty="0" lang="en-US"/>
              <a:t>Centre of Gravity</a:t>
            </a:r>
          </a:p>
        </p:txBody>
      </p:sp>
      <p:sp>
        <p:nvSpPr>
          <p:cNvPr id="1048617" name="Content Placeholder 2"/>
          <p:cNvSpPr>
            <a:spLocks noGrp="1"/>
          </p:cNvSpPr>
          <p:nvPr>
            <p:ph idx="1"/>
          </p:nvPr>
        </p:nvSpPr>
        <p:spPr/>
        <p:txBody>
          <a:bodyPr/>
          <a:p>
            <a:r>
              <a:rPr dirty="0" lang="en-US"/>
              <a:t>The point through which the resultant weight tends to act is known as the </a:t>
            </a:r>
            <a:r>
              <a:rPr dirty="0" lang="en-US" err="1"/>
              <a:t>centre</a:t>
            </a:r>
            <a:r>
              <a:rPr dirty="0" lang="en-US"/>
              <a:t> of gravity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8" name="Title 1"/>
          <p:cNvSpPr>
            <a:spLocks noGrp="1"/>
          </p:cNvSpPr>
          <p:nvPr>
            <p:ph type="title"/>
          </p:nvPr>
        </p:nvSpPr>
        <p:spPr>
          <a:xfrm>
            <a:off x="1295402" y="982133"/>
            <a:ext cx="9601196" cy="784038"/>
          </a:xfrm>
        </p:spPr>
        <p:txBody>
          <a:bodyPr/>
          <a:p>
            <a:r>
              <a:rPr dirty="0" lang="en-US"/>
              <a:t>Condition for </a:t>
            </a:r>
            <a:r>
              <a:rPr dirty="0" lang="en-US" err="1"/>
              <a:t>Equilibrum</a:t>
            </a:r>
            <a:endParaRPr dirty="0" lang="en-US"/>
          </a:p>
        </p:txBody>
      </p:sp>
      <p:sp>
        <p:nvSpPr>
          <p:cNvPr id="1048619" name="Content Placeholder 2"/>
          <p:cNvSpPr>
            <a:spLocks noChangeAspect="1" noMove="1" noResize="1" noRot="1" noGrp="1" noAdjustHandles="1" noEditPoints="1" noChangeArrowheads="1" noChangeShapeType="1" noTextEdit="1"/>
          </p:cNvSpPr>
          <p:nvPr>
            <p:ph idx="1"/>
          </p:nvPr>
        </p:nvSpPr>
        <p:spPr>
          <a:xfrm>
            <a:off x="1295401" y="2505204"/>
            <a:ext cx="9601196" cy="3582445"/>
          </a:xfrm>
          <a:blipFill>
            <a:blip xmlns:r="http://schemas.openxmlformats.org/officeDocument/2006/relationships" r:embed="rId1"/>
            <a:stretch>
              <a:fillRect l="-1970" t="-2721" r="-1017" b="-20068"/>
            </a:stretch>
          </a:blipFill>
        </p:spPr>
        <p:txBody>
          <a:bodyPr/>
          <a:p>
            <a:r>
              <a:rPr lang="en-US">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0" name="Title 1"/>
          <p:cNvSpPr>
            <a:spLocks noGrp="1"/>
          </p:cNvSpPr>
          <p:nvPr>
            <p:ph type="title"/>
          </p:nvPr>
        </p:nvSpPr>
        <p:spPr/>
        <p:txBody>
          <a:bodyPr/>
          <a:p>
            <a:r>
              <a:rPr dirty="0" lang="en-US"/>
              <a:t>Example </a:t>
            </a:r>
          </a:p>
        </p:txBody>
      </p:sp>
      <p:sp>
        <p:nvSpPr>
          <p:cNvPr id="1048621" name="Content Placeholder 2"/>
          <p:cNvSpPr>
            <a:spLocks noChangeAspect="1" noMove="1" noResize="1" noRot="1" noGrp="1" noAdjustHandles="1" noEditPoints="1" noChangeArrowheads="1" noChangeShapeType="1" noTextEdit="1"/>
          </p:cNvSpPr>
          <p:nvPr>
            <p:ph idx="1"/>
          </p:nvPr>
        </p:nvSpPr>
        <p:spPr>
          <a:blipFill>
            <a:blip xmlns:r="http://schemas.openxmlformats.org/officeDocument/2006/relationships" r:embed="rId1"/>
            <a:stretch>
              <a:fillRect l="-1842" t="-4220" r="-1652" b="-22018"/>
            </a:stretch>
          </a:blipFill>
        </p:spPr>
        <p:txBody>
          <a:bodyPr/>
          <a:p>
            <a:r>
              <a:rPr lang="en-US">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1716066" y="1533452"/>
            <a:ext cx="9143999" cy="3777583"/>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2" name="Content Placeholder 2"/>
          <p:cNvSpPr>
            <a:spLocks noChangeAspect="1" noMove="1" noResize="1" noRot="1" noGrp="1" noAdjustHandles="1" noEditPoints="1" noChangeArrowheads="1" noChangeShapeType="1" noTextEdit="1"/>
          </p:cNvSpPr>
          <p:nvPr>
            <p:ph idx="1"/>
          </p:nvPr>
        </p:nvSpPr>
        <p:spPr>
          <a:xfrm>
            <a:off x="1295401" y="2517732"/>
            <a:ext cx="9601196" cy="3358136"/>
          </a:xfrm>
          <a:blipFill>
            <a:blip xmlns:r="http://schemas.openxmlformats.org/officeDocument/2006/relationships" r:embed="rId1"/>
            <a:stretch>
              <a:fillRect l="-1144" t="-2904" b="-363"/>
            </a:stretch>
          </a:blipFill>
        </p:spPr>
        <p:txBody>
          <a:bodyPr/>
          <a:p>
            <a:r>
              <a:rPr lang="en-US">
                <a:no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5" name="Title 1"/>
          <p:cNvSpPr>
            <a:spLocks noGrp="1"/>
          </p:cNvSpPr>
          <p:nvPr>
            <p:ph type="title"/>
          </p:nvPr>
        </p:nvSpPr>
        <p:spPr>
          <a:xfrm>
            <a:off x="1295401" y="671532"/>
            <a:ext cx="9601196" cy="621200"/>
          </a:xfrm>
        </p:spPr>
        <p:txBody>
          <a:bodyPr>
            <a:normAutofit fontScale="90000"/>
          </a:bodyPr>
          <a:p>
            <a:r>
              <a:rPr dirty="0" lang="en-US"/>
              <a:t>OUTLINE</a:t>
            </a:r>
          </a:p>
        </p:txBody>
      </p:sp>
      <p:sp>
        <p:nvSpPr>
          <p:cNvPr id="1048596" name="Content Placeholder 2"/>
          <p:cNvSpPr>
            <a:spLocks noGrp="1"/>
          </p:cNvSpPr>
          <p:nvPr>
            <p:ph idx="1"/>
          </p:nvPr>
        </p:nvSpPr>
        <p:spPr>
          <a:xfrm>
            <a:off x="1295401" y="2505205"/>
            <a:ext cx="9601196" cy="3370663"/>
          </a:xfrm>
        </p:spPr>
        <p:txBody>
          <a:bodyPr>
            <a:normAutofit fontScale="75000" lnSpcReduction="20000"/>
          </a:bodyPr>
          <a:p>
            <a:r>
              <a:rPr dirty="0" lang="en-US"/>
              <a:t>SYSTEM OF PARTICLE</a:t>
            </a:r>
          </a:p>
          <a:p>
            <a:r>
              <a:rPr dirty="0" lang="en-US"/>
              <a:t>CENTRE OF MASS</a:t>
            </a:r>
          </a:p>
          <a:p>
            <a:r>
              <a:rPr dirty="0" lang="en-US"/>
              <a:t>ROTATIONAL MOTION</a:t>
            </a:r>
          </a:p>
          <a:p>
            <a:r>
              <a:rPr dirty="0" lang="en-US"/>
              <a:t>TORQUE</a:t>
            </a:r>
          </a:p>
          <a:p>
            <a:r>
              <a:rPr dirty="0" lang="en-US"/>
              <a:t>VECTOR PRODUCT</a:t>
            </a:r>
          </a:p>
          <a:p>
            <a:r>
              <a:rPr dirty="0" lang="en-US"/>
              <a:t>MOMENT</a:t>
            </a:r>
          </a:p>
          <a:p>
            <a:r>
              <a:rPr dirty="0" lang="en-US"/>
              <a:t>ROTATION OF COORDINATE AXES AND ANGULAR MOMENTUM,</a:t>
            </a:r>
          </a:p>
          <a:p>
            <a:r>
              <a:rPr dirty="0" lang="en-US"/>
              <a:t>POLAR COORDINATES</a:t>
            </a:r>
          </a:p>
          <a:p>
            <a:r>
              <a:rPr dirty="0" lang="en-US"/>
              <a:t>CONSERVATION OF ANGULAR MOMENTUM</a:t>
            </a:r>
          </a:p>
          <a:p>
            <a:r>
              <a:rPr dirty="0" lang="en-US"/>
              <a:t>CIRCULAR MOTION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3" name="Content Placeholder 2"/>
          <p:cNvSpPr>
            <a:spLocks noChangeAspect="1" noMove="1" noResize="1" noRot="1" noGrp="1" noAdjustHandles="1" noEditPoints="1" noChangeArrowheads="1" noChangeShapeType="1" noTextEdit="1"/>
          </p:cNvSpPr>
          <p:nvPr>
            <p:ph idx="1"/>
          </p:nvPr>
        </p:nvSpPr>
        <p:spPr>
          <a:blipFill>
            <a:blip xmlns:r="http://schemas.openxmlformats.org/officeDocument/2006/relationships" r:embed="rId1"/>
            <a:stretch>
              <a:fillRect l="-1144" t="-2936"/>
            </a:stretch>
          </a:blipFill>
        </p:spPr>
        <p:txBody>
          <a:bodyPr/>
          <a:p>
            <a:r>
              <a:rPr lang="en-US">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4" name="Title 1"/>
          <p:cNvSpPr>
            <a:spLocks noGrp="1"/>
          </p:cNvSpPr>
          <p:nvPr>
            <p:ph type="title"/>
          </p:nvPr>
        </p:nvSpPr>
        <p:spPr/>
        <p:txBody>
          <a:bodyPr/>
          <a:p>
            <a:r>
              <a:rPr dirty="0" lang="en-US"/>
              <a:t>TRY THIS</a:t>
            </a:r>
          </a:p>
        </p:txBody>
      </p:sp>
      <p:sp>
        <p:nvSpPr>
          <p:cNvPr id="1048625" name="Content Placeholder 2"/>
          <p:cNvSpPr>
            <a:spLocks noGrp="1"/>
          </p:cNvSpPr>
          <p:nvPr>
            <p:ph idx="1"/>
          </p:nvPr>
        </p:nvSpPr>
        <p:spPr/>
        <p:txBody>
          <a:bodyPr/>
          <a:p>
            <a:r>
              <a:rPr dirty="0" lang="en-US"/>
              <a:t> A </a:t>
            </a:r>
            <a:r>
              <a:rPr dirty="0" lang="en-US" err="1"/>
              <a:t>metre</a:t>
            </a:r>
            <a:r>
              <a:rPr dirty="0" lang="en-US"/>
              <a:t> rule balances on a knife edge at the 55cm mark when a mass of 5kg is hung from the 95cm mark. Find the mass of the rule</a:t>
            </a:r>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6" name="Title 1"/>
          <p:cNvSpPr>
            <a:spLocks noGrp="1"/>
          </p:cNvSpPr>
          <p:nvPr>
            <p:ph type="title"/>
          </p:nvPr>
        </p:nvSpPr>
        <p:spPr/>
        <p:txBody>
          <a:bodyPr/>
          <a:p>
            <a:r>
              <a:rPr dirty="0" lang="en-US"/>
              <a:t>Vector Multiplication</a:t>
            </a:r>
          </a:p>
        </p:txBody>
      </p:sp>
      <p:sp>
        <p:nvSpPr>
          <p:cNvPr id="1048627" name="Content Placeholder 2"/>
          <p:cNvSpPr>
            <a:spLocks noGrp="1"/>
          </p:cNvSpPr>
          <p:nvPr>
            <p:ph idx="1"/>
          </p:nvPr>
        </p:nvSpPr>
        <p:spPr/>
        <p:txBody>
          <a:bodyPr/>
          <a:p>
            <a:r>
              <a:rPr dirty="0" lang="en-US"/>
              <a:t>Vector multiplication can be done in two ways</a:t>
            </a:r>
          </a:p>
          <a:p>
            <a:r>
              <a:rPr dirty="0" lang="en-US"/>
              <a:t>Scalar or Dot product</a:t>
            </a:r>
          </a:p>
          <a:p>
            <a:r>
              <a:rPr dirty="0" lang="en-US"/>
              <a:t>Vector or Cross product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8" name="Title 1"/>
          <p:cNvSpPr>
            <a:spLocks noGrp="1"/>
          </p:cNvSpPr>
          <p:nvPr>
            <p:ph type="title"/>
          </p:nvPr>
        </p:nvSpPr>
        <p:spPr>
          <a:xfrm>
            <a:off x="1295402" y="982133"/>
            <a:ext cx="9601196" cy="1022032"/>
          </a:xfrm>
        </p:spPr>
        <p:txBody>
          <a:bodyPr/>
          <a:p>
            <a:r>
              <a:rPr dirty="0" lang="en-US"/>
              <a:t>Scalar Product</a:t>
            </a:r>
          </a:p>
        </p:txBody>
      </p:sp>
      <p:sp>
        <p:nvSpPr>
          <p:cNvPr id="1048629" name="Content Placeholder 2"/>
          <p:cNvSpPr>
            <a:spLocks noChangeAspect="1" noMove="1" noResize="1" noRot="1" noGrp="1" noAdjustHandles="1" noEditPoints="1" noChangeArrowheads="1" noChangeShapeType="1" noTextEdit="1"/>
          </p:cNvSpPr>
          <p:nvPr>
            <p:ph idx="1"/>
          </p:nvPr>
        </p:nvSpPr>
        <p:spPr>
          <a:xfrm>
            <a:off x="1295401" y="2004165"/>
            <a:ext cx="9601196" cy="3871703"/>
          </a:xfrm>
          <a:blipFill>
            <a:blip xmlns:r="http://schemas.openxmlformats.org/officeDocument/2006/relationships" r:embed="rId1"/>
            <a:stretch>
              <a:fillRect l="-1144" t="-2520"/>
            </a:stretch>
          </a:blipFill>
        </p:spPr>
        <p:txBody>
          <a:bodyPr/>
          <a:p>
            <a:r>
              <a:rPr lang="en-US">
                <a:no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0" name="Title 1"/>
          <p:cNvSpPr>
            <a:spLocks noGrp="1"/>
          </p:cNvSpPr>
          <p:nvPr>
            <p:ph type="title"/>
          </p:nvPr>
        </p:nvSpPr>
        <p:spPr>
          <a:xfrm>
            <a:off x="1295402" y="638827"/>
            <a:ext cx="9601196" cy="538620"/>
          </a:xfrm>
        </p:spPr>
        <p:txBody>
          <a:bodyPr>
            <a:normAutofit/>
          </a:bodyPr>
          <a:p>
            <a:r>
              <a:rPr dirty="0" lang="en-US"/>
              <a:t>Example</a:t>
            </a:r>
          </a:p>
        </p:txBody>
      </p:sp>
      <p:sp>
        <p:nvSpPr>
          <p:cNvPr id="1048631" name="Content Placeholder 2"/>
          <p:cNvSpPr>
            <a:spLocks noGrp="1"/>
          </p:cNvSpPr>
          <p:nvPr>
            <p:ph idx="1"/>
          </p:nvPr>
        </p:nvSpPr>
        <p:spPr>
          <a:xfrm>
            <a:off x="1295401" y="1678488"/>
            <a:ext cx="9601196" cy="4197380"/>
          </a:xfrm>
        </p:spPr>
        <p:txBody>
          <a:bodyPr>
            <a:normAutofit lnSpcReduction="10000"/>
          </a:bodyPr>
          <a:p>
            <a:r>
              <a:rPr dirty="0" lang="en-US"/>
              <a:t>If </a:t>
            </a:r>
            <a:r>
              <a:rPr b="1" dirty="0" lang="en-US"/>
              <a:t>A</a:t>
            </a:r>
            <a:r>
              <a:rPr dirty="0" lang="en-US"/>
              <a:t> = 3</a:t>
            </a:r>
            <a:r>
              <a:rPr b="1" dirty="0" lang="en-US"/>
              <a:t>i</a:t>
            </a:r>
            <a:r>
              <a:rPr dirty="0" lang="en-US"/>
              <a:t> +4</a:t>
            </a:r>
            <a:r>
              <a:rPr b="1" dirty="0" lang="en-US"/>
              <a:t>j</a:t>
            </a:r>
            <a:r>
              <a:rPr dirty="0" lang="en-US"/>
              <a:t> –</a:t>
            </a:r>
            <a:r>
              <a:rPr b="1" dirty="0" lang="en-US"/>
              <a:t>k</a:t>
            </a:r>
            <a:r>
              <a:rPr dirty="0" lang="en-US"/>
              <a:t> and </a:t>
            </a:r>
            <a:r>
              <a:rPr b="1" dirty="0" lang="en-US"/>
              <a:t>B</a:t>
            </a:r>
            <a:r>
              <a:rPr dirty="0" lang="en-US"/>
              <a:t> = 2</a:t>
            </a:r>
            <a:r>
              <a:rPr b="1" dirty="0" lang="en-US"/>
              <a:t>i</a:t>
            </a:r>
            <a:r>
              <a:rPr dirty="0" lang="en-US"/>
              <a:t> + </a:t>
            </a:r>
            <a:r>
              <a:rPr b="1" dirty="0" lang="en-US"/>
              <a:t>j</a:t>
            </a:r>
            <a:r>
              <a:rPr dirty="0" lang="en-US"/>
              <a:t> + 2</a:t>
            </a:r>
            <a:r>
              <a:rPr b="1" dirty="0" lang="en-US"/>
              <a:t>k</a:t>
            </a:r>
            <a:r>
              <a:rPr dirty="0" lang="en-US"/>
              <a:t>. Calculate (</a:t>
            </a:r>
            <a:r>
              <a:rPr dirty="0" lang="en-US" err="1"/>
              <a:t>i</a:t>
            </a:r>
            <a:r>
              <a:rPr dirty="0" lang="en-US"/>
              <a:t>) </a:t>
            </a:r>
            <a:r>
              <a:rPr b="1" dirty="0" lang="en-US"/>
              <a:t>A.B </a:t>
            </a:r>
            <a:r>
              <a:rPr dirty="0" lang="en-US"/>
              <a:t>(ii) the angle between </a:t>
            </a:r>
            <a:r>
              <a:rPr b="1" dirty="0" lang="en-US"/>
              <a:t>A</a:t>
            </a:r>
            <a:r>
              <a:rPr dirty="0" lang="en-US"/>
              <a:t> and </a:t>
            </a:r>
            <a:r>
              <a:rPr b="1" dirty="0" lang="en-US"/>
              <a:t>B</a:t>
            </a:r>
            <a:r>
              <a:rPr dirty="0" lang="en-US"/>
              <a:t>.</a:t>
            </a:r>
          </a:p>
          <a:p>
            <a:r>
              <a:rPr dirty="0" lang="en-US"/>
              <a:t>Solution</a:t>
            </a:r>
          </a:p>
          <a:p>
            <a:r>
              <a:rPr b="1" dirty="0" lang="en-US"/>
              <a:t>A</a:t>
            </a:r>
            <a:r>
              <a:rPr dirty="0" lang="en-US"/>
              <a:t> = 3</a:t>
            </a:r>
            <a:r>
              <a:rPr b="1" dirty="0" lang="en-US"/>
              <a:t>i</a:t>
            </a:r>
            <a:r>
              <a:rPr dirty="0" lang="en-US"/>
              <a:t> +4</a:t>
            </a:r>
            <a:r>
              <a:rPr b="1" dirty="0" lang="en-US"/>
              <a:t>j</a:t>
            </a:r>
            <a:r>
              <a:rPr dirty="0" lang="en-US"/>
              <a:t> –</a:t>
            </a:r>
            <a:r>
              <a:rPr b="1" dirty="0" lang="en-US"/>
              <a:t>k</a:t>
            </a:r>
          </a:p>
          <a:p>
            <a:r>
              <a:rPr b="1" dirty="0" lang="en-US"/>
              <a:t>B</a:t>
            </a:r>
            <a:r>
              <a:rPr dirty="0" lang="en-US"/>
              <a:t> = 2</a:t>
            </a:r>
            <a:r>
              <a:rPr b="1" dirty="0" lang="en-US"/>
              <a:t>i</a:t>
            </a:r>
            <a:r>
              <a:rPr dirty="0" lang="en-US"/>
              <a:t> + </a:t>
            </a:r>
            <a:r>
              <a:rPr b="1" dirty="0" lang="en-US"/>
              <a:t>j</a:t>
            </a:r>
            <a:r>
              <a:rPr dirty="0" lang="en-US"/>
              <a:t> + 2</a:t>
            </a:r>
            <a:r>
              <a:rPr b="1" dirty="0" lang="en-US"/>
              <a:t>k</a:t>
            </a:r>
          </a:p>
          <a:p>
            <a:r>
              <a:rPr b="1" dirty="0" lang="en-US"/>
              <a:t>(</a:t>
            </a:r>
            <a:r>
              <a:rPr b="1" dirty="0" lang="en-US" err="1"/>
              <a:t>i</a:t>
            </a:r>
            <a:r>
              <a:rPr b="1" dirty="0" lang="en-US"/>
              <a:t>) A.B = (</a:t>
            </a:r>
            <a:r>
              <a:rPr dirty="0" lang="en-US"/>
              <a:t>3</a:t>
            </a:r>
            <a:r>
              <a:rPr b="1" dirty="0" lang="en-US"/>
              <a:t>i</a:t>
            </a:r>
            <a:r>
              <a:rPr dirty="0" lang="en-US"/>
              <a:t> +4</a:t>
            </a:r>
            <a:r>
              <a:rPr b="1" dirty="0" lang="en-US"/>
              <a:t>j</a:t>
            </a:r>
            <a:r>
              <a:rPr dirty="0" lang="en-US"/>
              <a:t> –</a:t>
            </a:r>
            <a:r>
              <a:rPr b="1" dirty="0" lang="en-US"/>
              <a:t>k).(</a:t>
            </a:r>
            <a:r>
              <a:rPr dirty="0" lang="en-US"/>
              <a:t>2</a:t>
            </a:r>
            <a:r>
              <a:rPr b="1" dirty="0" lang="en-US"/>
              <a:t>i</a:t>
            </a:r>
            <a:r>
              <a:rPr dirty="0" lang="en-US"/>
              <a:t> + </a:t>
            </a:r>
            <a:r>
              <a:rPr b="1" dirty="0" lang="en-US"/>
              <a:t>j</a:t>
            </a:r>
            <a:r>
              <a:rPr dirty="0" lang="en-US"/>
              <a:t> + 2</a:t>
            </a:r>
            <a:r>
              <a:rPr b="1" dirty="0" lang="en-US"/>
              <a:t>k)</a:t>
            </a:r>
          </a:p>
          <a:p>
            <a:r>
              <a:rPr dirty="0" lang="en-US"/>
              <a:t>= 3(2) + 4(1) + (-1)(2)</a:t>
            </a:r>
          </a:p>
          <a:p>
            <a:r>
              <a:rPr dirty="0" lang="en-US"/>
              <a:t>= 6 + 4 – 2</a:t>
            </a:r>
          </a:p>
          <a:p>
            <a:r>
              <a:rPr dirty="0" lang="en-US"/>
              <a:t>= 8</a:t>
            </a:r>
          </a:p>
          <a:p>
            <a:endParaRPr b="1" dirty="0" lang="en-US"/>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2" name="Content Placeholder 2"/>
          <p:cNvSpPr>
            <a:spLocks noChangeAspect="1" noMove="1" noResize="1" noRot="1" noGrp="1" noAdjustHandles="1" noEditPoints="1" noChangeArrowheads="1" noChangeShapeType="1" noTextEdit="1"/>
          </p:cNvSpPr>
          <p:nvPr>
            <p:ph idx="1"/>
          </p:nvPr>
        </p:nvSpPr>
        <p:spPr>
          <a:xfrm>
            <a:off x="1295401" y="977030"/>
            <a:ext cx="9601196" cy="4898838"/>
          </a:xfrm>
          <a:blipFill>
            <a:blip xmlns:r="http://schemas.openxmlformats.org/officeDocument/2006/relationships" r:embed="rId1"/>
            <a:stretch>
              <a:fillRect l="-1144" t="-1990"/>
            </a:stretch>
          </a:blipFill>
        </p:spPr>
        <p:txBody>
          <a:bodyPr/>
          <a:p>
            <a:r>
              <a:rPr lang="en-US">
                <a:no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3" name="Content Placeholder 2"/>
          <p:cNvSpPr>
            <a:spLocks noChangeAspect="1" noMove="1" noResize="1" noRot="1" noGrp="1" noAdjustHandles="1" noEditPoints="1" noChangeArrowheads="1" noChangeShapeType="1" noTextEdit="1"/>
          </p:cNvSpPr>
          <p:nvPr>
            <p:ph idx="1"/>
          </p:nvPr>
        </p:nvSpPr>
        <p:spPr>
          <a:xfrm>
            <a:off x="1295401" y="789140"/>
            <a:ext cx="9601196" cy="5086728"/>
          </a:xfrm>
          <a:blipFill>
            <a:blip xmlns:r="http://schemas.openxmlformats.org/officeDocument/2006/relationships" r:embed="rId1"/>
            <a:stretch>
              <a:fillRect l="-762"/>
            </a:stretch>
          </a:blipFill>
        </p:spPr>
        <p:txBody>
          <a:bodyPr/>
          <a:p>
            <a:r>
              <a:rPr lang="en-US">
                <a:noFill/>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4" name="Title 1"/>
          <p:cNvSpPr>
            <a:spLocks noGrp="1"/>
          </p:cNvSpPr>
          <p:nvPr>
            <p:ph type="title"/>
          </p:nvPr>
        </p:nvSpPr>
        <p:spPr>
          <a:xfrm>
            <a:off x="1295402" y="982133"/>
            <a:ext cx="9601196" cy="784038"/>
          </a:xfrm>
        </p:spPr>
        <p:txBody>
          <a:bodyPr/>
          <a:p>
            <a:r>
              <a:rPr dirty="0" lang="en-US"/>
              <a:t>Vector Product or Cross Product</a:t>
            </a:r>
          </a:p>
        </p:txBody>
      </p:sp>
      <p:sp>
        <p:nvSpPr>
          <p:cNvPr id="1048635" name="Content Placeholder 2"/>
          <p:cNvSpPr>
            <a:spLocks noChangeAspect="1" noMove="1" noResize="1" noRot="1" noGrp="1" noAdjustHandles="1" noEditPoints="1" noChangeArrowheads="1" noChangeShapeType="1" noTextEdit="1"/>
          </p:cNvSpPr>
          <p:nvPr>
            <p:ph idx="1"/>
          </p:nvPr>
        </p:nvSpPr>
        <p:spPr>
          <a:xfrm>
            <a:off x="1295401" y="1578279"/>
            <a:ext cx="9601196" cy="4297589"/>
          </a:xfrm>
          <a:blipFill>
            <a:blip xmlns:r="http://schemas.openxmlformats.org/officeDocument/2006/relationships" r:embed="rId1"/>
            <a:stretch>
              <a:fillRect l="-1144" t="-2270"/>
            </a:stretch>
          </a:blipFill>
        </p:spPr>
        <p:txBody>
          <a:bodyPr/>
          <a:p>
            <a:r>
              <a:rPr lang="en-US">
                <a:noFill/>
              </a:rPr>
              <a:t> </a:t>
            </a:r>
          </a:p>
        </p:txBody>
      </p:sp>
      <p:pic>
        <p:nvPicPr>
          <p:cNvPr id="2097161" name="Picture 3"/>
          <p:cNvPicPr>
            <a:picLocks noChangeAspect="1"/>
          </p:cNvPicPr>
          <p:nvPr/>
        </p:nvPicPr>
        <p:blipFill>
          <a:blip xmlns:r="http://schemas.openxmlformats.org/officeDocument/2006/relationships" r:embed="rId2"/>
          <a:stretch>
            <a:fillRect/>
          </a:stretch>
        </p:blipFill>
        <p:spPr>
          <a:xfrm>
            <a:off x="3070642" y="3124341"/>
            <a:ext cx="7200699" cy="921566"/>
          </a:xfrm>
          <a:prstGeom prst="rect"/>
        </p:spPr>
      </p:pic>
      <p:pic>
        <p:nvPicPr>
          <p:cNvPr id="2097162" name="Picture 4"/>
          <p:cNvPicPr>
            <a:picLocks noChangeAspect="1"/>
          </p:cNvPicPr>
          <p:nvPr/>
        </p:nvPicPr>
        <p:blipFill>
          <a:blip xmlns:r="http://schemas.openxmlformats.org/officeDocument/2006/relationships" r:embed="rId3"/>
          <a:stretch>
            <a:fillRect/>
          </a:stretch>
        </p:blipFill>
        <p:spPr>
          <a:xfrm>
            <a:off x="3606462" y="4045907"/>
            <a:ext cx="3425850" cy="2161080"/>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6" name="Title 1"/>
          <p:cNvSpPr>
            <a:spLocks noGrp="1"/>
          </p:cNvSpPr>
          <p:nvPr>
            <p:ph type="title"/>
          </p:nvPr>
        </p:nvSpPr>
        <p:spPr>
          <a:xfrm>
            <a:off x="1295402" y="982133"/>
            <a:ext cx="9601196" cy="834142"/>
          </a:xfrm>
        </p:spPr>
        <p:txBody>
          <a:bodyPr/>
          <a:p>
            <a:r>
              <a:rPr dirty="0" lang="en-US"/>
              <a:t>Example</a:t>
            </a:r>
          </a:p>
        </p:txBody>
      </p:sp>
      <p:sp>
        <p:nvSpPr>
          <p:cNvPr id="1048637" name="Content Placeholder 2"/>
          <p:cNvSpPr>
            <a:spLocks noChangeAspect="1" noMove="1" noResize="1" noRot="1" noGrp="1" noAdjustHandles="1" noEditPoints="1" noChangeArrowheads="1" noChangeShapeType="1" noTextEdit="1"/>
          </p:cNvSpPr>
          <p:nvPr>
            <p:ph idx="1"/>
          </p:nvPr>
        </p:nvSpPr>
        <p:spPr>
          <a:xfrm>
            <a:off x="1295401" y="1941534"/>
            <a:ext cx="9601196" cy="3934334"/>
          </a:xfrm>
          <a:blipFill>
            <a:blip xmlns:r="http://schemas.openxmlformats.org/officeDocument/2006/relationships" r:embed="rId1"/>
            <a:stretch>
              <a:fillRect l="-1906" t="-4799" b="-1858"/>
            </a:stretch>
          </a:blipFill>
        </p:spPr>
        <p:txBody>
          <a:bodyPr/>
          <a:p>
            <a:r>
              <a:rPr lang="en-US">
                <a:no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8" name="Title 1"/>
          <p:cNvSpPr>
            <a:spLocks noGrp="1"/>
          </p:cNvSpPr>
          <p:nvPr>
            <p:ph type="title"/>
          </p:nvPr>
        </p:nvSpPr>
        <p:spPr>
          <a:xfrm>
            <a:off x="1295402" y="731871"/>
            <a:ext cx="9601196" cy="658518"/>
          </a:xfrm>
        </p:spPr>
        <p:txBody>
          <a:bodyPr>
            <a:normAutofit/>
          </a:bodyPr>
          <a:p>
            <a:r>
              <a:rPr dirty="0" lang="en-US"/>
              <a:t>Example 2</a:t>
            </a:r>
          </a:p>
        </p:txBody>
      </p:sp>
      <p:sp>
        <p:nvSpPr>
          <p:cNvPr id="1048639" name="Content Placeholder 2"/>
          <p:cNvSpPr>
            <a:spLocks noChangeAspect="1" noMove="1" noResize="1" noRot="1" noGrp="1" noAdjustHandles="1" noEditPoints="1" noChangeArrowheads="1" noChangeShapeType="1" noTextEdit="1"/>
          </p:cNvSpPr>
          <p:nvPr>
            <p:ph idx="1"/>
          </p:nvPr>
        </p:nvSpPr>
        <p:spPr>
          <a:xfrm>
            <a:off x="1295401" y="1277655"/>
            <a:ext cx="9601196" cy="4598213"/>
          </a:xfrm>
          <a:blipFill>
            <a:blip xmlns:r="http://schemas.openxmlformats.org/officeDocument/2006/relationships" r:embed="rId1"/>
            <a:stretch>
              <a:fillRect l="-635" t="-1326"/>
            </a:stretch>
          </a:blipFill>
        </p:spPr>
        <p:txBody>
          <a:bodyPr/>
          <a:p>
            <a:r>
              <a:rPr lang="en-US">
                <a:noFill/>
              </a:rPr>
              <a:t> </a:t>
            </a:r>
          </a:p>
        </p:txBody>
      </p:sp>
      <p:pic>
        <p:nvPicPr>
          <p:cNvPr id="2097163" name="Picture 3"/>
          <p:cNvPicPr>
            <a:picLocks noChangeAspect="1"/>
          </p:cNvPicPr>
          <p:nvPr/>
        </p:nvPicPr>
        <p:blipFill>
          <a:blip xmlns:r="http://schemas.openxmlformats.org/officeDocument/2006/relationships" r:embed="rId2"/>
          <a:stretch>
            <a:fillRect/>
          </a:stretch>
        </p:blipFill>
        <p:spPr>
          <a:xfrm>
            <a:off x="3997568" y="2711562"/>
            <a:ext cx="7200699" cy="92156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7" name="Title 1"/>
          <p:cNvSpPr>
            <a:spLocks noGrp="1"/>
          </p:cNvSpPr>
          <p:nvPr>
            <p:ph type="title"/>
          </p:nvPr>
        </p:nvSpPr>
        <p:spPr>
          <a:xfrm>
            <a:off x="1295402" y="826718"/>
            <a:ext cx="9601196" cy="801666"/>
          </a:xfrm>
        </p:spPr>
        <p:txBody>
          <a:bodyPr>
            <a:normAutofit fontScale="90000"/>
          </a:bodyPr>
          <a:p>
            <a:r>
              <a:rPr dirty="0" lang="en-US"/>
              <a:t>SYSTEM OF PARTICLE</a:t>
            </a:r>
            <a:br>
              <a:rPr dirty="0" lang="en-US"/>
            </a:br>
            <a:r>
              <a:rPr dirty="0" lang="en-US"/>
              <a:t>CENTRE OF MASS</a:t>
            </a:r>
          </a:p>
        </p:txBody>
      </p:sp>
      <p:sp>
        <p:nvSpPr>
          <p:cNvPr id="1048598" name="Content Placeholder 2"/>
          <p:cNvSpPr>
            <a:spLocks noGrp="1"/>
          </p:cNvSpPr>
          <p:nvPr>
            <p:ph idx="1"/>
          </p:nvPr>
        </p:nvSpPr>
        <p:spPr/>
        <p:txBody>
          <a:bodyPr/>
          <a:p>
            <a:r>
              <a:rPr dirty="0" lang="en-US"/>
              <a:t>This is the point the point where the total mass of the body appears to act.</a:t>
            </a:r>
          </a:p>
          <a:p>
            <a:r>
              <a:rPr dirty="0" lang="en-US"/>
              <a:t>For rigid bodies, </a:t>
            </a:r>
            <a:r>
              <a:rPr dirty="0" lang="en-US" err="1"/>
              <a:t>centre</a:t>
            </a:r>
            <a:r>
              <a:rPr dirty="0" lang="en-US"/>
              <a:t> of mass is independent of the state of the body, i.e. whether it is in rest or in accelerated motion </a:t>
            </a:r>
            <a:r>
              <a:rPr dirty="0" lang="en-US" err="1"/>
              <a:t>centre</a:t>
            </a:r>
            <a:r>
              <a:rPr dirty="0" lang="en-US"/>
              <a:t> of mass will remain same.</a:t>
            </a:r>
          </a:p>
          <a:p>
            <a:endParaRPr dirty="0" lang="en-US"/>
          </a:p>
          <a:p>
            <a:endParaRPr dirty="0" lang="en-US"/>
          </a:p>
        </p:txBody>
      </p:sp>
      <p:pic>
        <p:nvPicPr>
          <p:cNvPr id="2097158" name="Picture 4"/>
          <p:cNvPicPr>
            <a:picLocks noChangeAspect="1"/>
          </p:cNvPicPr>
          <p:nvPr/>
        </p:nvPicPr>
        <p:blipFill>
          <a:blip xmlns:r="http://schemas.openxmlformats.org/officeDocument/2006/relationships" r:embed="rId1"/>
          <a:stretch>
            <a:fillRect/>
          </a:stretch>
        </p:blipFill>
        <p:spPr>
          <a:xfrm>
            <a:off x="4777096" y="3940128"/>
            <a:ext cx="3590289" cy="243527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9" name="Title 1"/>
          <p:cNvSpPr>
            <a:spLocks noGrp="1"/>
          </p:cNvSpPr>
          <p:nvPr>
            <p:ph type="title"/>
          </p:nvPr>
        </p:nvSpPr>
        <p:spPr/>
        <p:txBody>
          <a:bodyPr>
            <a:normAutofit fontScale="95455"/>
          </a:bodyPr>
          <a:p>
            <a:r>
              <a:rPr dirty="0" lang="en-US"/>
              <a:t>Centre of Mass of System of n Particles</a:t>
            </a:r>
          </a:p>
        </p:txBody>
      </p:sp>
      <p:sp>
        <p:nvSpPr>
          <p:cNvPr id="1048600" name="Content Placeholder 2"/>
          <p:cNvSpPr>
            <a:spLocks noChangeAspect="1" noMove="1" noResize="1" noRot="1" noGrp="1" noAdjustHandles="1" noEditPoints="1" noChangeArrowheads="1" noChangeShapeType="1" noTextEdit="1"/>
          </p:cNvSpPr>
          <p:nvPr>
            <p:ph idx="1"/>
          </p:nvPr>
        </p:nvSpPr>
        <p:spPr>
          <a:xfrm>
            <a:off x="1295401" y="2556931"/>
            <a:ext cx="9601196" cy="3505665"/>
          </a:xfrm>
          <a:blipFill>
            <a:blip xmlns:r="http://schemas.openxmlformats.org/officeDocument/2006/relationships" r:embed="rId1"/>
            <a:stretch>
              <a:fillRect l="-2160" t="-4514" r="-889"/>
            </a:stretch>
          </a:blipFill>
        </p:spPr>
        <p:txBody>
          <a:bodyPr/>
          <a:p>
            <a:r>
              <a:rPr lang="en-US">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1" name="Content Placeholder 2"/>
          <p:cNvSpPr>
            <a:spLocks noChangeAspect="1" noMove="1" noResize="1" noRot="1" noGrp="1" noAdjustHandles="1" noEditPoints="1" noChangeArrowheads="1" noChangeShapeType="1" noTextEdit="1"/>
          </p:cNvSpPr>
          <p:nvPr>
            <p:ph idx="1"/>
          </p:nvPr>
        </p:nvSpPr>
        <p:spPr>
          <a:xfrm>
            <a:off x="1295401" y="939452"/>
            <a:ext cx="9601196" cy="4936416"/>
          </a:xfrm>
          <a:blipFill>
            <a:blip xmlns:r="http://schemas.openxmlformats.org/officeDocument/2006/relationships" r:embed="rId1"/>
            <a:stretch>
              <a:fillRect l="-2478" t="-3704"/>
            </a:stretch>
          </a:blipFill>
        </p:spPr>
        <p:txBody>
          <a:bodyPr/>
          <a:p>
            <a:r>
              <a:rPr lang="en-US">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2" name="Title 1"/>
          <p:cNvSpPr>
            <a:spLocks noGrp="1"/>
          </p:cNvSpPr>
          <p:nvPr>
            <p:ph type="title"/>
          </p:nvPr>
        </p:nvSpPr>
        <p:spPr>
          <a:xfrm>
            <a:off x="1295401" y="856873"/>
            <a:ext cx="9601196" cy="696356"/>
          </a:xfrm>
        </p:spPr>
        <p:txBody>
          <a:bodyPr>
            <a:normAutofit/>
          </a:bodyPr>
          <a:p>
            <a:r>
              <a:rPr dirty="0" lang="en-US"/>
              <a:t>Examples</a:t>
            </a:r>
            <a:br>
              <a:rPr dirty="0" lang="en-US"/>
            </a:br>
            <a:endParaRPr dirty="0" lang="en-US"/>
          </a:p>
        </p:txBody>
      </p:sp>
      <p:sp>
        <p:nvSpPr>
          <p:cNvPr id="1048603" name="Content Placeholder 2"/>
          <p:cNvSpPr>
            <a:spLocks noChangeAspect="1" noMove="1" noResize="1" noRot="1" noGrp="1" noAdjustHandles="1" noEditPoints="1" noChangeArrowheads="1" noChangeShapeType="1" noTextEdit="1"/>
          </p:cNvSpPr>
          <p:nvPr>
            <p:ph idx="1"/>
          </p:nvPr>
        </p:nvSpPr>
        <p:spPr>
          <a:xfrm>
            <a:off x="1295401" y="1315233"/>
            <a:ext cx="9601196" cy="4560635"/>
          </a:xfrm>
          <a:blipFill>
            <a:blip xmlns:r="http://schemas.openxmlformats.org/officeDocument/2006/relationships" r:embed="rId1"/>
            <a:stretch>
              <a:fillRect l="-1652" t="-4144" r="-1334"/>
            </a:stretch>
          </a:blipFill>
        </p:spPr>
        <p:txBody>
          <a:bodyPr/>
          <a:p>
            <a:r>
              <a:rPr lang="en-US">
                <a:no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4" name="Title 1"/>
          <p:cNvSpPr>
            <a:spLocks noGrp="1"/>
          </p:cNvSpPr>
          <p:nvPr>
            <p:ph type="title"/>
          </p:nvPr>
        </p:nvSpPr>
        <p:spPr>
          <a:xfrm>
            <a:off x="1295402" y="982132"/>
            <a:ext cx="9601196" cy="608673"/>
          </a:xfrm>
        </p:spPr>
        <p:txBody>
          <a:bodyPr>
            <a:normAutofit/>
          </a:bodyPr>
          <a:p>
            <a:r>
              <a:rPr dirty="0" lang="en-US"/>
              <a:t>ROTATIONAL MOTION</a:t>
            </a:r>
          </a:p>
        </p:txBody>
      </p:sp>
      <p:sp>
        <p:nvSpPr>
          <p:cNvPr id="1048605" name="Content Placeholder 2"/>
          <p:cNvSpPr>
            <a:spLocks noGrp="1"/>
          </p:cNvSpPr>
          <p:nvPr>
            <p:ph idx="1"/>
          </p:nvPr>
        </p:nvSpPr>
        <p:spPr/>
        <p:txBody>
          <a:bodyPr/>
          <a:p>
            <a:r>
              <a:rPr dirty="0" lang="en-US"/>
              <a:t>This is the motion of a body in circular path at a fixed point.</a:t>
            </a:r>
          </a:p>
          <a:p>
            <a:r>
              <a:rPr dirty="0" lang="en-US"/>
              <a:t>A rigid body is a body having a definite shape and made of many particles which are at fixed distance from each other. Example of a rod, ruler and molecules in atomic scale.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dirty="0" lang="en-US"/>
              <a:t>EQUATIONS OF ROTATIONAL MOTION</a:t>
            </a:r>
          </a:p>
        </p:txBody>
      </p:sp>
      <p:sp>
        <p:nvSpPr>
          <p:cNvPr id="1048607" name="Content Placeholder 2"/>
          <p:cNvSpPr>
            <a:spLocks noChangeAspect="1" noMove="1" noResize="1" noRot="1" noGrp="1" noAdjustHandles="1" noEditPoints="1" noChangeArrowheads="1" noChangeShapeType="1" noTextEdit="1"/>
          </p:cNvSpPr>
          <p:nvPr>
            <p:ph idx="1"/>
          </p:nvPr>
        </p:nvSpPr>
        <p:spPr>
          <a:blipFill>
            <a:blip xmlns:r="http://schemas.openxmlformats.org/officeDocument/2006/relationships" r:embed="rId1"/>
            <a:stretch>
              <a:fillRect l="-1144" t="-3853" b="-2202"/>
            </a:stretch>
          </a:blipFill>
        </p:spPr>
        <p:txBody>
          <a:bodyPr/>
          <a:p>
            <a:r>
              <a:rPr lang="en-US">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8" name="Content Placeholder 2"/>
          <p:cNvSpPr>
            <a:spLocks noChangeAspect="1" noMove="1" noResize="1" noRot="1" noGrp="1" noAdjustHandles="1" noEditPoints="1" noChangeArrowheads="1" noChangeShapeType="1" noTextEdit="1"/>
          </p:cNvSpPr>
          <p:nvPr>
            <p:ph idx="1"/>
          </p:nvPr>
        </p:nvSpPr>
        <p:spPr>
          <a:blipFill>
            <a:blip xmlns:r="http://schemas.openxmlformats.org/officeDocument/2006/relationships" r:embed="rId1"/>
            <a:stretch>
              <a:fillRect l="-2160" t="-4771" b="-917"/>
            </a:stretch>
          </a:blipFill>
        </p:spPr>
        <p:txBody>
          <a:bodyPr/>
          <a:p>
            <a:r>
              <a:rPr lang="en-US">
                <a:noFill/>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GENERAL PHYSICS I</dc:title>
  <dc:creator>WILSON</dc:creator>
  <cp:lastModifiedBy>WILSON</cp:lastModifiedBy>
  <dcterms:created xsi:type="dcterms:W3CDTF">2023-11-06T07:04:25Z</dcterms:created>
  <dcterms:modified xsi:type="dcterms:W3CDTF">2024-01-30T02:28:48Z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bd1da9dc76d147539472dec0493f1ee4</vt:lpwstr>
  </property>
</Properties>
</file>