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56" r:id="rId5"/>
    <p:sldId id="257" r:id="rId6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Master" Target="slideMasters/slideMaster2.xml"/>
  <Relationship Id="rId3" Type="http://schemas.openxmlformats.org/officeDocument/2006/relationships/slideMaster" Target="slideMasters/slideMaster3.xml"/>
  <Relationship Id="rId4" Type="http://schemas.openxmlformats.org/officeDocument/2006/relationships/theme" Target="theme/theme1.xml"/>
  <Relationship Id="rId5" Type="http://schemas.openxmlformats.org/officeDocument/2006/relationships/slide" Target="slides/slide1.xml"/>
  <Relationship Id="rId6" Type="http://schemas.openxmlformats.org/officeDocument/2006/relationships/slide" Target="slides/slide2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1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1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2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2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3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2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11353800" cy="5867400"/>
          <a:chOff x="0" y="0"/>
          <a:chExt cx="11353800" cy="586740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457200"/>
            <a:ext cx="3933825" cy="16002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pic"/>
          <p:cNvSpPr txBox="1"/>
          <p:nvPr>
            <p:ph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Placeholder for body"/>
          <p:cNvSpPr txBox="1"/>
          <p:nvPr>
            <p:ph type="body"/>
          </p:nvPr>
        </p:nvSpPr>
        <p:spPr>
          <a:xfrm>
            <a:off x="838200" y="2057400"/>
            <a:ext cx="3933825" cy="38100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5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EF33FFCA-07C7-4A76-3A44-B49ABC6D8B95}" type="datetime">
              <a:t>03-04-05</a:t>
            </a:fld>
          </a:p>
        </p:txBody>
      </p:sp>
      <p:sp>
        <p:nvSpPr>
          <p:cNvPr id="6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C2D5BE-9A3E-24C1-40C6-BB5BB2001BE4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8F1DE81F-ACB5-42D1-E9FC-736161B84EA3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DF7520F-0FE7-B8B2-5418-19766572F5F3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11353800" cy="6172200"/>
          <a:chOff x="0" y="0"/>
          <a:chExt cx="11353800" cy="617220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724900" y="361950"/>
            <a:ext cx="2628900" cy="58102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38200" y="361950"/>
            <a:ext cx="7734300" cy="58102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BA7F53D-B102-A87D-0423-DD5F8C86259B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A54C896-62BF-529B-CDAB-264F8C388302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10668000" cy="5257800"/>
          <a:chOff x="0" y="0"/>
          <a:chExt cx="10668000" cy="5257800"/>
        </a:xfrm>
      </p:grpSpPr>
      <p:sp>
        <p:nvSpPr>
          <p:cNvPr id="2" name="Placeholder for ctrTitle"/>
          <p:cNvSpPr txBox="1"/>
          <p:nvPr>
            <p:ph type="ctrTitle"/>
          </p:nvPr>
        </p:nvSpPr>
        <p:spPr>
          <a:xfrm>
            <a:off x="1524000" y="1123950"/>
            <a:ext cx="9144000" cy="23907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subTitle"/>
          <p:cNvSpPr txBox="1"/>
          <p:nvPr>
            <p:ph type="subTitle"/>
          </p:nvPr>
        </p:nvSpPr>
        <p:spPr>
          <a:xfrm>
            <a:off x="1524000" y="3600450"/>
            <a:ext cx="9144000" cy="16573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subtitle style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18B1796-A63B-AA32-9F59-A7F1A25BB89B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D09C56EA-81FC-8BC7-D0DD-F599F1D88668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C1EE1DC-B8D6-76E7-45F7-C2197F1680A9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849361E8-4EE4-A2CD-34FD-DA3C7317B21B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11344275" cy="6086475"/>
          <a:chOff x="0" y="0"/>
          <a:chExt cx="11344275" cy="6086475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28675" y="1714500"/>
            <a:ext cx="10515600" cy="28479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28675" y="4591050"/>
            <a:ext cx="10515600" cy="149542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39231CF-AB58-68F3-B2F9-D33F7A56AD35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7DD4501-AD06-7398-43D0-DA290609AB5A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11353800" cy="6181725"/>
          <a:chOff x="0" y="0"/>
          <a:chExt cx="11353800" cy="6181725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838200" y="1828800"/>
            <a:ext cx="5181600" cy="43529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Content Placeholder 3"/>
          <p:cNvSpPr txBox="1"/>
          <p:nvPr/>
        </p:nvSpPr>
        <p:spPr>
          <a:xfrm>
            <a:off x="6172200" y="1828800"/>
            <a:ext cx="5181600" cy="43529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5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B3F3B1B-73F8-C9FB-6C8D-21DDB5BF8A56}" type="datetime">
              <a:t>03-04-05</a:t>
            </a:fld>
          </a:p>
        </p:txBody>
      </p:sp>
      <p:sp>
        <p:nvSpPr>
          <p:cNvPr id="6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A55B318-DD58-DAC1-0F91-D9A16C416859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11353800" cy="6191250"/>
          <a:chOff x="0" y="0"/>
          <a:chExt cx="11353800" cy="619125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361950"/>
            <a:ext cx="10515600" cy="13239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38200" y="1685925"/>
            <a:ext cx="5153025" cy="8191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4" name="Content Placeholder 3"/>
          <p:cNvSpPr txBox="1"/>
          <p:nvPr/>
        </p:nvSpPr>
        <p:spPr>
          <a:xfrm>
            <a:off x="838200" y="2505075"/>
            <a:ext cx="5153025" cy="3686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5" name="Placeholder for body"/>
          <p:cNvSpPr txBox="1"/>
          <p:nvPr>
            <p:ph type="body"/>
          </p:nvPr>
        </p:nvSpPr>
        <p:spPr>
          <a:xfrm>
            <a:off x="6172200" y="1685925"/>
            <a:ext cx="5181600" cy="8191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6" name="Content Placeholder 5"/>
          <p:cNvSpPr txBox="1"/>
          <p:nvPr/>
        </p:nvSpPr>
        <p:spPr>
          <a:xfrm>
            <a:off x="6172200" y="2505075"/>
            <a:ext cx="5181600" cy="3686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7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429168B-B38A-0956-732C-3BAC0665611E}" type="datetime">
              <a:t>03-04-05</a:t>
            </a:fld>
          </a:p>
        </p:txBody>
      </p:sp>
      <p:sp>
        <p:nvSpPr>
          <p:cNvPr id="8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1671E16-8079-454E-92A0-32234CC57F08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2F855E7-DC76-9F48-D182-DA0C7A3B6A7C}" type="datetime">
              <a:t>03-04-05</a:t>
            </a:fld>
          </a:p>
        </p:txBody>
      </p:sp>
      <p:sp>
        <p:nvSpPr>
          <p:cNvPr id="4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353D05E-4D32-2884-3A88-460DB5FC95D4}" type="slidenum">
              <a:t>&lt;nr.&gt;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157FB2E-5C38-9F4C-BFC8-93B22BFE6A49}" type="datetime">
              <a:t>03-04-05</a:t>
            </a:fld>
          </a:p>
        </p:txBody>
      </p:sp>
      <p:sp>
        <p:nvSpPr>
          <p:cNvPr id="3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B8AAFC68-DE8B-F591-5546-B09BB50BFEC6}" type="slidenum">
              <a:t>&lt;nr.&gt;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10668000" cy="5257800"/>
          <a:chOff x="0" y="0"/>
          <a:chExt cx="10668000" cy="5257800"/>
        </a:xfrm>
      </p:grpSpPr>
      <p:sp>
        <p:nvSpPr>
          <p:cNvPr id="2" name="Placeholder for ctrTitle"/>
          <p:cNvSpPr txBox="1"/>
          <p:nvPr>
            <p:ph type="ctrTitle"/>
          </p:nvPr>
        </p:nvSpPr>
        <p:spPr>
          <a:xfrm>
            <a:off x="1524000" y="1123950"/>
            <a:ext cx="9144000" cy="23907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subTitle"/>
          <p:cNvSpPr txBox="1"/>
          <p:nvPr>
            <p:ph type="subTitle"/>
          </p:nvPr>
        </p:nvSpPr>
        <p:spPr>
          <a:xfrm>
            <a:off x="1524000" y="3600450"/>
            <a:ext cx="9144000" cy="16573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subtitle style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20BA7DD-F6E5-863A-2D0F-2D867F1D439F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73BD640-69FC-2149-E4C0-A0283DD40096}" type="slidenum">
              <a:t>&lt;nr.&gt;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11353800" cy="5867400"/>
          <a:chOff x="0" y="0"/>
          <a:chExt cx="11353800" cy="586740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457200"/>
            <a:ext cx="3933825" cy="16002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body"/>
          <p:cNvSpPr txBox="1"/>
          <p:nvPr>
            <p:ph type="body"/>
          </p:nvPr>
        </p:nvSpPr>
        <p:spPr>
          <a:xfrm>
            <a:off x="838200" y="2057400"/>
            <a:ext cx="3933825" cy="38100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5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E862564-4A82-5F46-E120-7DBEFE58CD8B}" type="datetime">
              <a:t>03-04-05</a:t>
            </a:fld>
          </a:p>
        </p:txBody>
      </p:sp>
      <p:sp>
        <p:nvSpPr>
          <p:cNvPr id="6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1FC36FD-0348-6EFA-4488-BBE5535047BA}" type="slidenum">
              <a:t>&lt;nr.&gt;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11353800" cy="5867400"/>
          <a:chOff x="0" y="0"/>
          <a:chExt cx="11353800" cy="586740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457200"/>
            <a:ext cx="3933825" cy="16002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pic"/>
          <p:cNvSpPr txBox="1"/>
          <p:nvPr>
            <p:ph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Placeholder for body"/>
          <p:cNvSpPr txBox="1"/>
          <p:nvPr>
            <p:ph type="body"/>
          </p:nvPr>
        </p:nvSpPr>
        <p:spPr>
          <a:xfrm>
            <a:off x="838200" y="2057400"/>
            <a:ext cx="3933825" cy="38100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5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246E77D9-F803-D440-26FE-64FA74C0790E}" type="datetime">
              <a:t>03-04-05</a:t>
            </a:fld>
          </a:p>
        </p:txBody>
      </p:sp>
      <p:sp>
        <p:nvSpPr>
          <p:cNvPr id="6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D7FA026-2F66-9828-5D3D-047591ACFCD7}" type="slidenum">
              <a:t>&lt;nr.&gt;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EDF52753-F40E-758E-8A75-916AE8B4FCFB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9302E8B9-C4F3-B281-4CCB-55B38CBB76F8}" type="slidenum">
              <a:t>&lt;nr.&gt;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11353800" cy="6172200"/>
          <a:chOff x="0" y="0"/>
          <a:chExt cx="11353800" cy="617220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724900" y="361950"/>
            <a:ext cx="2628900" cy="58102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38200" y="361950"/>
            <a:ext cx="7734300" cy="58102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705A6F34-E8B9-0D5C-5390-D92F4C78E7D0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4F8651F-86A0-C205-B4B6-3168CEA4BB4E}" type="slidenum">
              <a:t>&lt;nr.&gt;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ADFEF186-04EC-392B-4153-CC96AFB0C83F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487DCFB-3163-37B9-EECD-8433A4C6F31B}" type="slidenum">
              <a:t>&lt;nr.&gt;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11344275" cy="6086475"/>
          <a:chOff x="0" y="0"/>
          <a:chExt cx="11344275" cy="6086475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28675" y="1714500"/>
            <a:ext cx="10515600" cy="28479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28675" y="4591050"/>
            <a:ext cx="10515600" cy="149542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B9C7652-D5DE-C5F2-DDFD-F6518000DCA1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D2F66A5-4D07-3339-650D-39226E825FB1}" type="slidenum">
              <a:t>&lt;nr.&gt;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11353800" cy="6181725"/>
          <a:chOff x="0" y="0"/>
          <a:chExt cx="11353800" cy="6181725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838200" y="1828800"/>
            <a:ext cx="5181600" cy="43529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Content Placeholder 3"/>
          <p:cNvSpPr txBox="1"/>
          <p:nvPr/>
        </p:nvSpPr>
        <p:spPr>
          <a:xfrm>
            <a:off x="6172200" y="1828800"/>
            <a:ext cx="5181600" cy="43529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5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20799FDF-A099-D18C-8458-5F8FAFB15F3A}" type="datetime">
              <a:t>03-04-05</a:t>
            </a:fld>
          </a:p>
        </p:txBody>
      </p:sp>
      <p:sp>
        <p:nvSpPr>
          <p:cNvPr id="6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E7527F32-473E-4537-E8AE-BD080C9D7533}" type="slidenum">
              <a:t>&lt;nr.&gt;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11353800" cy="6191250"/>
          <a:chOff x="0" y="0"/>
          <a:chExt cx="11353800" cy="619125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361950"/>
            <a:ext cx="10515600" cy="13239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38200" y="1685925"/>
            <a:ext cx="5153025" cy="8191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4" name="Content Placeholder 3"/>
          <p:cNvSpPr txBox="1"/>
          <p:nvPr/>
        </p:nvSpPr>
        <p:spPr>
          <a:xfrm>
            <a:off x="838200" y="2505075"/>
            <a:ext cx="5153025" cy="3686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5" name="Placeholder for body"/>
          <p:cNvSpPr txBox="1"/>
          <p:nvPr>
            <p:ph type="body"/>
          </p:nvPr>
        </p:nvSpPr>
        <p:spPr>
          <a:xfrm>
            <a:off x="6172200" y="1685925"/>
            <a:ext cx="5181600" cy="8191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6" name="Content Placeholder 5"/>
          <p:cNvSpPr txBox="1"/>
          <p:nvPr/>
        </p:nvSpPr>
        <p:spPr>
          <a:xfrm>
            <a:off x="6172200" y="2505075"/>
            <a:ext cx="5181600" cy="3686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7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EBC8955-20A1-A3FF-9154-CA3EA67D1843}" type="datetime">
              <a:t>03-04-05</a:t>
            </a:fld>
          </a:p>
        </p:txBody>
      </p:sp>
      <p:sp>
        <p:nvSpPr>
          <p:cNvPr id="8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82E6095-2952-5F61-4459-36646686E846}" type="slidenum">
              <a:t>&lt;nr.&gt;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A441F8C-1A05-3390-1619-3B45A1522DB9}" type="datetime">
              <a:t>03-04-05</a:t>
            </a:fld>
          </a:p>
        </p:txBody>
      </p:sp>
      <p:sp>
        <p:nvSpPr>
          <p:cNvPr id="4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CBA0379-AAF4-2F82-13D2-0BEF801A82B8}" type="slidenum">
              <a:t>&lt;nr.&gt;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50F975A-F91B-42F6-B257-264BA3C4BE16}" type="datetime">
              <a:t>03-04-05</a:t>
            </a:fld>
          </a:p>
        </p:txBody>
      </p:sp>
      <p:sp>
        <p:nvSpPr>
          <p:cNvPr id="3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DB0FF68F-3883-55EE-FAE3-D6930CDC2082}" type="slidenum">
              <a:t>&lt;nr.&gt;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11353800" cy="5867400"/>
          <a:chOff x="0" y="0"/>
          <a:chExt cx="11353800" cy="586740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457200"/>
            <a:ext cx="3933825" cy="16002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body"/>
          <p:cNvSpPr txBox="1"/>
          <p:nvPr>
            <p:ph type="body"/>
          </p:nvPr>
        </p:nvSpPr>
        <p:spPr>
          <a:xfrm>
            <a:off x="838200" y="2057400"/>
            <a:ext cx="3933825" cy="381000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</p:txBody>
      </p:sp>
      <p:sp>
        <p:nvSpPr>
          <p:cNvPr id="5" name="Placeholder for dt"/>
          <p:cNvSpPr txBox="1"/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93CB7D89-E6F4-4326-C2E6-15D12ED445E3}" type="datetime">
              <a:t>03-04-05</a:t>
            </a:fld>
          </a:p>
        </p:txBody>
      </p:sp>
      <p:sp>
        <p:nvSpPr>
          <p:cNvPr id="6" name="Placeholder for ftr"/>
          <p:cNvSpPr txBox="1"/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Placeholder for sldNum"/>
          <p:cNvSpPr txBox="1"/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50FC924F-A82D-F061-3365-ED82965D641A}" type="slidenum">
              <a:t>&lt;nr.&gt;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_rels/slideMaster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slideLayout" Target="../slideLayouts/slideLayout3.xml"/>
  <Relationship Id="rId3" Type="http://schemas.openxmlformats.org/officeDocument/2006/relationships/slideLayout" Target="../slideLayouts/slideLayout4.xml"/>
  <Relationship Id="rId4" Type="http://schemas.openxmlformats.org/officeDocument/2006/relationships/slideLayout" Target="../slideLayouts/slideLayout5.xml"/>
  <Relationship Id="rId5" Type="http://schemas.openxmlformats.org/officeDocument/2006/relationships/slideLayout" Target="../slideLayouts/slideLayout6.xml"/>
  <Relationship Id="rId6" Type="http://schemas.openxmlformats.org/officeDocument/2006/relationships/slideLayout" Target="../slideLayouts/slideLayout7.xml"/>
  <Relationship Id="rId7" Type="http://schemas.openxmlformats.org/officeDocument/2006/relationships/slideLayout" Target="../slideLayouts/slideLayout8.xml"/>
  <Relationship Id="rId8" Type="http://schemas.openxmlformats.org/officeDocument/2006/relationships/slideLayout" Target="../slideLayouts/slideLayout9.xml"/>
  <Relationship Id="rId9" Type="http://schemas.openxmlformats.org/officeDocument/2006/relationships/slideLayout" Target="../slideLayouts/slideLayout10.xml"/>
  <Relationship Id="rId10" Type="http://schemas.openxmlformats.org/officeDocument/2006/relationships/slideLayout" Target="../slideLayouts/slideLayout11.xml"/>
  <Relationship Id="rId11" Type="http://schemas.openxmlformats.org/officeDocument/2006/relationships/slideLayout" Target="../slideLayouts/slideLayout12.xml"/>
  <Relationship Id="rId12" Type="http://schemas.openxmlformats.org/officeDocument/2006/relationships/theme" Target="../theme/theme2.xml"/>
</Relationships>

</file>

<file path=ppt/slideMasters/_rels/slideMaster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3.xml"/>
  <Relationship Id="rId2" Type="http://schemas.openxmlformats.org/officeDocument/2006/relationships/slideLayout" Target="../slideLayouts/slideLayout14.xml"/>
  <Relationship Id="rId3" Type="http://schemas.openxmlformats.org/officeDocument/2006/relationships/slideLayout" Target="../slideLayouts/slideLayout15.xml"/>
  <Relationship Id="rId4" Type="http://schemas.openxmlformats.org/officeDocument/2006/relationships/slideLayout" Target="../slideLayouts/slideLayout16.xml"/>
  <Relationship Id="rId5" Type="http://schemas.openxmlformats.org/officeDocument/2006/relationships/slideLayout" Target="../slideLayouts/slideLayout17.xml"/>
  <Relationship Id="rId6" Type="http://schemas.openxmlformats.org/officeDocument/2006/relationships/slideLayout" Target="../slideLayouts/slideLayout18.xml"/>
  <Relationship Id="rId7" Type="http://schemas.openxmlformats.org/officeDocument/2006/relationships/slideLayout" Target="../slideLayouts/slideLayout19.xml"/>
  <Relationship Id="rId8" Type="http://schemas.openxmlformats.org/officeDocument/2006/relationships/slideLayout" Target="../slideLayouts/slideLayout20.xml"/>
  <Relationship Id="rId9" Type="http://schemas.openxmlformats.org/officeDocument/2006/relationships/slideLayout" Target="../slideLayouts/slideLayout21.xml"/>
  <Relationship Id="rId10" Type="http://schemas.openxmlformats.org/officeDocument/2006/relationships/slideLayout" Target="../slideLayouts/slideLayout22.xml"/>
  <Relationship Id="rId11" Type="http://schemas.openxmlformats.org/officeDocument/2006/relationships/slideLayout" Target="../slideLayouts/slideLayout23.xml"/>
  <Relationship Id="rId12" Type="http://schemas.openxmlformats.org/officeDocument/2006/relationships/theme" Target="../theme/theme3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66738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361950"/>
            <a:ext cx="10515600" cy="13239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38200" y="1828800"/>
            <a:ext cx="10515600" cy="435292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838200" y="6353175"/>
            <a:ext cx="2743200" cy="3619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9A4ABE41-0EF2-964A-4681-4A5E8990DB65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4038600" y="6353175"/>
            <a:ext cx="4114800" cy="3619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8610600" y="6353175"/>
            <a:ext cx="2743200" cy="3619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986D5218-6705-1BDB-DBEF-454B57391656}" type="slidenum">
              <a:t>&lt;nr.&gt;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426673880" r:id="rId1"/>
    <p:sldLayoutId id="2426673881" r:id="rId2"/>
    <p:sldLayoutId id="2426673882" r:id="rId3"/>
    <p:sldLayoutId id="2426673883" r:id="rId4"/>
    <p:sldLayoutId id="2426673884" r:id="rId5"/>
    <p:sldLayoutId id="2426673885" r:id="rId6"/>
    <p:sldLayoutId id="2426673886" r:id="rId7"/>
    <p:sldLayoutId id="2426673887" r:id="rId8"/>
    <p:sldLayoutId id="2426673888" r:id="rId9"/>
    <p:sldLayoutId id="2426673889" r:id="rId10"/>
    <p:sldLayoutId id="2426673890" r:id="rId11"/>
  </p:sldLayoutIdLst>
  <p:txStyles>
    <p:titleStyle>
      <a:lvl1pPr algn="l">
        <a:defRPr sz="4400" kern="1200">
          <a:solidFill>
            <a:schemeClr val="tx1"/>
          </a:solidFill>
        </a:defRPr>
      </a:lvl1pPr>
      <a:extLst/>
    </p:titleStyle>
    <p:bodyStyle>
      <a:lvl1pPr algn="l" marL="228600" indent="-228600">
        <a:defRPr sz="2800" kern="1200">
          <a:solidFill>
            <a:schemeClr val="tx1"/>
          </a:solidFill>
        </a:defRPr>
      </a:lvl1pPr>
      <a:lvl2pPr algn="l" marL="685800" indent="-228600">
        <a:defRPr sz="2400" kern="1200">
          <a:solidFill>
            <a:schemeClr val="tx1"/>
          </a:solidFill>
        </a:defRPr>
      </a:lvl2pPr>
      <a:lvl3pPr algn="l" marL="1143000" indent="-228600">
        <a:defRPr sz="2000" kern="1200">
          <a:solidFill>
            <a:schemeClr val="tx1"/>
          </a:solidFill>
        </a:defRPr>
      </a:lvl3pPr>
      <a:lvl4pPr algn="l" marL="1600200" indent="-228600">
        <a:defRPr sz="1800" kern="1200">
          <a:solidFill>
            <a:schemeClr val="tx1"/>
          </a:solidFill>
        </a:defRPr>
      </a:lvl4pPr>
      <a:lvl5pPr algn="l" marL="2057400" indent="-228600">
        <a:defRPr sz="1800" kern="1200">
          <a:solidFill>
            <a:schemeClr val="tx1"/>
          </a:solidFill>
        </a:defRPr>
      </a:lvl5pPr>
      <a:lvl6pPr algn="l" marL="2514600" indent="-228600">
        <a:defRPr sz="1800" kern="1200">
          <a:solidFill>
            <a:schemeClr val="tx1"/>
          </a:solidFill>
        </a:defRPr>
      </a:lvl6pPr>
      <a:lvl7pPr algn="l" marL="2971800" indent="-228600">
        <a:defRPr sz="1800" kern="1200">
          <a:solidFill>
            <a:schemeClr val="tx1"/>
          </a:solidFill>
        </a:defRPr>
      </a:lvl7pPr>
      <a:lvl8pPr algn="l" marL="3429000" indent="-228600">
        <a:defRPr sz="1800" kern="1200">
          <a:solidFill>
            <a:schemeClr val="tx1"/>
          </a:solidFill>
        </a:defRPr>
      </a:lvl8pPr>
      <a:lvl9pPr algn="l" marL="3886200" indent="-228600">
        <a:defRPr sz="1800" kern="1200">
          <a:solidFill>
            <a:schemeClr val="tx1"/>
          </a:solidFill>
        </a:defRPr>
      </a:lvl9pPr>
      <a:extLst/>
    </p:bodyStyle>
    <p:otherStyle>
      <a:defPPr algn="l">
        <a:defRPr kern="1200"/>
      </a:defPPr>
      <a:lvl1pPr algn="l">
        <a:defRPr sz="1800" kern="1200">
          <a:solidFill>
            <a:schemeClr val="tx1"/>
          </a:solidFill>
        </a:defRPr>
      </a:lvl1pPr>
      <a:lvl2pPr algn="l" marL="457200">
        <a:defRPr sz="1800" kern="1200">
          <a:solidFill>
            <a:schemeClr val="tx1"/>
          </a:solidFill>
        </a:defRPr>
      </a:lvl2pPr>
      <a:lvl3pPr algn="l" marL="914400">
        <a:defRPr sz="1800" kern="1200">
          <a:solidFill>
            <a:schemeClr val="tx1"/>
          </a:solidFill>
        </a:defRPr>
      </a:lvl3pPr>
      <a:lvl4pPr algn="l" marL="1371600">
        <a:defRPr sz="1800" kern="1200">
          <a:solidFill>
            <a:schemeClr val="tx1"/>
          </a:solidFill>
        </a:defRPr>
      </a:lvl4pPr>
      <a:lvl5pPr algn="l" marL="1828800">
        <a:defRPr sz="1800" kern="1200">
          <a:solidFill>
            <a:schemeClr val="tx1"/>
          </a:solidFill>
        </a:defRPr>
      </a:lvl5pPr>
      <a:lvl6pPr algn="l" marL="2286000">
        <a:defRPr sz="1800" kern="1200">
          <a:solidFill>
            <a:schemeClr val="tx1"/>
          </a:solidFill>
        </a:defRPr>
      </a:lvl6pPr>
      <a:lvl7pPr algn="l" marL="2743200">
        <a:defRPr sz="1800" kern="1200">
          <a:solidFill>
            <a:schemeClr val="tx1"/>
          </a:solidFill>
        </a:defRPr>
      </a:lvl7pPr>
      <a:lvl8pPr algn="l" marL="3200400">
        <a:defRPr sz="1800" kern="1200">
          <a:solidFill>
            <a:schemeClr val="tx1"/>
          </a:solidFill>
        </a:defRPr>
      </a:lvl8pPr>
      <a:lvl9pPr algn="l" marL="3657600">
        <a:defRPr sz="1800" kern="1200">
          <a:solidFill>
            <a:schemeClr val="tx1"/>
          </a:solidFill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/>
          <p:nvPr>
            <p:ph type="title"/>
          </p:nvPr>
        </p:nvSpPr>
        <p:spPr>
          <a:xfrm>
            <a:off x="838200" y="361950"/>
            <a:ext cx="10515600" cy="132397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itle style]]></a:t>
            </a:r>
          </a:p>
        </p:txBody>
      </p:sp>
      <p:sp>
        <p:nvSpPr>
          <p:cNvPr id="3" name="Placeholder for body"/>
          <p:cNvSpPr txBox="1"/>
          <p:nvPr>
            <p:ph type="body"/>
          </p:nvPr>
        </p:nvSpPr>
        <p:spPr>
          <a:xfrm>
            <a:off x="838200" y="1828800"/>
            <a:ext cx="10515600" cy="4352925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lick to edit Master text styles]]></a:t>
            </a:r>
          </a:p>
          <a:p>
            <a:pPr algn="l" rtl="0" fontAlgn="base" marL="0" marR="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cond level]]></a:t>
            </a:r>
          </a:p>
          <a:p>
            <a:pPr algn="l" rtl="0" fontAlgn="base" marL="0" marR="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rd level]]></a:t>
            </a:r>
          </a:p>
          <a:p>
            <a:pPr algn="l" rtl="0" fontAlgn="base" marL="0" marR="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ourth level]]></a:t>
            </a:r>
          </a:p>
          <a:p>
            <a:pPr algn="l" rtl="0" fontAlgn="base" marL="0" marR="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ifth level]]></a:t>
            </a:r>
          </a:p>
        </p:txBody>
      </p:sp>
      <p:sp>
        <p:nvSpPr>
          <p:cNvPr id="4" name="Placeholder for dt"/>
          <p:cNvSpPr txBox="1"/>
          <p:nvPr>
            <p:ph type="dt"/>
          </p:nvPr>
        </p:nvSpPr>
        <p:spPr>
          <a:xfrm>
            <a:off x="838200" y="6353175"/>
            <a:ext cx="2743200" cy="3619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31E17354-3640-79E0-31C0-344660B5AE7C}" type="datetime">
              <a:t>03-04-05</a:t>
            </a:fld>
          </a:p>
        </p:txBody>
      </p:sp>
      <p:sp>
        <p:nvSpPr>
          <p:cNvPr id="5" name="Placeholder for ftr"/>
          <p:cNvSpPr txBox="1"/>
          <p:nvPr>
            <p:ph type="ftr"/>
          </p:nvPr>
        </p:nvSpPr>
        <p:spPr>
          <a:xfrm>
            <a:off x="4038600" y="6353175"/>
            <a:ext cx="4114800" cy="3619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Placeholder for sldNum"/>
          <p:cNvSpPr txBox="1"/>
          <p:nvPr>
            <p:ph type="sldNum"/>
          </p:nvPr>
        </p:nvSpPr>
        <p:spPr>
          <a:xfrm>
            <a:off x="8610600" y="6353175"/>
            <a:ext cx="2743200" cy="361950"/>
          </a:xfrm>
          <a:prstGeom prst="rect">
            <a:avLst/>
          </a:prstGeom>
        </p:spPr>
        <p:txBody>
          <a:bodyPr/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96149C01-41BC-56F2-628F-BD95CC5C172C}" type="slidenum">
              <a:t>&lt;nr.&gt;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426673891" r:id="rId1"/>
    <p:sldLayoutId id="2426673892" r:id="rId2"/>
    <p:sldLayoutId id="2426673893" r:id="rId3"/>
    <p:sldLayoutId id="2426673894" r:id="rId4"/>
    <p:sldLayoutId id="2426673895" r:id="rId5"/>
    <p:sldLayoutId id="2426673896" r:id="rId6"/>
    <p:sldLayoutId id="2426673897" r:id="rId7"/>
    <p:sldLayoutId id="2426673898" r:id="rId8"/>
    <p:sldLayoutId id="2426673899" r:id="rId9"/>
    <p:sldLayoutId id="2426673900" r:id="rId10"/>
    <p:sldLayoutId id="2426673901" r:id="rId11"/>
  </p:sldLayoutIdLst>
  <p:txStyles>
    <p:titleStyle>
      <a:lvl1pPr algn="l">
        <a:defRPr sz="4400" kern="1200">
          <a:solidFill>
            <a:schemeClr val="tx1"/>
          </a:solidFill>
        </a:defRPr>
      </a:lvl1pPr>
      <a:extLst/>
    </p:titleStyle>
    <p:bodyStyle>
      <a:lvl1pPr algn="l" marL="228600" indent="-228600">
        <a:defRPr sz="2800" kern="1200">
          <a:solidFill>
            <a:schemeClr val="tx1"/>
          </a:solidFill>
        </a:defRPr>
      </a:lvl1pPr>
      <a:lvl2pPr algn="l" marL="685800" indent="-228600">
        <a:defRPr sz="2400" kern="1200">
          <a:solidFill>
            <a:schemeClr val="tx1"/>
          </a:solidFill>
        </a:defRPr>
      </a:lvl2pPr>
      <a:lvl3pPr algn="l" marL="1143000" indent="-228600">
        <a:defRPr sz="2000" kern="1200">
          <a:solidFill>
            <a:schemeClr val="tx1"/>
          </a:solidFill>
        </a:defRPr>
      </a:lvl3pPr>
      <a:lvl4pPr algn="l" marL="1600200" indent="-228600">
        <a:defRPr sz="1800" kern="1200">
          <a:solidFill>
            <a:schemeClr val="tx1"/>
          </a:solidFill>
        </a:defRPr>
      </a:lvl4pPr>
      <a:lvl5pPr algn="l" marL="2057400" indent="-228600">
        <a:defRPr sz="1800" kern="1200">
          <a:solidFill>
            <a:schemeClr val="tx1"/>
          </a:solidFill>
        </a:defRPr>
      </a:lvl5pPr>
      <a:lvl6pPr algn="l" marL="2514600" indent="-228600">
        <a:defRPr sz="1800" kern="1200">
          <a:solidFill>
            <a:schemeClr val="tx1"/>
          </a:solidFill>
        </a:defRPr>
      </a:lvl6pPr>
      <a:lvl7pPr algn="l" marL="2971800" indent="-228600">
        <a:defRPr sz="1800" kern="1200">
          <a:solidFill>
            <a:schemeClr val="tx1"/>
          </a:solidFill>
        </a:defRPr>
      </a:lvl7pPr>
      <a:lvl8pPr algn="l" marL="3429000" indent="-228600">
        <a:defRPr sz="1800" kern="1200">
          <a:solidFill>
            <a:schemeClr val="tx1"/>
          </a:solidFill>
        </a:defRPr>
      </a:lvl8pPr>
      <a:lvl9pPr algn="l" marL="3886200" indent="-228600">
        <a:defRPr sz="1800" kern="1200">
          <a:solidFill>
            <a:schemeClr val="tx1"/>
          </a:solidFill>
        </a:defRPr>
      </a:lvl9pPr>
      <a:extLst/>
    </p:bodyStyle>
    <p:otherStyle>
      <a:defPPr algn="l">
        <a:defRPr kern="1200"/>
      </a:defPPr>
      <a:lvl1pPr algn="l">
        <a:defRPr sz="1800" kern="1200">
          <a:solidFill>
            <a:schemeClr val="tx1"/>
          </a:solidFill>
        </a:defRPr>
      </a:lvl1pPr>
      <a:lvl2pPr algn="l" marL="457200">
        <a:defRPr sz="1800" kern="1200">
          <a:solidFill>
            <a:schemeClr val="tx1"/>
          </a:solidFill>
        </a:defRPr>
      </a:lvl2pPr>
      <a:lvl3pPr algn="l" marL="914400">
        <a:defRPr sz="1800" kern="1200">
          <a:solidFill>
            <a:schemeClr val="tx1"/>
          </a:solidFill>
        </a:defRPr>
      </a:lvl3pPr>
      <a:lvl4pPr algn="l" marL="1371600">
        <a:defRPr sz="1800" kern="1200">
          <a:solidFill>
            <a:schemeClr val="tx1"/>
          </a:solidFill>
        </a:defRPr>
      </a:lvl4pPr>
      <a:lvl5pPr algn="l" marL="1828800">
        <a:defRPr sz="1800" kern="1200">
          <a:solidFill>
            <a:schemeClr val="tx1"/>
          </a:solidFill>
        </a:defRPr>
      </a:lvl5pPr>
      <a:lvl6pPr algn="l" marL="2286000">
        <a:defRPr sz="1800" kern="1200">
          <a:solidFill>
            <a:schemeClr val="tx1"/>
          </a:solidFill>
        </a:defRPr>
      </a:lvl6pPr>
      <a:lvl7pPr algn="l" marL="2743200">
        <a:defRPr sz="1800" kern="1200">
          <a:solidFill>
            <a:schemeClr val="tx1"/>
          </a:solidFill>
        </a:defRPr>
      </a:lvl7pPr>
      <a:lvl8pPr algn="l" marL="3200400">
        <a:defRPr sz="1800" kern="1200">
          <a:solidFill>
            <a:schemeClr val="tx1"/>
          </a:solidFill>
        </a:defRPr>
      </a:lvl8pPr>
      <a:lvl9pPr algn="l" marL="3657600">
        <a:defRPr sz="1800" kern="1200">
          <a:solidFill>
            <a:schemeClr val="tx1"/>
          </a:solidFill>
        </a:defRPr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  <Relationship Id="rId2" Type="http://schemas.openxmlformats.org/officeDocument/2006/relationships/image" Target="../media/e287785d0e3f5ffa94e51f965f30a7b42.jpe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3.xml"/>
  <Relationship Id="rId2" Type="http://schemas.openxmlformats.org/officeDocument/2006/relationships/image" Target="../media/658d786575a069a2017f671f72a68e30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3350" y="133350"/>
          <a:ext cx="7696200" cy="4772025"/>
          <a:chOff x="133350" y="133350"/>
          <a:chExt cx="7696200" cy="4772025"/>
        </a:xfrm>
      </p:grpSpPr>
      <p:pic>
        <p:nvPicPr>
          <p:cNvPr id="2" name="Picture 2" descr="LEGO® Smart C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3350"/>
            <a:ext cx="7562850" cy="3171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350" y="4343400"/>
            <a:ext cx="5400675" cy="4286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200" spc="0" u="none" cap="none">
                <a:solidFill>
                  <a:srgbClr val="000000">
                    <a:alpha val="100000"/>
                  </a:srgbClr>
                </a:solidFill>
                <a:latin typeface="Helvetica" pitchFamily="2" charset="0"/>
              </a:rPr>
              <a:t><![CDATA[This is some sample text…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33350" y="133350"/>
          <a:ext cx="5534025" cy="4772025"/>
          <a:chOff x="133350" y="133350"/>
          <a:chExt cx="5534025" cy="4772025"/>
        </a:xfrm>
      </p:grpSpPr>
      <p:pic>
        <p:nvPicPr>
          <p:cNvPr id="2" name="Picture 2" descr="Innovations 2024 - League for Innov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33350"/>
            <a:ext cx="5400675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350" y="4343400"/>
            <a:ext cx="5400675" cy="4286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200" spc="0" u="none" cap="none">
                <a:solidFill>
                  <a:srgbClr val="000000">
                    <a:alpha val="100000"/>
                  </a:srgbClr>
                </a:solidFill>
                <a:latin typeface="Helvetica" pitchFamily="2" charset="0"/>
              </a:rPr>
              <a:t><![CDATA[This is some sample text…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2025-01-23T18:40:05Z</dcterms:created>
  <dcterms:modified xsi:type="dcterms:W3CDTF">2025-01-23T18:40:05Z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