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9"/>
  </p:normalViewPr>
  <p:slideViewPr>
    <p:cSldViewPr snapToGrid="0">
      <p:cViewPr varScale="1">
        <p:scale>
          <a:sx n="95" d="100"/>
          <a:sy n="95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9BA9-FC27-EFE1-FC08-1BEE19E62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F45BF-A589-1E2D-02C0-EF84F7BD8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7FEF-B1FC-E2EA-892E-07895C8C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6310-A7E0-EAE0-A596-502D04AF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CAD1-63F1-872D-8636-58775299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BA1-F4E3-A37D-049A-0BE2C3FB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8E28-BE15-952D-4759-7CAE95EA9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076D-F299-5CF4-DDFA-6AA5976F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496-6555-E2E3-69AD-FFDB6145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59A0-0CE4-55F4-0BCE-28BFE504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900CC-6DEB-29AC-4234-89C0CE0AE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D7C9A-E0C6-A733-2DEA-985DFD405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AF08-D3BC-7AF4-BBFF-47C8F08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85655-716E-2D38-D842-17CB2C47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4C56-EB5E-9415-2F3E-DA22E694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C4FC-8A2D-A1BA-CF25-DD82224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8015-443B-C225-8200-BF623B4D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52D8-D14C-3C3A-DCEE-063BF489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F4FB-C6CA-0C12-C202-EDD7D304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9C0E-7040-3DF5-A741-F3A1D41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1CE9-5F34-416D-8A77-DEEF6521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09CFB-CBF1-8334-504D-D5D74227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B4BE-AFAC-43E6-BA1B-9D9A3BC8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4DF2-12DE-1AA5-DEDE-6FE9E2B0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5DFE-A177-9D13-BD51-D8C5FCFB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626-7BA4-8708-11E2-1B143EC8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C8AA-9BEE-0A04-0DE8-DCCE6E46C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DFB9D-A266-9EB8-38FA-3691E5658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84F3-E9DD-4966-D857-D96A15BA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8759-C3EE-DCF1-A19F-CE09B06D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4249-FE43-1D9E-4C1A-E9D45D54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59A7-9BC9-8497-DD3E-BEBC3973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E27AF-14F1-CBE7-CCF3-624B1DAF7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E3619-82C2-91E5-5C53-139A9548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98C47-5101-FBFB-AAD3-91A233FC6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7C56C-6860-D97B-AF1E-EA565FE51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CB84F-C5DE-917F-3F24-61E62D39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5816C-7F14-3C82-DA18-3D5BBB1A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539C4-5C0B-868C-D4AA-FFEBD926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9136-BD34-45AD-B100-4945C333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E3EC9-C52D-92F7-F141-07BBDF36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FDBE1-6C8B-2CC7-A2EA-D2D6E839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6CFB6-DB3C-0B41-5670-BF2F792F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78890-EABB-3917-7E78-E971F9BB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6D6F1-9A93-1CFF-879D-8C720783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877BB-8EA2-541E-1757-4723836A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73ED-C5FC-6CD1-FD0D-C7346977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4EE9-B857-868E-033D-19D83D08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67F9A-54C2-A1B9-C2CD-2C73D833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4895-B475-7462-3628-8EEFB98A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DED13-4FD4-58E3-E2CF-95E3D755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803B7-9496-6EBB-736F-B0FA3907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68C7-0B09-6567-355A-67E7568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A5089-62C5-F30C-0B7F-6DA6FA5AF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40B05-5620-83C4-064C-69F05828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2CC06-08A1-2E4D-B5C7-58B9EE4C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4D2D-A6FF-D3AC-2D74-58E80566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9AA03-9AE5-8179-DF73-62E6109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2FF33-FFD8-9CBC-8227-05BC0AD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8558-6086-2F25-B332-5ED7287C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CED0-81EC-ADE6-8E66-B072B76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1111-C412-5F88-5883-F1BB949A4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A19C-3EDE-0379-220B-CAB6B2F98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ckMMO Receives Innovation of the Year Award">
            <a:extLst>
              <a:ext uri="{FF2B5EF4-FFF2-40B4-BE49-F238E27FC236}">
                <a16:creationId xmlns:a16="http://schemas.microsoft.com/office/drawing/2014/main" id="{9F786419-9DAA-44C8-7D99-6B6C63BF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134470"/>
            <a:ext cx="6351799" cy="35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D75E1-AFAD-2933-2FEC-4439061C653E}"/>
              </a:ext>
            </a:extLst>
          </p:cNvPr>
          <p:cNvSpPr txBox="1"/>
          <p:nvPr/>
        </p:nvSpPr>
        <p:spPr>
          <a:xfrm>
            <a:off x="134470" y="4201200"/>
            <a:ext cx="635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Testing some content…</a:t>
            </a:r>
          </a:p>
        </p:txBody>
      </p:sp>
    </p:spTree>
    <p:extLst>
      <p:ext uri="{BB962C8B-B14F-4D97-AF65-F5344CB8AC3E}">
        <p14:creationId xmlns:p14="http://schemas.microsoft.com/office/powerpoint/2010/main" val="358659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umber B²C Lab">
            <a:extLst>
              <a:ext uri="{FF2B5EF4-FFF2-40B4-BE49-F238E27FC236}">
                <a16:creationId xmlns:a16="http://schemas.microsoft.com/office/drawing/2014/main" id="{58C2F2EF-1DC0-6F91-AACF-A9BC9807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134470"/>
            <a:ext cx="7264800" cy="35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0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40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Thomas</dc:creator>
  <cp:lastModifiedBy>Adam Thomas</cp:lastModifiedBy>
  <cp:revision>2</cp:revision>
  <dcterms:created xsi:type="dcterms:W3CDTF">2025-01-23T16:48:06Z</dcterms:created>
  <dcterms:modified xsi:type="dcterms:W3CDTF">2025-01-23T17:06:02Z</dcterms:modified>
</cp:coreProperties>
</file>