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265817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rickmmo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7334250" cy="4572000"/>
          <a:chOff x="95250" y="95250"/>
          <a:chExt cx="7334250" cy="4572000"/>
        </a:xfrm>
      </p:grpSpPr>
      <p:pic>
        <p:nvPicPr>
          <p:cNvPr id="2" name="PHPPresentation logo" descr="PHPPresentation 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" y="95250"/>
            <a:ext cx="257175" cy="342900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  <p:sp>
        <p:nvSpPr>
          <p:cNvPr id="3" name=""/>
          <p:cNvSpPr txBox="1"/>
          <p:nvPr/>
        </p:nvSpPr>
        <p:spPr>
          <a:xfrm>
            <a:off x="1619250" y="1714500"/>
            <a:ext cx="5715000" cy="2857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0" spc="0" u="none" cap="none">
                <a:solidFill>
                  <a:srgbClr val="E06B20">
                    <a:alpha val="100000"/>
                  </a:srgbClr>
                </a:solidFill>
                <a:latin typeface="Calibri"/>
              </a:rPr>
              <a:t><![CDATA[Thank you for using PHPPresentation!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2">
  <a:themeElements>
    <a:clrScheme name="Theme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2025-01-22T17:05:13Z</dcterms:created>
  <dcterms:modified xsi:type="dcterms:W3CDTF">2025-01-22T17:05:13Z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