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65904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deadam1.png"/>
  <Relationship Id="rId3" Type="http://schemas.openxmlformats.org/officeDocument/2006/relationships/image" Target="../media/background_0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476250"/>
          <a:ext cx="9144000" cy="3810000"/>
          <a:chOff x="0" y="476250"/>
          <a:chExt cx="9144000" cy="3810000"/>
        </a:xfrm>
      </p:grpSpPr>
      <p:pic>
        <p:nvPicPr>
          <p:cNvPr id="2" name="CodeAdam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476250"/>
            <a:ext cx="952500" cy="952500"/>
          </a:xfrm>
          <a:prstGeom prst="rect">
            <a:avLst/>
          </a:prstGeom>
          <a:noFill/>
        </p:spPr>
      </p:pic>
      <p:sp>
        <p:nvSpPr>
          <p:cNvPr id="3" name=""/>
          <p:cNvSpPr txBox="1"/>
          <p:nvPr/>
        </p:nvSpPr>
        <p:spPr>
          <a:xfrm>
            <a:off x="0" y="1714500"/>
            <a:ext cx="9144000" cy="47625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3000" spc="0" u="none" cap="none">
                <a:solidFill>
                  <a:srgbClr val="FFFFFF">
                    <a:alpha val="100000"/>
                  </a:srgbClr>
                </a:solidFill>
                <a:latin typeface="Helvetica"/>
              </a:rPr>
              <a:t><![CDATA[Adam Thom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0" y="2286000"/>
            <a:ext cx="9144000" cy="571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0" spc="0" u="none" cap="none">
                <a:solidFill>
                  <a:srgbClr val="FF0000">
                    <a:alpha val="100000"/>
                  </a:srgbClr>
                </a:solidFill>
                <a:latin typeface="Helvetica"/>
              </a:rPr>
              <a:t><![CDATA[I Teach Code!]]></a:t>
            </a:r>
          </a:p>
        </p:txBody>
      </p:sp>
      <p:sp>
        <p:nvSpPr>
          <p:cNvPr id="5" name=""/>
          <p:cNvSpPr txBox="1"/>
          <p:nvPr/>
        </p:nvSpPr>
        <p:spPr>
          <a:xfrm>
            <a:off x="0" y="2952750"/>
            <a:ext cx="9144000" cy="381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Helvetica"/>
              </a:rPr>
              <a:t><![CDATA[Self-taught full-stack developer.]]></a:t>
            </a:r>
          </a:p>
        </p:txBody>
      </p:sp>
      <p:sp>
        <p:nvSpPr>
          <p:cNvPr id="6" name=""/>
          <p:cNvSpPr txBox="1"/>
          <p:nvPr/>
        </p:nvSpPr>
        <p:spPr>
          <a:xfrm>
            <a:off x="0" y="3429000"/>
            <a:ext cx="9144000" cy="381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Helvetica"/>
              </a:rPr>
              <a:t><![CDATA[Learning code and teaching code at Humber Polytechnic, Toronto, Canada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Theme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2025-01-22T19:30:01Z</dcterms:created>
  <dcterms:modified xsi:type="dcterms:W3CDTF">2025-01-22T19:30:01Z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