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9C7E-8AFB-4B02-87CF-3D83DF40236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3E6B-883A-4D54-A8B5-A4A17DFFA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4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53E6B-883A-4D54-A8B5-A4A17DFFA4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0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9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5CC5-FAEA-46EF-90C7-FE3B7A156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2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270B-9D22-4292-8D3F-FD429DE39F23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5CC5-FAEA-46EF-90C7-FE3B7A1568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THICKENER GENERATOR (.NET APPLICATION)</a:t>
            </a:r>
          </a:p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564" y="119675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 in time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application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 in modelling and design approach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constraints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loads, combinations and design parameters generation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Long-term benefits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estimations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detailed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AC4C7-66C7-4E79-82A4-02B82D721804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82C47-2CA6-45BC-B1D2-465AE184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itchFamily="34" charset="0"/>
                <a:cs typeface="Segoe UI" pitchFamily="34" charset="0"/>
              </a:rPr>
              <a:t>Phases of Development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F4B5C8-6AD0-4115-8DC5-EAD6E5CF61A3}"/>
              </a:ext>
            </a:extLst>
          </p:cNvPr>
          <p:cNvSpPr/>
          <p:nvPr/>
        </p:nvSpPr>
        <p:spPr>
          <a:xfrm>
            <a:off x="5794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9C5898-4A71-4D39-8750-71DBB8C9379E}"/>
              </a:ext>
            </a:extLst>
          </p:cNvPr>
          <p:cNvSpPr/>
          <p:nvPr/>
        </p:nvSpPr>
        <p:spPr>
          <a:xfrm>
            <a:off x="18861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768257-5DED-4782-A2AD-004A28190B80}"/>
              </a:ext>
            </a:extLst>
          </p:cNvPr>
          <p:cNvSpPr/>
          <p:nvPr/>
        </p:nvSpPr>
        <p:spPr>
          <a:xfrm>
            <a:off x="31927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BDEA5B-0944-4E42-AA89-1D825D48E535}"/>
              </a:ext>
            </a:extLst>
          </p:cNvPr>
          <p:cNvSpPr/>
          <p:nvPr/>
        </p:nvSpPr>
        <p:spPr>
          <a:xfrm>
            <a:off x="44994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E363FC-7D2F-4A33-847B-FEA6ADCDEE00}"/>
              </a:ext>
            </a:extLst>
          </p:cNvPr>
          <p:cNvSpPr/>
          <p:nvPr/>
        </p:nvSpPr>
        <p:spPr>
          <a:xfrm>
            <a:off x="580605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057609-9510-4B6B-8AE9-A38E4671B45A}"/>
              </a:ext>
            </a:extLst>
          </p:cNvPr>
          <p:cNvSpPr/>
          <p:nvPr/>
        </p:nvSpPr>
        <p:spPr>
          <a:xfrm>
            <a:off x="7112708" y="2282998"/>
            <a:ext cx="1451833" cy="392412"/>
          </a:xfrm>
          <a:custGeom>
            <a:avLst/>
            <a:gdLst>
              <a:gd name="connsiteX0" fmla="*/ 0 w 1451833"/>
              <a:gd name="connsiteY0" fmla="*/ 0 h 580733"/>
              <a:gd name="connsiteX1" fmla="*/ 1161467 w 1451833"/>
              <a:gd name="connsiteY1" fmla="*/ 0 h 580733"/>
              <a:gd name="connsiteX2" fmla="*/ 1451833 w 1451833"/>
              <a:gd name="connsiteY2" fmla="*/ 290367 h 580733"/>
              <a:gd name="connsiteX3" fmla="*/ 1161467 w 1451833"/>
              <a:gd name="connsiteY3" fmla="*/ 580733 h 580733"/>
              <a:gd name="connsiteX4" fmla="*/ 0 w 1451833"/>
              <a:gd name="connsiteY4" fmla="*/ 580733 h 580733"/>
              <a:gd name="connsiteX5" fmla="*/ 290367 w 1451833"/>
              <a:gd name="connsiteY5" fmla="*/ 290367 h 580733"/>
              <a:gd name="connsiteX6" fmla="*/ 0 w 1451833"/>
              <a:gd name="connsiteY6" fmla="*/ 0 h 5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1833" h="580733">
                <a:moveTo>
                  <a:pt x="0" y="0"/>
                </a:moveTo>
                <a:lnTo>
                  <a:pt x="1161467" y="0"/>
                </a:lnTo>
                <a:lnTo>
                  <a:pt x="1451833" y="290367"/>
                </a:lnTo>
                <a:lnTo>
                  <a:pt x="1161467" y="580733"/>
                </a:lnTo>
                <a:lnTo>
                  <a:pt x="0" y="580733"/>
                </a:lnTo>
                <a:lnTo>
                  <a:pt x="290367" y="2903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373" tIns="16002" rIns="306368" bIns="160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2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579458" y="3122013"/>
            <a:ext cx="2232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Structure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Boundary Conditions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Properties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E4E6E-78D3-4748-8291-C099F13351A3}"/>
              </a:ext>
            </a:extLst>
          </p:cNvPr>
          <p:cNvSpPr txBox="1"/>
          <p:nvPr/>
        </p:nvSpPr>
        <p:spPr>
          <a:xfrm>
            <a:off x="1839988" y="3135066"/>
            <a:ext cx="1507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&amp; Fully </a:t>
            </a:r>
            <a:r>
              <a:rPr lang="en-IN" sz="8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Sanded Content </a:t>
            </a: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Seismic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Equipment Loads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Combinations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63563-A966-496B-87AB-246B0645FF9F}"/>
              </a:ext>
            </a:extLst>
          </p:cNvPr>
          <p:cNvSpPr txBox="1"/>
          <p:nvPr/>
        </p:nvSpPr>
        <p:spPr>
          <a:xfrm>
            <a:off x="3203575" y="3098408"/>
            <a:ext cx="223224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P-Delta Analysis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 Results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Parameters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5FCD0-9AAC-44F4-9796-9644BB3C49F2}"/>
              </a:ext>
            </a:extLst>
          </p:cNvPr>
          <p:cNvSpPr txBox="1"/>
          <p:nvPr/>
        </p:nvSpPr>
        <p:spPr>
          <a:xfrm>
            <a:off x="4510225" y="3121086"/>
            <a:ext cx="1441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Specific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Size Optimization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Plate Thickness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5816875" y="3121086"/>
            <a:ext cx="16316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Structure Connections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Bridge Connections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Bolted Tank Connections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62CF1-4D04-4987-8988-0113DC9B74CE}"/>
              </a:ext>
            </a:extLst>
          </p:cNvPr>
          <p:cNvSpPr txBox="1"/>
          <p:nvPr/>
        </p:nvSpPr>
        <p:spPr>
          <a:xfrm>
            <a:off x="7126618" y="3121086"/>
            <a:ext cx="16034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 Design Calculation Report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Design Calculation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4FF28-6EFD-41FF-BE0E-94912F0C611B}"/>
              </a:ext>
            </a:extLst>
          </p:cNvPr>
          <p:cNvSpPr txBox="1"/>
          <p:nvPr/>
        </p:nvSpPr>
        <p:spPr>
          <a:xfrm>
            <a:off x="918059" y="2340703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0C10A-0D59-40F9-A658-927A070550C6}"/>
              </a:ext>
            </a:extLst>
          </p:cNvPr>
          <p:cNvSpPr txBox="1"/>
          <p:nvPr/>
        </p:nvSpPr>
        <p:spPr>
          <a:xfrm>
            <a:off x="2224709" y="23407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52328-D77A-402B-BA27-3AE117D38C98}"/>
              </a:ext>
            </a:extLst>
          </p:cNvPr>
          <p:cNvSpPr txBox="1"/>
          <p:nvPr/>
        </p:nvSpPr>
        <p:spPr>
          <a:xfrm>
            <a:off x="3427727" y="2267606"/>
            <a:ext cx="928459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2CA11-6830-4934-9D44-787B1FB5B4DF}"/>
              </a:ext>
            </a:extLst>
          </p:cNvPr>
          <p:cNvSpPr txBox="1"/>
          <p:nvPr/>
        </p:nvSpPr>
        <p:spPr>
          <a:xfrm>
            <a:off x="4778728" y="2349935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F1076-127E-4098-A471-0AA38395D55D}"/>
              </a:ext>
            </a:extLst>
          </p:cNvPr>
          <p:cNvSpPr txBox="1"/>
          <p:nvPr/>
        </p:nvSpPr>
        <p:spPr>
          <a:xfrm>
            <a:off x="6094463" y="2252216"/>
            <a:ext cx="854721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B8393-DC29-4717-ABE1-3CCF72B989E3}"/>
              </a:ext>
            </a:extLst>
          </p:cNvPr>
          <p:cNvSpPr txBox="1"/>
          <p:nvPr/>
        </p:nvSpPr>
        <p:spPr>
          <a:xfrm>
            <a:off x="7479999" y="2349935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41023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Segoe UI" pitchFamily="34" charset="0"/>
                <a:cs typeface="Segoe UI" pitchFamily="34" charset="0"/>
              </a:rPr>
              <a:t>Current Release Features</a:t>
            </a:r>
            <a:endParaRPr lang="en-IN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1109544" y="2025044"/>
            <a:ext cx="22322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Tank geometry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 Ring with stiffeners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Centre Column geometry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geometry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Boundary </a:t>
            </a: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droop, Zero floor slope (</a:t>
            </a:r>
            <a:r>
              <a:rPr lang="en-IN" sz="80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bottom) cases</a:t>
            </a:r>
            <a:endParaRPr lang="en-IN" sz="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4860032" y="2025044"/>
            <a:ext cx="2082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 geometry</a:t>
            </a:r>
            <a:endParaRPr lang="en-IN" sz="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framework for Support Structure when floor slope is large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Plate properties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Radial Beams curtailment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Stiffeners for Base Plate and Cap Plate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Loads and Load Combinations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&amp; Design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  <a:endParaRPr lang="en-IN" sz="8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1115616" y="142201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Include: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6CCB9-DAA9-4FE3-9D4F-A42EDFF56756}"/>
              </a:ext>
            </a:extLst>
          </p:cNvPr>
          <p:cNvSpPr txBox="1"/>
          <p:nvPr/>
        </p:nvSpPr>
        <p:spPr>
          <a:xfrm>
            <a:off x="4860032" y="1422019"/>
            <a:ext cx="163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Include: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2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7" grpId="0" uiExpand="1" build="allAtOnce"/>
      <p:bldP spid="12" grpId="0" uiExpand="1" build="allAtOnce"/>
      <p:bldP spid="2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0ABFB-34EF-4FC1-A009-97A80A94F2AD}"/>
              </a:ext>
            </a:extLst>
          </p:cNvPr>
          <p:cNvSpPr/>
          <p:nvPr/>
        </p:nvSpPr>
        <p:spPr>
          <a:xfrm>
            <a:off x="1" y="6444502"/>
            <a:ext cx="8730114" cy="4134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7DC1D-BC2D-451B-BEFD-C5D98753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15" y="6444502"/>
            <a:ext cx="413886" cy="413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25B1A-61C3-4824-AE44-317A5096F8A9}"/>
              </a:ext>
            </a:extLst>
          </p:cNvPr>
          <p:cNvSpPr txBox="1"/>
          <p:nvPr/>
        </p:nvSpPr>
        <p:spPr>
          <a:xfrm>
            <a:off x="3455876" y="3284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187</Words>
  <Application>Microsoft Office PowerPoint</Application>
  <PresentationFormat>On-screen Show (4:3)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Engineered Programming</dc:creator>
  <cp:lastModifiedBy>MASANAM Srinivasarao Tenova Delkor</cp:lastModifiedBy>
  <cp:revision>199</cp:revision>
  <dcterms:created xsi:type="dcterms:W3CDTF">2018-09-29T15:55:24Z</dcterms:created>
  <dcterms:modified xsi:type="dcterms:W3CDTF">2019-06-27T10:20:06Z</dcterms:modified>
</cp:coreProperties>
</file>