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123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01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6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02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3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571-4EBA-4298-AFAE-28C03F21A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7133-EFE2-45DE-A286-11324A895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35747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EF20-6B09-45E9-AB74-E5AC2712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Finding a new business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8805-FA1B-4326-86E3-1E4FE597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Finding a perfect locations for a new business is critical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Determines who your clientele is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Determines what kind of traffic your business might generate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Can impact regulations and taxes</a:t>
            </a: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Where is the perfect neighbourhood within Toronto to start a new nail salon business?</a:t>
            </a:r>
          </a:p>
        </p:txBody>
      </p:sp>
    </p:spTree>
    <p:extLst>
      <p:ext uri="{BB962C8B-B14F-4D97-AF65-F5344CB8AC3E}">
        <p14:creationId xmlns:p14="http://schemas.microsoft.com/office/powerpoint/2010/main" val="1202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0890-46BF-48FC-A123-CB3F0860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5AED-7FAC-42BE-A202-DEB64992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243"/>
            <a:ext cx="8596668" cy="511957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Data pulled from two main sources</a:t>
            </a:r>
          </a:p>
          <a:p>
            <a:pPr lvl="1"/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– holds data on nearby venues given a certain location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Toronto Open Data – holds demographic and geographic information on all neighbourhoods within Toronto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 total, 2020 venues were scraped from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for 140 Toronto neighbourhoods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Unrelated columns were dropped and unfilled rows were managed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Formed 2 datasets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One with data on all types of venues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One with data on only salon-type venues</a:t>
            </a:r>
          </a:p>
        </p:txBody>
      </p:sp>
    </p:spTree>
    <p:extLst>
      <p:ext uri="{BB962C8B-B14F-4D97-AF65-F5344CB8AC3E}">
        <p14:creationId xmlns:p14="http://schemas.microsoft.com/office/powerpoint/2010/main" val="33491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BFAD-B2D2-410B-BB28-F94CE6D8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Toronto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E1B9-610F-45D2-9230-F340522A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345"/>
            <a:ext cx="5748633" cy="459001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on neighbourhood total population, female population and average income were graphed for exploratory analysis for use within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AA5E-845D-4BF9-A0B6-46A678C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26" y="3429000"/>
            <a:ext cx="5031972" cy="336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603BF-C949-4E67-B291-E51E2A06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47" y="3330153"/>
            <a:ext cx="5137200" cy="3527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937E6-C30C-4869-BC16-5FEF4B60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526" y="0"/>
            <a:ext cx="5031972" cy="34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C595-217E-4501-9B0E-1FF21EE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K Means – Finding a value for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081-5FEC-420C-B0F0-E623FCF7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8" y="1520456"/>
            <a:ext cx="3285461" cy="5247167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 good value of K must be found in order to have meaningful data from the K Means model, as it determines how many clusters the model will try to form.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Elbow method can be used to determine the optimal value of K for both datasets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K = 5 for both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FB75D-E19E-4DE0-B358-EB48479A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48" y="1406014"/>
            <a:ext cx="5347289" cy="3450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26D0-2EC6-4EEC-832F-E3F25757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3" y="3381153"/>
            <a:ext cx="5423498" cy="342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06551-DD88-4604-8A1D-B8803FC1E0BD}"/>
              </a:ext>
            </a:extLst>
          </p:cNvPr>
          <p:cNvSpPr txBox="1"/>
          <p:nvPr/>
        </p:nvSpPr>
        <p:spPr>
          <a:xfrm>
            <a:off x="7745819" y="1212112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Venues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3D44-28AB-4D5B-B322-3443DF89A57B}"/>
              </a:ext>
            </a:extLst>
          </p:cNvPr>
          <p:cNvSpPr txBox="1"/>
          <p:nvPr/>
        </p:nvSpPr>
        <p:spPr>
          <a:xfrm>
            <a:off x="5996763" y="6172371"/>
            <a:ext cx="1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Salon Only Dataset</a:t>
            </a:r>
          </a:p>
        </p:txBody>
      </p:sp>
    </p:spTree>
    <p:extLst>
      <p:ext uri="{BB962C8B-B14F-4D97-AF65-F5344CB8AC3E}">
        <p14:creationId xmlns:p14="http://schemas.microsoft.com/office/powerpoint/2010/main" val="232193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43B1-A465-41DA-BAB2-76B4828B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Mapping Results – All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24A-5CDD-4332-A87E-BD972AD2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271"/>
            <a:ext cx="4543252" cy="425509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Downtown Toronto and the outskirts are mostly made up of two clusters (red  and orange on the map)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other three clusters (blue(2), purple(1), and light green(3)) forming a kind of ring in the suburbs surrounding downtown.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26E25-6059-4AB1-BC7B-A8519E15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65" y="1826537"/>
            <a:ext cx="6912935" cy="432115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CE240C-203F-4EE1-9DEC-A3B2C6F1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58951"/>
              </p:ext>
            </p:extLst>
          </p:nvPr>
        </p:nvGraphicFramePr>
        <p:xfrm>
          <a:off x="1404679" y="4524976"/>
          <a:ext cx="29653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28">
                  <a:extLst>
                    <a:ext uri="{9D8B030D-6E8A-4147-A177-3AD203B41FA5}">
                      <a16:colId xmlns:a16="http://schemas.microsoft.com/office/drawing/2014/main" val="4246567981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57972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4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0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Light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8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1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2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43B1-A465-41DA-BAB2-76B4828B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Mapping Results – Salons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24A-5CDD-4332-A87E-BD972AD2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3"/>
            <a:ext cx="4543252" cy="43295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similar to All Venues 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Downtown Toronto and the outskirts are mostly made up of two clusters (red  and orange on the map)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three clusters (blue(2), purple(1), and light green(3)) forming a kind of ring in the suburbs surrounding downtown.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CE240C-203F-4EE1-9DEC-A3B2C6F12352}"/>
              </a:ext>
            </a:extLst>
          </p:cNvPr>
          <p:cNvGraphicFramePr>
            <a:graphicFrameLocks noGrp="1"/>
          </p:cNvGraphicFramePr>
          <p:nvPr/>
        </p:nvGraphicFramePr>
        <p:xfrm>
          <a:off x="1404679" y="4381437"/>
          <a:ext cx="29653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28">
                  <a:extLst>
                    <a:ext uri="{9D8B030D-6E8A-4147-A177-3AD203B41FA5}">
                      <a16:colId xmlns:a16="http://schemas.microsoft.com/office/drawing/2014/main" val="4246567981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57972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4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0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Light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8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1801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0AD7F5-9A6F-4580-B890-5CE29161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24" y="1711843"/>
            <a:ext cx="6900576" cy="44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5738-BC3B-425D-A695-A10BC11A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Average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32F2-2162-4F11-9FD6-5030D040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2984"/>
            <a:ext cx="5384797" cy="51564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clusters with the highest average income and lowest populations (1 and 3) have no nail salons or salon/barbershops.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might be a reason why there are no similar businesses in any of these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2 has the highest rate of similar businesses,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that cluster can probably be dismissed, as the market might already be saturated.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Though cluster 4 has a lower average income than cluster 0, it also has a higher average female population, and less competition, with a total lack of salon/barbershops, but enough nail salons to indicate that it is possible to run a successful business in those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30F25F-3852-41A0-BCB6-E295CA25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870" y="1472984"/>
            <a:ext cx="5491238" cy="1956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4093F-9CE2-4E24-8D19-8373D596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30294"/>
            <a:ext cx="5558979" cy="190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1E3C2-A0E9-498F-9A77-32F6FD91437D}"/>
              </a:ext>
            </a:extLst>
          </p:cNvPr>
          <p:cNvSpPr txBox="1"/>
          <p:nvPr/>
        </p:nvSpPr>
        <p:spPr>
          <a:xfrm>
            <a:off x="7666035" y="4046993"/>
            <a:ext cx="241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Salons Only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52382-EFA1-4F67-ADA6-372CAB406160}"/>
              </a:ext>
            </a:extLst>
          </p:cNvPr>
          <p:cNvSpPr txBox="1"/>
          <p:nvPr/>
        </p:nvSpPr>
        <p:spPr>
          <a:xfrm>
            <a:off x="7666035" y="1103652"/>
            <a:ext cx="241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Venues Dataset</a:t>
            </a:r>
          </a:p>
        </p:txBody>
      </p:sp>
    </p:spTree>
    <p:extLst>
      <p:ext uri="{BB962C8B-B14F-4D97-AF65-F5344CB8AC3E}">
        <p14:creationId xmlns:p14="http://schemas.microsoft.com/office/powerpoint/2010/main" val="37596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CE90-0E6E-4F18-8E2D-C861315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133C-A96B-48E5-A402-F4602744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559"/>
            <a:ext cx="8596668" cy="4552804"/>
          </a:xfrm>
        </p:spPr>
        <p:txBody>
          <a:bodyPr>
            <a:normAutofit fontScale="92500" lnSpcReduction="10000"/>
          </a:bodyPr>
          <a:lstStyle/>
          <a:p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From the clustering analysis done in this report, it is likely that a </a:t>
            </a:r>
            <a:r>
              <a:rPr lang="en-US" sz="2400" kern="1700" spc="1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 within Cluster 4 would be the most suitable location for a new nail salon business. </a:t>
            </a:r>
          </a:p>
          <a:p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This is because there are other nail salons in the cluster, implying that the business type is viable, but doesn't have the highest </a:t>
            </a:r>
            <a:r>
              <a:rPr lang="en-US" sz="2400" kern="1700" spc="100" dirty="0" err="1">
                <a:latin typeface="Arial" panose="020B0604020202020204" pitchFamily="34" charset="0"/>
                <a:cs typeface="Arial" panose="020B0604020202020204" pitchFamily="34" charset="0"/>
              </a:rPr>
              <a:t>occurence</a:t>
            </a:r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 of either nail salons or salons/barbershops, meaning that there will be less stiff competition for the new business.</a:t>
            </a:r>
          </a:p>
          <a:p>
            <a:endParaRPr lang="en-US" sz="2400" kern="17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A next step would be to take the </a:t>
            </a:r>
            <a:r>
              <a:rPr lang="en-US" sz="2400" kern="1700" spc="1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neighbourhoods</a:t>
            </a:r>
            <a:r>
              <a:rPr lang="en-US" sz="2400" kern="1700" spc="100" dirty="0">
                <a:latin typeface="Arial" panose="020B0604020202020204" pitchFamily="34" charset="0"/>
                <a:cs typeface="Arial" panose="020B0604020202020204" pitchFamily="34" charset="0"/>
              </a:rPr>
              <a:t> of Cluster 4 and find more data on the area, maybe economic data about businesses, and perform another cluster analysis to break down the cluster even further.</a:t>
            </a:r>
            <a:endParaRPr lang="en-CA" sz="2400" kern="17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43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614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Battle of the Neighbourhoods</vt:lpstr>
      <vt:lpstr>Finding a new business location</vt:lpstr>
      <vt:lpstr>Data acquisition and cleaning</vt:lpstr>
      <vt:lpstr>Toronto Demographics</vt:lpstr>
      <vt:lpstr>K Means – Finding a value for K</vt:lpstr>
      <vt:lpstr>Mapping Results – All Venues</vt:lpstr>
      <vt:lpstr>Mapping Results – Salons Only</vt:lpstr>
      <vt:lpstr>Average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Jessica McCloskey</dc:creator>
  <cp:lastModifiedBy>Jessica McCloskey</cp:lastModifiedBy>
  <cp:revision>5</cp:revision>
  <dcterms:created xsi:type="dcterms:W3CDTF">2020-07-27T18:12:47Z</dcterms:created>
  <dcterms:modified xsi:type="dcterms:W3CDTF">2020-07-27T18:38:54Z</dcterms:modified>
</cp:coreProperties>
</file>