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E50D-25CA-006F-F430-3B667346C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9D8D5-E52C-2BA0-0BCD-4351A05CF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5C30-DD78-E80E-3EC4-EC4F84C1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CC00-9001-4CCF-BC25-C7C0A17EC3E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3583-3515-001D-13B3-1129BD1A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E773A-D7E1-AD09-42F5-1F3535E0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5B79-5DA0-437B-9003-1B86B1768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45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A720-8BFF-F77E-5BDD-4FAFA8E7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68F17-97ED-0558-3027-96EE11583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3EFC2-CD17-DC54-8E89-B60D9FB4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CC00-9001-4CCF-BC25-C7C0A17EC3E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1C301-0140-DF7D-3CCC-C87BFBE3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489AF-042A-1AF1-8403-90C1DEBF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5B79-5DA0-437B-9003-1B86B1768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34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B8559-1A7D-1390-8F44-752BAFD21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13CFF-3259-3E63-347F-DD329EC55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DD26A-A722-347F-3EE2-D95295C3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CC00-9001-4CCF-BC25-C7C0A17EC3E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F45E-56ED-0BD0-0A12-11782E0E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E0171-16EC-EF66-DAA3-7DDECF47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5B79-5DA0-437B-9003-1B86B1768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59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2193-DD1D-E86F-50AC-EAAC94CC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C62D5-6245-7CBF-3789-0F10AE429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9B28D-E795-2636-B44B-63E7F8F6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CC00-9001-4CCF-BC25-C7C0A17EC3E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E4266-C494-39AB-02CE-8806BE8D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2F8F1-8D3D-B5BF-E96C-D5F48938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5B79-5DA0-437B-9003-1B86B1768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0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1735-17D3-3C3D-A604-C055C8DBF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ED4DF-2F92-E72C-0465-436402343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D9547-F762-2FCD-41F6-964A4F42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CC00-9001-4CCF-BC25-C7C0A17EC3E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6C1E8-12E9-4E6A-AB6F-3CC4DC36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A764B-56AA-241B-67BB-7E889BCA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5B79-5DA0-437B-9003-1B86B1768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02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3296-F7BF-12A7-0E9D-DF94299D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519B-7E37-3F8B-8796-F71CBD2AB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03A20-D83C-E265-4631-41C8ACC71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3F03E-6570-A975-909F-6A921F29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CC00-9001-4CCF-BC25-C7C0A17EC3E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2CFF5-C2D7-0D94-8BDE-BC95326D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55C34-E610-0C4D-10E8-778245E5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5B79-5DA0-437B-9003-1B86B1768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22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C796-4B2C-6C10-7F87-F723E4ED1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D9DB7-82C5-6980-0032-8ED31AF5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8D7DB-144E-64D9-5736-D8FF14559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9BC25-5A1F-E644-73DF-647A912AB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92CD4-317E-DABB-E32F-76463EE5B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E4D58-7479-0366-A618-F3C2C776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CC00-9001-4CCF-BC25-C7C0A17EC3E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946AF-9972-5500-9D92-C3B071D5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48C14-620D-CFA6-A420-797EDE0B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5B79-5DA0-437B-9003-1B86B1768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83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CD56-4B9D-464A-761E-0E52AE22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B1451-FCB1-721E-ACD3-EF224FA0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CC00-9001-4CCF-BC25-C7C0A17EC3E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DB79C-15F6-5521-9607-33B14C74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3FD55-43BD-74B1-0846-B711708B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5B79-5DA0-437B-9003-1B86B1768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12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1121A-AE0C-D943-74A9-0EA79063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CC00-9001-4CCF-BC25-C7C0A17EC3E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5343A-2A0E-E243-5822-57A0693A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AF3EC-4E38-9CC6-7DC6-494510C7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5B79-5DA0-437B-9003-1B86B1768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30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4EB9-41ED-016D-8CD4-62D7274A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E2D58-1BBD-A889-B8F1-9B95E73FE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17814-5561-952C-B0D1-928EC4761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59FE0-CCA7-98CB-0776-44741C95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CC00-9001-4CCF-BC25-C7C0A17EC3E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8A844-175F-C29E-C4AC-5475464D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BF1F9-8F25-0829-EB16-6E646406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5B79-5DA0-437B-9003-1B86B1768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58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6582-65FD-6578-7117-8FEC2767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16BED-AC81-60F2-CAA3-423AE622F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1C2B6-00BB-7F17-1AA8-5338938CD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90BF7-5E0B-A1B9-DEBF-0655BD47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CC00-9001-4CCF-BC25-C7C0A17EC3E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C7E3C-6A8E-0925-0753-8DFD8048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66818-3F7D-AC29-A505-3216EC4C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5B79-5DA0-437B-9003-1B86B1768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55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782B3-D40F-67EB-D892-4F4CD402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41C14-133D-B36B-D052-5A5570E4A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0AD1C-7968-12C6-E262-A054C0A20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9CC00-9001-4CCF-BC25-C7C0A17EC3E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9B1B1-1B60-5F72-209F-F54862122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9089A-637C-BE7C-218E-F6E522797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15B79-5DA0-437B-9003-1B86B1768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64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31000">
              <a:schemeClr val="accent4">
                <a:lumMod val="60000"/>
                <a:lumOff val="40000"/>
              </a:schemeClr>
            </a:gs>
            <a:gs pos="67000">
              <a:schemeClr val="accent5">
                <a:lumMod val="75000"/>
              </a:schemeClr>
            </a:gs>
            <a:gs pos="90000">
              <a:schemeClr val="accent2">
                <a:lumMod val="91000"/>
                <a:lumOff val="9000"/>
                <a:alpha val="3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8BC979-027C-57AA-444C-FDFF7114101A}"/>
              </a:ext>
            </a:extLst>
          </p:cNvPr>
          <p:cNvSpPr txBox="1"/>
          <p:nvPr/>
        </p:nvSpPr>
        <p:spPr>
          <a:xfrm>
            <a:off x="2252312" y="1674674"/>
            <a:ext cx="80082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Day 8🤩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94A5F-899F-B360-D9DB-B6C32D8B2412}"/>
              </a:ext>
            </a:extLst>
          </p:cNvPr>
          <p:cNvSpPr txBox="1"/>
          <p:nvPr/>
        </p:nvSpPr>
        <p:spPr>
          <a:xfrm>
            <a:off x="2091890" y="3429000"/>
            <a:ext cx="80082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👉Advanced HTML &amp; CSS</a:t>
            </a:r>
          </a:p>
        </p:txBody>
      </p:sp>
    </p:spTree>
    <p:extLst>
      <p:ext uri="{BB962C8B-B14F-4D97-AF65-F5344CB8AC3E}">
        <p14:creationId xmlns:p14="http://schemas.microsoft.com/office/powerpoint/2010/main" val="69945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31000">
              <a:schemeClr val="accent4">
                <a:lumMod val="20000"/>
                <a:lumOff val="80000"/>
              </a:schemeClr>
            </a:gs>
            <a:gs pos="67000">
              <a:schemeClr val="accent5">
                <a:lumMod val="40000"/>
                <a:lumOff val="60000"/>
              </a:schemeClr>
            </a:gs>
            <a:gs pos="90000">
              <a:schemeClr val="accent2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5A7692-AA63-DAA6-06B9-DC48157437FD}"/>
              </a:ext>
            </a:extLst>
          </p:cNvPr>
          <p:cNvSpPr txBox="1"/>
          <p:nvPr/>
        </p:nvSpPr>
        <p:spPr>
          <a:xfrm>
            <a:off x="2233062" y="250135"/>
            <a:ext cx="8008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Form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B22C40-3672-242D-1F41-98D542C9D6AA}"/>
              </a:ext>
            </a:extLst>
          </p:cNvPr>
          <p:cNvSpPr txBox="1"/>
          <p:nvPr/>
        </p:nvSpPr>
        <p:spPr>
          <a:xfrm rot="10800000" flipH="1" flipV="1">
            <a:off x="519765" y="1364492"/>
            <a:ext cx="1097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&lt;form&gt;: </a:t>
            </a:r>
            <a:r>
              <a:rPr lang="en-US" dirty="0"/>
              <a:t>Defines an HTML form to collect user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&lt;input&gt;:</a:t>
            </a:r>
            <a:r>
              <a:rPr lang="en-US" dirty="0"/>
              <a:t> The most versatile form element, used to create various types of form controls like text boxes, checkboxes, radio buttons,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&lt;label&gt;: </a:t>
            </a:r>
            <a:r>
              <a:rPr lang="en-US" dirty="0"/>
              <a:t>Represents a label for an &lt;input&gt;, &lt;select&gt;, &lt;</a:t>
            </a:r>
            <a:r>
              <a:rPr lang="en-US" dirty="0" err="1"/>
              <a:t>textarea</a:t>
            </a:r>
            <a:r>
              <a:rPr lang="en-US" dirty="0"/>
              <a:t>&gt;, or &lt;button&gt; element. It improves accessibility and user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&lt;select&gt;:</a:t>
            </a:r>
            <a:r>
              <a:rPr lang="en-US" dirty="0"/>
              <a:t> Creates a drop-down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&lt;option&gt;:</a:t>
            </a:r>
            <a:r>
              <a:rPr lang="en-US" dirty="0"/>
              <a:t> Represents an option in a &lt;select&gt;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&lt;</a:t>
            </a:r>
            <a:r>
              <a:rPr lang="en-US" b="1" dirty="0" err="1"/>
              <a:t>textarea</a:t>
            </a:r>
            <a:r>
              <a:rPr lang="en-US" b="1" dirty="0"/>
              <a:t>&gt;:</a:t>
            </a:r>
            <a:r>
              <a:rPr lang="en-US" dirty="0"/>
              <a:t> Defines a multiline text input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&lt;label&gt;:</a:t>
            </a:r>
            <a:r>
              <a:rPr lang="en-US" dirty="0"/>
              <a:t> Defines a label for an &lt;input&gt;, &lt;select&gt;, &lt;</a:t>
            </a:r>
            <a:r>
              <a:rPr lang="en-US" dirty="0" err="1"/>
              <a:t>textarea</a:t>
            </a:r>
            <a:r>
              <a:rPr lang="en-US" dirty="0"/>
              <a:t>&gt;, or &lt;button&gt; element. Improves accessibility and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83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31000">
              <a:schemeClr val="accent4">
                <a:lumMod val="20000"/>
                <a:lumOff val="80000"/>
              </a:schemeClr>
            </a:gs>
            <a:gs pos="67000">
              <a:schemeClr val="accent5">
                <a:lumMod val="40000"/>
                <a:lumOff val="60000"/>
              </a:schemeClr>
            </a:gs>
            <a:gs pos="90000">
              <a:schemeClr val="accent2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5A7692-AA63-DAA6-06B9-DC48157437FD}"/>
              </a:ext>
            </a:extLst>
          </p:cNvPr>
          <p:cNvSpPr txBox="1"/>
          <p:nvPr/>
        </p:nvSpPr>
        <p:spPr>
          <a:xfrm>
            <a:off x="2233062" y="250135"/>
            <a:ext cx="8008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Form Input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B22C40-3672-242D-1F41-98D542C9D6AA}"/>
              </a:ext>
            </a:extLst>
          </p:cNvPr>
          <p:cNvSpPr txBox="1"/>
          <p:nvPr/>
        </p:nvSpPr>
        <p:spPr>
          <a:xfrm rot="10800000" flipH="1" flipV="1">
            <a:off x="519765" y="1502992"/>
            <a:ext cx="10972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type="text"&gt;: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single-line text input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type="password"&gt;: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password input field where the entered text is masked.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type="checkbox"&gt;: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checkbox for selecting one or more options.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type="radio"&gt;: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radio button for selecting a single option from a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type="submit"&gt;: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submit button to submit the form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type="reset"&gt;: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reset button to reset the form to its default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type="file"&gt;: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file input for uploading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type=“number”&gt;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Creates a numeric input field.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98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31000">
              <a:schemeClr val="accent4">
                <a:lumMod val="20000"/>
                <a:lumOff val="80000"/>
              </a:schemeClr>
            </a:gs>
            <a:gs pos="67000">
              <a:schemeClr val="accent5">
                <a:lumMod val="40000"/>
                <a:lumOff val="60000"/>
              </a:schemeClr>
            </a:gs>
            <a:gs pos="90000">
              <a:schemeClr val="accent2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5A7692-AA63-DAA6-06B9-DC48157437FD}"/>
              </a:ext>
            </a:extLst>
          </p:cNvPr>
          <p:cNvSpPr txBox="1"/>
          <p:nvPr/>
        </p:nvSpPr>
        <p:spPr>
          <a:xfrm>
            <a:off x="2091890" y="69531"/>
            <a:ext cx="8008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Canvas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B22C40-3672-242D-1F41-98D542C9D6AA}"/>
              </a:ext>
            </a:extLst>
          </p:cNvPr>
          <p:cNvSpPr txBox="1"/>
          <p:nvPr/>
        </p:nvSpPr>
        <p:spPr>
          <a:xfrm rot="10800000" flipH="1" flipV="1">
            <a:off x="691413" y="900528"/>
            <a:ext cx="110802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Canvas is a drawing surface that allows dynamic rendering of graphics, images, and animations on a web page.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part of the HTML5 standard and provides a powerful API for creating visual content.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use the canvas, include the &lt;canvas&gt; element in your HTML document.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Specify the width and height attributes to define the size of the canvas.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&lt;canvas id="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myCanvas</a:t>
            </a:r>
            <a:r>
              <a:rPr lang="en-US" b="1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width="300" height="150"&gt;&lt;/canvas&gt;</a:t>
            </a:r>
            <a:endParaRPr lang="en-US" b="1" dirty="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JavaScript to access the canvas element and its 2D rendering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rendering context provides methods for drawing shapes, text, images, and more.</a:t>
            </a:r>
          </a:p>
          <a:p>
            <a:endParaRPr lang="en-US" dirty="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 canvas = </a:t>
            </a:r>
            <a:r>
              <a:rPr lang="en-US" b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b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b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myCanvas</a:t>
            </a:r>
            <a:r>
              <a:rPr lang="en-US" b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en-US" b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const </a:t>
            </a:r>
            <a:r>
              <a:rPr lang="en-US" b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b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canvas.getContext</a:t>
            </a:r>
            <a:r>
              <a:rPr lang="en-US" b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("2d");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Canvas supports drawing basic shapes like rectangles, circles, and lines.</a:t>
            </a:r>
          </a:p>
          <a:p>
            <a:pPr lvl="1"/>
            <a:endParaRPr lang="en-US" b="1" dirty="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6CF02-21EB-A2C7-468E-FD32647B01DB}"/>
              </a:ext>
            </a:extLst>
          </p:cNvPr>
          <p:cNvSpPr txBox="1"/>
          <p:nvPr/>
        </p:nvSpPr>
        <p:spPr>
          <a:xfrm>
            <a:off x="1995638" y="5274643"/>
            <a:ext cx="3320716" cy="120032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 Draw a filled rectangle</a:t>
            </a: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ctx.fillStyle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"blue";</a:t>
            </a:r>
          </a:p>
          <a:p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ctx.fillRect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(50, 25, 100, 50);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99F1B-FAD1-37B7-61B4-1DD26EA72D9A}"/>
              </a:ext>
            </a:extLst>
          </p:cNvPr>
          <p:cNvSpPr txBox="1"/>
          <p:nvPr/>
        </p:nvSpPr>
        <p:spPr>
          <a:xfrm>
            <a:off x="6620579" y="5136144"/>
            <a:ext cx="3992878" cy="14773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 Draw a stroke (outlined) rectangle</a:t>
            </a: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ctx.strokeStyle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"red";</a:t>
            </a:r>
          </a:p>
          <a:p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ctx.lineWidth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2;</a:t>
            </a:r>
          </a:p>
          <a:p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ctx.strokeRect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(50, 25, 100, 50);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31000">
              <a:schemeClr val="accent4">
                <a:lumMod val="20000"/>
                <a:lumOff val="80000"/>
              </a:schemeClr>
            </a:gs>
            <a:gs pos="67000">
              <a:schemeClr val="accent5">
                <a:lumMod val="40000"/>
                <a:lumOff val="60000"/>
              </a:schemeClr>
            </a:gs>
            <a:gs pos="90000">
              <a:schemeClr val="accent2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5A7692-AA63-DAA6-06B9-DC48157437FD}"/>
              </a:ext>
            </a:extLst>
          </p:cNvPr>
          <p:cNvSpPr txBox="1"/>
          <p:nvPr/>
        </p:nvSpPr>
        <p:spPr>
          <a:xfrm>
            <a:off x="2091890" y="69531"/>
            <a:ext cx="8008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Canvas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B22C40-3672-242D-1F41-98D542C9D6AA}"/>
              </a:ext>
            </a:extLst>
          </p:cNvPr>
          <p:cNvSpPr txBox="1"/>
          <p:nvPr/>
        </p:nvSpPr>
        <p:spPr>
          <a:xfrm rot="10800000" flipH="1" flipV="1">
            <a:off x="2524222" y="1099311"/>
            <a:ext cx="7143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 the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fillText</a:t>
            </a:r>
            <a:r>
              <a:rPr lang="en-US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strokeText</a:t>
            </a:r>
            <a:r>
              <a:rPr lang="en-US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methods to draw text on the canvas.</a:t>
            </a:r>
            <a:endParaRPr lang="en-US" b="1" dirty="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6CF02-21EB-A2C7-468E-FD32647B01DB}"/>
              </a:ext>
            </a:extLst>
          </p:cNvPr>
          <p:cNvSpPr txBox="1"/>
          <p:nvPr/>
        </p:nvSpPr>
        <p:spPr>
          <a:xfrm>
            <a:off x="4214258" y="2050164"/>
            <a:ext cx="3763478" cy="92333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ctx.font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"20px Arial";</a:t>
            </a:r>
          </a:p>
          <a:p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ctx.fillStyle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"black";</a:t>
            </a:r>
          </a:p>
          <a:p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ctx.fillText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("Hello, Canvas!", 50, 120);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99F1B-FAD1-37B7-61B4-1DD26EA72D9A}"/>
              </a:ext>
            </a:extLst>
          </p:cNvPr>
          <p:cNvSpPr txBox="1"/>
          <p:nvPr/>
        </p:nvSpPr>
        <p:spPr>
          <a:xfrm>
            <a:off x="4007314" y="4118256"/>
            <a:ext cx="4177365" cy="233183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 Draw a triangle</a:t>
            </a:r>
          </a:p>
          <a:p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ctx.beginPath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ctx.moveTo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(150, 25);</a:t>
            </a:r>
          </a:p>
          <a:p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ctx.lineTo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(200, 75);</a:t>
            </a:r>
          </a:p>
          <a:p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ctx.lineTo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(100, 75);</a:t>
            </a:r>
          </a:p>
          <a:p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ctx.closePath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ctx.fillStyle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"green";</a:t>
            </a:r>
          </a:p>
          <a:p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ctx.fill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90B9ED-8EEC-5700-7413-560FF2ACCDF0}"/>
              </a:ext>
            </a:extLst>
          </p:cNvPr>
          <p:cNvSpPr txBox="1"/>
          <p:nvPr/>
        </p:nvSpPr>
        <p:spPr>
          <a:xfrm rot="10800000" flipH="1" flipV="1">
            <a:off x="2956558" y="3330241"/>
            <a:ext cx="714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Paths allow for more complex shapes and curves.</a:t>
            </a:r>
          </a:p>
        </p:txBody>
      </p:sp>
    </p:spTree>
    <p:extLst>
      <p:ext uri="{BB962C8B-B14F-4D97-AF65-F5344CB8AC3E}">
        <p14:creationId xmlns:p14="http://schemas.microsoft.com/office/powerpoint/2010/main" val="361229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31000">
              <a:schemeClr val="accent4">
                <a:lumMod val="20000"/>
                <a:lumOff val="80000"/>
              </a:schemeClr>
            </a:gs>
            <a:gs pos="67000">
              <a:schemeClr val="accent5">
                <a:lumMod val="40000"/>
                <a:lumOff val="60000"/>
              </a:schemeClr>
            </a:gs>
            <a:gs pos="90000">
              <a:schemeClr val="accent2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5A7692-AA63-DAA6-06B9-DC48157437FD}"/>
              </a:ext>
            </a:extLst>
          </p:cNvPr>
          <p:cNvSpPr txBox="1"/>
          <p:nvPr/>
        </p:nvSpPr>
        <p:spPr>
          <a:xfrm>
            <a:off x="2091890" y="69531"/>
            <a:ext cx="8008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Transitions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B22C40-3672-242D-1F41-98D542C9D6AA}"/>
              </a:ext>
            </a:extLst>
          </p:cNvPr>
          <p:cNvSpPr txBox="1"/>
          <p:nvPr/>
        </p:nvSpPr>
        <p:spPr>
          <a:xfrm rot="10800000" flipH="1" flipV="1">
            <a:off x="643286" y="1136371"/>
            <a:ext cx="110802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 transitions allows you to change property values smoothly, over a given duration.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transition-delay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transition-duration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transition-property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transition-timing-function</a:t>
            </a:r>
          </a:p>
          <a:p>
            <a:endParaRPr lang="en-US" dirty="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6CF02-21EB-A2C7-468E-FD32647B01DB}"/>
              </a:ext>
            </a:extLst>
          </p:cNvPr>
          <p:cNvSpPr txBox="1"/>
          <p:nvPr/>
        </p:nvSpPr>
        <p:spPr>
          <a:xfrm>
            <a:off x="1819175" y="3690255"/>
            <a:ext cx="3320716" cy="175432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width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height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transition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width 2s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99F1B-FAD1-37B7-61B4-1DD26EA72D9A}"/>
              </a:ext>
            </a:extLst>
          </p:cNvPr>
          <p:cNvSpPr txBox="1"/>
          <p:nvPr/>
        </p:nvSpPr>
        <p:spPr>
          <a:xfrm>
            <a:off x="6610953" y="3881890"/>
            <a:ext cx="4631354" cy="92333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transition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width 2s, height 4s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217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31000">
              <a:schemeClr val="accent4">
                <a:lumMod val="20000"/>
                <a:lumOff val="80000"/>
              </a:schemeClr>
            </a:gs>
            <a:gs pos="67000">
              <a:schemeClr val="accent5">
                <a:lumMod val="40000"/>
                <a:lumOff val="60000"/>
              </a:schemeClr>
            </a:gs>
            <a:gs pos="90000">
              <a:schemeClr val="accent2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5A7692-AA63-DAA6-06B9-DC48157437FD}"/>
              </a:ext>
            </a:extLst>
          </p:cNvPr>
          <p:cNvSpPr txBox="1"/>
          <p:nvPr/>
        </p:nvSpPr>
        <p:spPr>
          <a:xfrm>
            <a:off x="2091889" y="16143"/>
            <a:ext cx="8008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2D Transforms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B22C40-3672-242D-1F41-98D542C9D6AA}"/>
              </a:ext>
            </a:extLst>
          </p:cNvPr>
          <p:cNvSpPr txBox="1"/>
          <p:nvPr/>
        </p:nvSpPr>
        <p:spPr>
          <a:xfrm rot="10800000" flipH="1" flipV="1">
            <a:off x="555856" y="931309"/>
            <a:ext cx="110802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CSS transform property you can use the following 2D transformation methods: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4292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translate()- 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translate() method moves an element from its current position (according to the parameters given for the X-axis and the Y-axis).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rotate() 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The rotate() method rotates an element clockwise or counter-clockwise according to a given degree.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scale() - The scale() method increases or decreases the size of an element (according to the parameters given for the width and height).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scaleY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The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scaleY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method increases or decreases the height of an element.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scaleX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The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scaleX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method increases or decreases the width of an element.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skewX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The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skewX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method skews an element along the X-axis by the given angle.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skewY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The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skewY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method skews an element along the Y-axis by the given angle.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skew()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The skew() method skews an element along the X and Y-axis by the given angles.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matrix()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The matrix() method take six parameters, containing mathematic functions, which allows you to rotate, scale, move (translate), and skew elements.</a:t>
            </a:r>
            <a:endParaRPr lang="en-US" sz="2000" dirty="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99F1B-FAD1-37B7-61B4-1DD26EA72D9A}"/>
              </a:ext>
            </a:extLst>
          </p:cNvPr>
          <p:cNvSpPr txBox="1"/>
          <p:nvPr/>
        </p:nvSpPr>
        <p:spPr>
          <a:xfrm>
            <a:off x="2731971" y="5724459"/>
            <a:ext cx="5401375" cy="92333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transform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matrix(1, -0.3, 0, 1, 0, 0)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218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31000">
              <a:schemeClr val="accent4">
                <a:lumMod val="20000"/>
                <a:lumOff val="80000"/>
              </a:schemeClr>
            </a:gs>
            <a:gs pos="67000">
              <a:schemeClr val="accent5">
                <a:lumMod val="40000"/>
                <a:lumOff val="60000"/>
              </a:schemeClr>
            </a:gs>
            <a:gs pos="90000">
              <a:schemeClr val="accent2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5A7692-AA63-DAA6-06B9-DC48157437FD}"/>
              </a:ext>
            </a:extLst>
          </p:cNvPr>
          <p:cNvSpPr txBox="1"/>
          <p:nvPr/>
        </p:nvSpPr>
        <p:spPr>
          <a:xfrm>
            <a:off x="2091889" y="16143"/>
            <a:ext cx="8008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Animations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B22C40-3672-242D-1F41-98D542C9D6AA}"/>
              </a:ext>
            </a:extLst>
          </p:cNvPr>
          <p:cNvSpPr txBox="1"/>
          <p:nvPr/>
        </p:nvSpPr>
        <p:spPr>
          <a:xfrm rot="10800000" flipH="1" flipV="1">
            <a:off x="555856" y="1190379"/>
            <a:ext cx="110802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allows animation of HTML elements without using JavaScript!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chapter you will learn about the following properties: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@keyframes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animation-duration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animation-delay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animation-iteration-count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99F1B-FAD1-37B7-61B4-1DD26EA72D9A}"/>
              </a:ext>
            </a:extLst>
          </p:cNvPr>
          <p:cNvSpPr txBox="1"/>
          <p:nvPr/>
        </p:nvSpPr>
        <p:spPr>
          <a:xfrm>
            <a:off x="4608897" y="2333685"/>
            <a:ext cx="7249427" cy="452431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@keyframes example {</a:t>
            </a:r>
          </a:p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 0%   {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background-color:red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; left:0px; top:0px;}</a:t>
            </a:r>
          </a:p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 25%  {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background-color:yellow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; left:200px; top:0px;}</a:t>
            </a:r>
          </a:p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 50%  {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background-color:blue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; left:200px; top:200px;}</a:t>
            </a:r>
          </a:p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 75%  {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background-color:green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; left:0px; top:200px;}</a:t>
            </a:r>
          </a:p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 100% {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background-color:red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; left:0px; top:0px;}</a:t>
            </a:r>
          </a:p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The element to apply the animation to */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width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height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example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animation-duration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4s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4082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E31F8B1-25D1-4A17-B3C6-6DD8B2E625B9}">
  <we:reference id="wa200003964" version="1.0.0.0" store="en-US" storeType="OMEX"/>
  <we:alternateReferences>
    <we:reference id="wa200003964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1050</Words>
  <Application>Microsoft Office PowerPoint</Application>
  <PresentationFormat>Widescreen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PRAGATI SAHU</dc:creator>
  <cp:lastModifiedBy>PRAGATI SAHU</cp:lastModifiedBy>
  <cp:revision>6</cp:revision>
  <dcterms:created xsi:type="dcterms:W3CDTF">2023-12-27T13:25:43Z</dcterms:created>
  <dcterms:modified xsi:type="dcterms:W3CDTF">2023-12-27T15:53:14Z</dcterms:modified>
</cp:coreProperties>
</file>