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2C70-3864-48F5-BE56-758733013DCA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7B12-9D7E-44B4-AD02-25B9353B55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6705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29540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145268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Jemar</a:t>
            </a:r>
            <a:r>
              <a:rPr lang="en-US" dirty="0" smtClean="0"/>
              <a:t> Jude A. </a:t>
            </a:r>
            <a:r>
              <a:rPr lang="en-US" dirty="0" err="1" smtClean="0"/>
              <a:t>Maranga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1905000"/>
            <a:ext cx="6248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213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2514600"/>
            <a:ext cx="500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“Hello everyone guys. </a:t>
            </a:r>
            <a:r>
              <a:rPr lang="en-US" sz="1400" dirty="0" smtClean="0"/>
              <a:t>Hello everyone guys. Hello everyone guys. 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5830" y="2209800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2h ago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892623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8162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867400" y="1295400"/>
            <a:ext cx="1676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1295400"/>
            <a:ext cx="171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Announcement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3669268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Jemar</a:t>
            </a:r>
            <a:r>
              <a:rPr lang="en-US" dirty="0" smtClean="0"/>
              <a:t> Jude A. </a:t>
            </a:r>
            <a:r>
              <a:rPr lang="en-US" dirty="0" err="1" smtClean="0"/>
              <a:t>Maranga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5400" y="3429000"/>
            <a:ext cx="6248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447800" y="3657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4038600"/>
            <a:ext cx="500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“Hello everyone guys. </a:t>
            </a:r>
            <a:r>
              <a:rPr lang="en-US" sz="1400" dirty="0" smtClean="0"/>
              <a:t>Hello everyone guys. Hello everyone guys. 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15830" y="3733800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2h ago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416623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581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Jemar Jude Maranga</dc:creator>
  <cp:lastModifiedBy>Jemar Jude Maranga</cp:lastModifiedBy>
  <cp:revision>2</cp:revision>
  <dcterms:created xsi:type="dcterms:W3CDTF">2016-12-25T12:19:11Z</dcterms:created>
  <dcterms:modified xsi:type="dcterms:W3CDTF">2016-12-25T12:39:02Z</dcterms:modified>
</cp:coreProperties>
</file>