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743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1692" y="4488"/>
      </p:cViewPr>
      <p:guideLst>
        <p:guide orient="horz" pos="864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14"/>
            <a:ext cx="233172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098566"/>
            <a:ext cx="61722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98566"/>
            <a:ext cx="180594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7627614"/>
            <a:ext cx="233172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1626854"/>
            <a:ext cx="23317200" cy="60007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6400814"/>
            <a:ext cx="12115800" cy="181038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6400814"/>
            <a:ext cx="12115800" cy="181038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140452"/>
            <a:ext cx="12120564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8699500"/>
            <a:ext cx="12120564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1" y="6140452"/>
            <a:ext cx="12125325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1" y="8699500"/>
            <a:ext cx="12125325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092200"/>
            <a:ext cx="9024939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092214"/>
            <a:ext cx="15335250" cy="23412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5740414"/>
            <a:ext cx="9024939" cy="187642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0"/>
            <a:ext cx="16459200" cy="22669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100"/>
            <a:ext cx="164592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2"/>
            <a:ext cx="16459200" cy="32194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2"/>
            <a:ext cx="24688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14"/>
            <a:ext cx="24688800" cy="1810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14"/>
            <a:ext cx="6400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2C70-3864-48F5-BE56-758733013DCA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14"/>
            <a:ext cx="8686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14"/>
            <a:ext cx="6400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7B12-9D7E-44B4-AD02-25B9353B55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4267200"/>
            <a:ext cx="20116800" cy="198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5181600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8581072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Jemar</a:t>
            </a:r>
            <a:r>
              <a:rPr lang="en-US" dirty="0" smtClean="0"/>
              <a:t> Jude A. </a:t>
            </a:r>
            <a:r>
              <a:rPr lang="en-US" dirty="0" err="1" smtClean="0"/>
              <a:t>Maranga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7620000"/>
            <a:ext cx="187452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400" y="8534400"/>
            <a:ext cx="27432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10058414"/>
            <a:ext cx="500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“Hello everyone guys. Hello everyone guys. Hello everyone guys. ”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7490" y="8839214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2h ago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345400" y="11570506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974486" y="11582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7602200" y="5181600"/>
            <a:ext cx="5029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602206" y="5181614"/>
            <a:ext cx="171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Announcement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14677072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Jemar</a:t>
            </a:r>
            <a:r>
              <a:rPr lang="en-US" dirty="0" smtClean="0"/>
              <a:t> Jude A. </a:t>
            </a:r>
            <a:r>
              <a:rPr lang="en-US" dirty="0" err="1" smtClean="0"/>
              <a:t>Maranga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86200" y="13716000"/>
            <a:ext cx="187452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3400" y="14630400"/>
            <a:ext cx="27432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15200" y="16154414"/>
            <a:ext cx="500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“Hello everyone guys. Hello everyone guys. Hello everyone guys. 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147490" y="14935202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2h ago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345400" y="17666506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Read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974486" y="17678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6" y="2133600"/>
            <a:ext cx="265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ANNOUNCEMENT LAYOUT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9753600" y="9982200"/>
            <a:ext cx="270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ANNOUNCEMENT LAYOUT</a:t>
            </a:r>
            <a:endParaRPr lang="en-US" b="1" u="sng" dirty="0"/>
          </a:p>
        </p:txBody>
      </p:sp>
      <p:sp>
        <p:nvSpPr>
          <p:cNvPr id="99" name="Rectangle 98"/>
          <p:cNvSpPr/>
          <p:nvPr/>
        </p:nvSpPr>
        <p:spPr>
          <a:xfrm>
            <a:off x="9753600" y="10591800"/>
            <a:ext cx="9525000" cy="617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905999" y="10744200"/>
            <a:ext cx="9181757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906000" y="13258802"/>
            <a:ext cx="4876800" cy="2285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935200" y="13258800"/>
            <a:ext cx="4114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906001" y="10744200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906001" y="114300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Hand:    P20,000.00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906000" y="11746468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BPI:              P20,000.00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906001" y="12051268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Paypal</a:t>
            </a:r>
            <a:r>
              <a:rPr lang="en-US" dirty="0" smtClean="0"/>
              <a:t>:        P20,000.00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906001" y="12344400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Freelancer: P5,000.00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1" y="12660868"/>
            <a:ext cx="236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        P65,000.00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906000" y="11125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DEBIT</a:t>
            </a:r>
            <a:endParaRPr lang="en-US" u="sng" dirty="0"/>
          </a:p>
        </p:txBody>
      </p:sp>
      <p:sp>
        <p:nvSpPr>
          <p:cNvPr id="110" name="TextBox 109"/>
          <p:cNvSpPr txBox="1"/>
          <p:nvPr/>
        </p:nvSpPr>
        <p:spPr>
          <a:xfrm>
            <a:off x="12400874" y="111252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CREDIT</a:t>
            </a:r>
            <a:endParaRPr lang="en-US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12420600" y="11506200"/>
            <a:ext cx="21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David:       P12,000.00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2420601" y="1182266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        P4,500.00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415421" y="12649200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     P16,500.00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 rot="10800000" flipV="1">
            <a:off x="12801600" y="10210800"/>
            <a:ext cx="2971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5392401" y="9982200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Link to Profile</a:t>
            </a:r>
            <a:endParaRPr 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096454" y="11605736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GRAND TOTAL:</a:t>
            </a:r>
            <a:endParaRPr lang="en-US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7144397" y="118988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P36,500.00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026689" y="1082040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25, 2016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906001" y="1333500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Payments</a:t>
            </a:r>
            <a:endParaRPr lang="en-US" b="1" dirty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982200" y="13716000"/>
          <a:ext cx="46482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Payment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David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12/23/2016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P5,000.00</a:t>
                      </a:r>
                      <a:endParaRPr lang="en-US" sz="12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12/20/2016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P2,000.00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13411201" y="13346668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Show: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4173200" y="1333500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4135496" y="1327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4" name="Isosceles Triangle 123"/>
          <p:cNvSpPr/>
          <p:nvPr/>
        </p:nvSpPr>
        <p:spPr>
          <a:xfrm rot="10800000">
            <a:off x="14478000" y="13411199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endCxn id="123" idx="0"/>
          </p:cNvCxnSpPr>
          <p:nvPr/>
        </p:nvCxnSpPr>
        <p:spPr>
          <a:xfrm rot="5400000">
            <a:off x="13986490" y="10797758"/>
            <a:ext cx="2831068" cy="211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383001" y="9982202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Dropdown items:</a:t>
            </a:r>
          </a:p>
          <a:p>
            <a:r>
              <a:rPr lang="en-US" sz="1100" dirty="0" smtClean="0"/>
              <a:t>10, 20, 50, 100</a:t>
            </a:r>
            <a:endParaRPr lang="en-US" sz="1100" dirty="0"/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10515600" y="11506200"/>
            <a:ext cx="4191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3182601" y="998220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Nickname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 rot="5400000">
            <a:off x="11506200" y="11430000"/>
            <a:ext cx="419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4325600" y="9677401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Order by descending </a:t>
            </a:r>
          </a:p>
          <a:p>
            <a:r>
              <a:rPr lang="en-US" sz="1100" dirty="0" smtClean="0"/>
              <a:t>date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5011400" y="13335000"/>
            <a:ext cx="111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 Profit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7449801" y="132588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7923052" y="13258800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134" name="Isosceles Triangle 133"/>
          <p:cNvSpPr/>
          <p:nvPr/>
        </p:nvSpPr>
        <p:spPr>
          <a:xfrm rot="10800000">
            <a:off x="18669000" y="134112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7907000" y="133350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17106900" y="11544300"/>
            <a:ext cx="3048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7678401" y="9982202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Dropdown items:</a:t>
            </a:r>
          </a:p>
          <a:p>
            <a:r>
              <a:rPr lang="en-US" sz="1100" dirty="0" smtClean="0"/>
              <a:t>Month, Year</a:t>
            </a:r>
            <a:endParaRPr lang="en-US" sz="1100" dirty="0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15087600" y="13792200"/>
          <a:ext cx="3810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9050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December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P20,000.00</a:t>
                      </a:r>
                      <a:endParaRPr lang="en-US" sz="12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November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P13,000.00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14724135" y="11125200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OTHER EXPENSES</a:t>
            </a:r>
            <a:endParaRPr lang="en-US" u="sng" dirty="0"/>
          </a:p>
        </p:txBody>
      </p:sp>
      <p:sp>
        <p:nvSpPr>
          <p:cNvPr id="141" name="TextBox 140"/>
          <p:cNvSpPr txBox="1"/>
          <p:nvPr/>
        </p:nvSpPr>
        <p:spPr>
          <a:xfrm>
            <a:off x="14783918" y="11506200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P12,000.00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9906000" y="15773400"/>
            <a:ext cx="1905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Export as 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4935200" y="15697200"/>
            <a:ext cx="1905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Export as 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152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Jemar Jude Maranga</dc:creator>
  <cp:lastModifiedBy>Jemar Jude Maranga</cp:lastModifiedBy>
  <cp:revision>19</cp:revision>
  <dcterms:created xsi:type="dcterms:W3CDTF">2016-12-25T12:19:11Z</dcterms:created>
  <dcterms:modified xsi:type="dcterms:W3CDTF">2016-12-25T16:28:18Z</dcterms:modified>
</cp:coreProperties>
</file>