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AFA77-6690-41BD-ACF1-25893A5A7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EE161-B9B1-4375-98EC-3A75295D1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19B30-9FE8-4134-9A30-B9BF2A7C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85C-9E87-4DC7-91FE-CAD92C58BC4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81923-5F28-4733-B439-C443717F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9BF33-5B20-485E-8EF8-B7819CDD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11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68FB1-922D-473E-B866-9465DB31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C5C1DE-8CCB-43FF-A07A-C0612773C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2E13A-1F97-4965-9280-68F10452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85C-9E87-4DC7-91FE-CAD92C58BC4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AFA98-F6F4-42ED-95E2-B5CB134D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0036F-92AA-44FF-9C59-869FD854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03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9E552C-A93F-4375-B65B-0B4FB910D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7CCCED-B576-423B-B438-53F8A731C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3B6BA-AA09-4BB6-AF9B-9F2E351D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85C-9E87-4DC7-91FE-CAD92C58BC4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85AF4-B9DB-4547-984B-89889AFC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F5B81-93ED-42A3-8F6E-83DED6F4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5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A07C2-C960-4EF7-B6BB-15B57576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12564-7663-4569-9FA5-69DCAAA5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B965B-BE12-4FE5-8CEA-B12CB14E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85C-9E87-4DC7-91FE-CAD92C58BC4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F8704-A52D-4266-8A83-FB80565E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04DDE-EF83-4BCE-862B-F072985C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63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21330-DCBE-4B37-9881-91B0E871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96B59-D3D4-47AF-88FB-25E513926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5EEA7-764D-4211-B71D-2AE35E78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85C-9E87-4DC7-91FE-CAD92C58BC4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FBC55-A609-4C7A-A890-421EE549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B56EF-5B5D-49F3-A51A-D4CD488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6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6DFBF-F681-41D0-801A-54D79F5F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E6B04-D385-4300-8EA7-5B1862C01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394701-3B2F-4E19-96CD-4DD3B061C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7CDCC-4776-40DA-B99D-D1A62AB7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85C-9E87-4DC7-91FE-CAD92C58BC4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97564-0183-49E7-B356-17C9A98E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54E7-6B2F-4FB1-A5E0-7AA5CDB8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6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0091C-86FC-4F18-8ED5-FA0D8518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603AAB-94C4-4780-A2EA-AE853193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6B9FE7-5A3A-441C-A8F5-62BAB6DE4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F4E5D2-853E-4DDE-9BF2-A208B943D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1A66D3-5A55-4C37-8EC2-04F28E540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FDBD8D-FFC2-436B-949A-59B3C285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85C-9E87-4DC7-91FE-CAD92C58BC4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9F519A-5C90-486F-995B-9DC57AD3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C6EF0-CB62-4575-93D4-345FFB46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8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0C929-FC11-4B35-A464-9936AC64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293CAA-9184-4A9B-AE7F-1A767AFC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85C-9E87-4DC7-91FE-CAD92C58BC4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297411-8F02-46DD-BF98-2D899902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BC7EE0-20BF-483D-813C-81F915A2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725035-34A9-4EA3-A9F0-1FC7A463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85C-9E87-4DC7-91FE-CAD92C58BC4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362E66-7968-424B-AC92-F1247A94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C3FF10-E3A7-494A-BF4E-051A32B8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8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45ADD-7D1A-4B26-8773-AECC5AD5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55B64-5879-4528-A9C2-D173B805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D244F2-35C5-49D4-846E-3BA52C3ED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E18B1-966A-4D3E-9CC0-7640313E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85C-9E87-4DC7-91FE-CAD92C58BC4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78E8B-B7DF-4E34-AAA6-D0DE8EA6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4F072-8016-45D6-A85B-A0A69555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7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4B4F0-8B08-4D5B-AC6F-A66A0B1C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E9E167-A98E-4723-956E-23694AEFE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88216-723B-48DA-B7C4-8BC25CEE4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4F975D-B8B0-42EA-A5E3-CCF61EC0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85C-9E87-4DC7-91FE-CAD92C58BC4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613D7-5165-4480-9A68-5DA0D797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51D5D-EC35-46DA-A6CB-7482329B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0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C4F407-B797-4CF6-86C6-5218A4EC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DBF65-A5EB-41F7-84F3-6F32354A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BB339-5CA7-4A8D-BC63-52C4AE38A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4C85C-9E87-4DC7-91FE-CAD92C58BC4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A3591-68AE-4329-86FC-439B13877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54179-0AB0-428A-8625-3AD0D0083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1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07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AB762D-1105-44DC-ABD1-CC6C6B128936}"/>
              </a:ext>
            </a:extLst>
          </p:cNvPr>
          <p:cNvSpPr txBox="1"/>
          <p:nvPr/>
        </p:nvSpPr>
        <p:spPr>
          <a:xfrm>
            <a:off x="742207" y="1282535"/>
            <a:ext cx="756264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캐시 상태와 대응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기존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캐시 없음 </a:t>
            </a:r>
            <a:r>
              <a:rPr lang="en-US" altLang="ko-KR" dirty="0"/>
              <a:t>: </a:t>
            </a:r>
            <a:r>
              <a:rPr lang="ko-KR" altLang="en-US" dirty="0"/>
              <a:t>캐시 생성 </a:t>
            </a:r>
            <a:r>
              <a:rPr lang="en-US" altLang="ko-KR" dirty="0"/>
              <a:t>&amp; </a:t>
            </a:r>
            <a:r>
              <a:rPr lang="ko-KR" altLang="en-US" dirty="0"/>
              <a:t>대기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캐시 있음 </a:t>
            </a:r>
            <a:r>
              <a:rPr lang="en-US" altLang="ko-KR" dirty="0"/>
              <a:t>: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Catcher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캐시 없음</a:t>
            </a:r>
            <a:r>
              <a:rPr lang="en-US" altLang="ko-KR" dirty="0"/>
              <a:t>, </a:t>
            </a:r>
            <a:r>
              <a:rPr lang="en-US" altLang="ko-KR" dirty="0" err="1"/>
              <a:t>aysncNew</a:t>
            </a:r>
            <a:r>
              <a:rPr lang="en-US" altLang="ko-KR" dirty="0"/>
              <a:t>(false) : </a:t>
            </a:r>
            <a:r>
              <a:rPr lang="ko-KR" altLang="en-US" dirty="0"/>
              <a:t>캐시 생성 </a:t>
            </a:r>
            <a:r>
              <a:rPr lang="en-US" altLang="ko-KR" dirty="0"/>
              <a:t>&amp; </a:t>
            </a:r>
            <a:r>
              <a:rPr lang="ko-KR" altLang="en-US" dirty="0"/>
              <a:t>대기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캐시 없음</a:t>
            </a:r>
            <a:r>
              <a:rPr lang="en-US" altLang="ko-KR" dirty="0"/>
              <a:t>, </a:t>
            </a:r>
            <a:r>
              <a:rPr lang="en-US" altLang="ko-KR" dirty="0" err="1"/>
              <a:t>aysncNew</a:t>
            </a:r>
            <a:r>
              <a:rPr lang="en-US" altLang="ko-KR" dirty="0"/>
              <a:t>(true) : </a:t>
            </a:r>
            <a:r>
              <a:rPr lang="ko-KR" altLang="en-US" dirty="0"/>
              <a:t>사용</a:t>
            </a:r>
            <a:r>
              <a:rPr lang="en-US" altLang="ko-KR" dirty="0"/>
              <a:t>(null) &amp; </a:t>
            </a:r>
            <a:r>
              <a:rPr lang="ko-KR" altLang="en-US" dirty="0"/>
              <a:t>캐시 생성</a:t>
            </a:r>
            <a:r>
              <a:rPr lang="en-US" altLang="ko-KR" dirty="0"/>
              <a:t>(async)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캐시 있음</a:t>
            </a:r>
            <a:r>
              <a:rPr lang="en-US" altLang="ko-KR" dirty="0"/>
              <a:t>(</a:t>
            </a:r>
            <a:r>
              <a:rPr lang="ko-KR" altLang="en-US" dirty="0"/>
              <a:t>정상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캐시 있음</a:t>
            </a:r>
            <a:r>
              <a:rPr lang="en-US" altLang="ko-KR" dirty="0"/>
              <a:t>(update</a:t>
            </a:r>
            <a:r>
              <a:rPr lang="ko-KR" altLang="en-US" dirty="0"/>
              <a:t>필요</a:t>
            </a:r>
            <a:r>
              <a:rPr lang="en-US" altLang="ko-KR" dirty="0"/>
              <a:t>), </a:t>
            </a:r>
            <a:r>
              <a:rPr lang="en-US" altLang="ko-KR" dirty="0" err="1"/>
              <a:t>asyncUpdate</a:t>
            </a:r>
            <a:r>
              <a:rPr lang="en-US" altLang="ko-KR" dirty="0"/>
              <a:t>(false)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대기 </a:t>
            </a:r>
            <a:r>
              <a:rPr lang="en-US" altLang="ko-KR" dirty="0"/>
              <a:t>&amp;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캐시 있음</a:t>
            </a:r>
            <a:r>
              <a:rPr lang="en-US" altLang="ko-KR" dirty="0"/>
              <a:t>(update</a:t>
            </a:r>
            <a:r>
              <a:rPr lang="ko-KR" altLang="en-US" dirty="0"/>
              <a:t>필요</a:t>
            </a:r>
            <a:r>
              <a:rPr lang="en-US" altLang="ko-KR" dirty="0"/>
              <a:t>), </a:t>
            </a:r>
            <a:r>
              <a:rPr lang="en-US" altLang="ko-KR" dirty="0" err="1"/>
              <a:t>asyncUpdate</a:t>
            </a:r>
            <a:r>
              <a:rPr lang="en-US" altLang="ko-KR" dirty="0"/>
              <a:t>(true)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사용 </a:t>
            </a:r>
            <a:r>
              <a:rPr lang="en-US" altLang="ko-KR" dirty="0"/>
              <a:t>&amp; </a:t>
            </a:r>
            <a:r>
              <a:rPr lang="ko-KR" altLang="en-US" dirty="0"/>
              <a:t>캐시 생성</a:t>
            </a:r>
            <a:r>
              <a:rPr lang="en-US" altLang="ko-KR" dirty="0"/>
              <a:t>(async)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74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AB762D-1105-44DC-ABD1-CC6C6B128936}"/>
              </a:ext>
            </a:extLst>
          </p:cNvPr>
          <p:cNvSpPr txBox="1"/>
          <p:nvPr/>
        </p:nvSpPr>
        <p:spPr>
          <a:xfrm>
            <a:off x="742207" y="1282535"/>
            <a:ext cx="89226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캐시 </a:t>
            </a:r>
            <a:r>
              <a:rPr lang="ko-KR" altLang="en-US" dirty="0" err="1"/>
              <a:t>생성중</a:t>
            </a:r>
            <a:r>
              <a:rPr lang="ko-KR" altLang="en-US" dirty="0"/>
              <a:t> 오류 발생시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기존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캐시 데이터에 </a:t>
            </a:r>
            <a:r>
              <a:rPr lang="en-US" altLang="ko-KR" dirty="0"/>
              <a:t>null</a:t>
            </a:r>
            <a:r>
              <a:rPr lang="ko-KR" altLang="en-US" dirty="0"/>
              <a:t>을 넣고 캐시 생성</a:t>
            </a:r>
            <a:r>
              <a:rPr lang="en-US" altLang="ko-KR" dirty="0"/>
              <a:t>(</a:t>
            </a:r>
            <a:r>
              <a:rPr lang="ko-KR" altLang="en-US" dirty="0"/>
              <a:t>갱신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(</a:t>
            </a:r>
            <a:r>
              <a:rPr lang="ko-KR" altLang="en-US" dirty="0"/>
              <a:t>다른 요청에 의핸 반복적인 오류발생을 막으려면 </a:t>
            </a:r>
            <a:r>
              <a:rPr lang="en-US" altLang="ko-KR" dirty="0"/>
              <a:t>null </a:t>
            </a:r>
            <a:r>
              <a:rPr lang="ko-KR" altLang="en-US" dirty="0"/>
              <a:t>값을 넣고 갱신해줘야 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Catcher</a:t>
            </a:r>
          </a:p>
          <a:p>
            <a:r>
              <a:rPr lang="en-US" altLang="ko-KR" dirty="0"/>
              <a:t> - NULL : null,</a:t>
            </a:r>
            <a:r>
              <a:rPr lang="ko-KR" altLang="en-US" dirty="0"/>
              <a:t> 캐시 생성</a:t>
            </a:r>
            <a:r>
              <a:rPr lang="en-US" altLang="ko-KR" dirty="0"/>
              <a:t>(</a:t>
            </a:r>
            <a:r>
              <a:rPr lang="ko-KR" altLang="en-US" dirty="0"/>
              <a:t>기존과 동일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REUSE : </a:t>
            </a:r>
            <a:r>
              <a:rPr lang="ko-KR" altLang="en-US" dirty="0"/>
              <a:t>갱신 직전의 데이터를 그대로 유지하고 만료</a:t>
            </a:r>
            <a:r>
              <a:rPr lang="en-US" altLang="ko-KR" dirty="0"/>
              <a:t>, </a:t>
            </a:r>
            <a:r>
              <a:rPr lang="ko-KR" altLang="en-US" dirty="0"/>
              <a:t>업데이트 시간만 초기화</a:t>
            </a:r>
            <a:endParaRPr lang="en-US" altLang="ko-KR" dirty="0"/>
          </a:p>
          <a:p>
            <a:r>
              <a:rPr lang="en-US" altLang="ko-KR" dirty="0"/>
              <a:t> - CUSTOM : </a:t>
            </a:r>
            <a:r>
              <a:rPr lang="ko-KR" altLang="en-US" dirty="0"/>
              <a:t>별도의 함수를 받아 콜백처리</a:t>
            </a:r>
          </a:p>
        </p:txBody>
      </p:sp>
    </p:spTree>
    <p:extLst>
      <p:ext uri="{BB962C8B-B14F-4D97-AF65-F5344CB8AC3E}">
        <p14:creationId xmlns:p14="http://schemas.microsoft.com/office/powerpoint/2010/main" val="184697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CA70FA-F13D-42D6-927C-5DF170BDBA3C}"/>
              </a:ext>
            </a:extLst>
          </p:cNvPr>
          <p:cNvSpPr txBox="1"/>
          <p:nvPr/>
        </p:nvSpPr>
        <p:spPr>
          <a:xfrm>
            <a:off x="742207" y="1282535"/>
            <a:ext cx="652223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캐시와 </a:t>
            </a:r>
            <a:r>
              <a:rPr lang="en-US" altLang="ko-KR" dirty="0"/>
              <a:t>Catcher</a:t>
            </a:r>
            <a:r>
              <a:rPr lang="ko-KR" altLang="en-US" dirty="0"/>
              <a:t>의 데이터 비교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그림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기본 캐시 시스템 </a:t>
            </a:r>
            <a:r>
              <a:rPr lang="en-US" altLang="ko-KR" dirty="0"/>
              <a:t>&lt;- </a:t>
            </a:r>
            <a:r>
              <a:rPr lang="ko-KR" altLang="en-US" dirty="0" err="1"/>
              <a:t>캐시되는</a:t>
            </a:r>
            <a:r>
              <a:rPr lang="ko-KR" altLang="en-US" dirty="0"/>
              <a:t>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Catcher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기본 캐시 </a:t>
            </a:r>
            <a:r>
              <a:rPr lang="ko-KR" altLang="en-US" dirty="0" err="1"/>
              <a:t>스스템</a:t>
            </a:r>
            <a:r>
              <a:rPr lang="ko-KR" altLang="en-US" dirty="0"/>
              <a:t> </a:t>
            </a:r>
            <a:r>
              <a:rPr lang="en-US" altLang="ko-KR" dirty="0"/>
              <a:t>&lt;- </a:t>
            </a:r>
            <a:r>
              <a:rPr lang="en-US" altLang="ko-KR" dirty="0" err="1"/>
              <a:t>CacheData</a:t>
            </a:r>
            <a:r>
              <a:rPr lang="en-US" altLang="ko-KR" dirty="0"/>
              <a:t> + </a:t>
            </a:r>
            <a:r>
              <a:rPr lang="ko-KR" altLang="en-US" dirty="0" err="1"/>
              <a:t>캐시되는</a:t>
            </a:r>
            <a:r>
              <a:rPr lang="ko-KR" altLang="en-US" dirty="0"/>
              <a:t> 데이터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CacheData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- </a:t>
            </a:r>
            <a:r>
              <a:rPr lang="en-US" altLang="ko-KR" dirty="0" err="1"/>
              <a:t>create_dt</a:t>
            </a:r>
            <a:r>
              <a:rPr lang="en-US" altLang="ko-KR" dirty="0"/>
              <a:t> : </a:t>
            </a:r>
            <a:r>
              <a:rPr lang="ko-KR" altLang="en-US" dirty="0"/>
              <a:t>캐시 생성 시간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en-US" altLang="ko-KR" dirty="0" err="1"/>
              <a:t>update_ms</a:t>
            </a:r>
            <a:r>
              <a:rPr lang="en-US" altLang="ko-KR" dirty="0"/>
              <a:t> : </a:t>
            </a:r>
            <a:r>
              <a:rPr lang="en-US" altLang="ko-KR" dirty="0" err="1"/>
              <a:t>create_dt</a:t>
            </a:r>
            <a:r>
              <a:rPr lang="en-US" altLang="ko-KR" dirty="0"/>
              <a:t> </a:t>
            </a:r>
            <a:r>
              <a:rPr lang="ko-KR" altLang="en-US" dirty="0"/>
              <a:t>이후</a:t>
            </a:r>
            <a:r>
              <a:rPr lang="en-US" altLang="ko-KR" dirty="0"/>
              <a:t> </a:t>
            </a:r>
            <a:r>
              <a:rPr lang="ko-KR" altLang="en-US" dirty="0"/>
              <a:t>캐시가 갱신되는 시간</a:t>
            </a:r>
            <a:r>
              <a:rPr lang="en-US" altLang="ko-KR" dirty="0"/>
              <a:t>(</a:t>
            </a:r>
            <a:r>
              <a:rPr lang="ko-KR" altLang="en-US" dirty="0" err="1"/>
              <a:t>밀리초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- </a:t>
            </a:r>
            <a:r>
              <a:rPr lang="en-US" altLang="ko-KR" dirty="0" err="1"/>
              <a:t>expire_ms</a:t>
            </a:r>
            <a:r>
              <a:rPr lang="en-US" altLang="ko-KR" dirty="0"/>
              <a:t> : </a:t>
            </a:r>
            <a:r>
              <a:rPr lang="en-US" altLang="ko-KR" dirty="0" err="1"/>
              <a:t>create_dt</a:t>
            </a:r>
            <a:r>
              <a:rPr lang="en-US" altLang="ko-KR" dirty="0"/>
              <a:t> </a:t>
            </a:r>
            <a:r>
              <a:rPr lang="ko-KR" altLang="en-US" dirty="0"/>
              <a:t>이후 캐시가 만료되는 시간</a:t>
            </a:r>
            <a:r>
              <a:rPr lang="en-US" altLang="ko-KR" dirty="0"/>
              <a:t>(</a:t>
            </a:r>
            <a:r>
              <a:rPr lang="ko-KR" altLang="en-US" dirty="0" err="1"/>
              <a:t>밀리초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- status : </a:t>
            </a:r>
            <a:r>
              <a:rPr lang="ko-KR" altLang="en-US" dirty="0"/>
              <a:t>상태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66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</TotalTime>
  <Words>244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NHN</dc:creator>
  <cp:lastModifiedBy>NHN</cp:lastModifiedBy>
  <cp:revision>9</cp:revision>
  <dcterms:created xsi:type="dcterms:W3CDTF">2020-07-14T05:12:37Z</dcterms:created>
  <dcterms:modified xsi:type="dcterms:W3CDTF">2020-07-22T01:07:08Z</dcterms:modified>
</cp:coreProperties>
</file>