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8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4202-19E8-42B7-AD89-663E6A56C5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DBC1-93CD-4184-8914-1D050886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67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קבועים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</a:t>
            </a:r>
          </a:p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811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הגדרה ומוטיבציה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"קבוע" הוא "שם" שנותנים לערך קבוע (מספר או מחרוזת)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ARRAY_SIZE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ARRAY_SIZE dup(?)</a:t>
            </a:r>
          </a:p>
          <a:p>
            <a:pPr algn="r" rtl="1"/>
            <a:r>
              <a:rPr lang="he-IL" dirty="0"/>
              <a:t>בכל מקום בתכנית בו נתייחס לגודל המערך, נוכל לעשות זאת באמצעות הקבוע</a:t>
            </a:r>
          </a:p>
          <a:p>
            <a:pPr algn="r" rtl="1"/>
            <a:r>
              <a:rPr lang="he-IL" dirty="0"/>
              <a:t>אם גודל המערך משתנה, נצטרך לבצע שינוי רק במקום אחד!</a:t>
            </a:r>
          </a:p>
        </p:txBody>
      </p:sp>
    </p:spTree>
    <p:extLst>
      <p:ext uri="{BB962C8B-B14F-4D97-AF65-F5344CB8AC3E}">
        <p14:creationId xmlns:p14="http://schemas.microsoft.com/office/powerpoint/2010/main" val="15101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קבועים</a:t>
            </a:r>
            <a:r>
              <a:rPr lang="en-US" dirty="0"/>
              <a:t> </a:t>
            </a:r>
            <a:r>
              <a:rPr lang="he-IL" dirty="0"/>
              <a:t>לעומת משתנים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נהוג להגדיר קבועים בראש התכנית, ליד הגדרות המשתנים</a:t>
            </a:r>
          </a:p>
          <a:p>
            <a:pPr algn="r" rtl="1"/>
            <a:r>
              <a:rPr lang="he-IL" dirty="0"/>
              <a:t>לא משפיעים בכלל על שפת המכונה – </a:t>
            </a:r>
            <a:r>
              <a:rPr lang="he-IL" i="1" dirty="0"/>
              <a:t>אך ורק דרך נוחה יותר לכתוב קבועים</a:t>
            </a:r>
            <a:endParaRPr lang="en-US" i="1" dirty="0"/>
          </a:p>
          <a:p>
            <a:pPr algn="r" rtl="1"/>
            <a:r>
              <a:rPr lang="he-IL" dirty="0"/>
              <a:t>בפרט, בשונה ממשתנים: קבועים אינם תופסים מקום </a:t>
            </a:r>
            <a:r>
              <a:rPr lang="he-IL" dirty="0" err="1"/>
              <a:t>בזכרון</a:t>
            </a:r>
            <a:r>
              <a:rPr lang="he-IL" dirty="0"/>
              <a:t>!</a:t>
            </a:r>
          </a:p>
          <a:p>
            <a:pPr algn="r" rtl="1"/>
            <a:r>
              <a:rPr lang="he-IL" dirty="0"/>
              <a:t>לכן, לקבוע אין "גודל" (בית או </a:t>
            </a:r>
            <a:r>
              <a:rPr lang="en-US" dirty="0"/>
              <a:t>word</a:t>
            </a:r>
            <a:r>
              <a:rPr lang="he-IL" dirty="0"/>
              <a:t>), בדיוק כמו שלמספר עצמו אין </a:t>
            </a:r>
            <a:r>
              <a:rPr lang="he-IL"/>
              <a:t>"גודל"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שני סוגי קבועים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שתי דרכים להגדיר קבועים:</a:t>
            </a:r>
          </a:p>
          <a:p>
            <a:pPr lvl="1" algn="r" rtl="1"/>
            <a:r>
              <a:rPr lang="en-US" dirty="0"/>
              <a:t>EQU</a:t>
            </a:r>
            <a:r>
              <a:rPr lang="he-IL" dirty="0"/>
              <a:t>:</a:t>
            </a:r>
            <a:endParaRPr lang="en-US" dirty="0"/>
          </a:p>
          <a:p>
            <a:pPr lvl="2" algn="r" rtl="1"/>
            <a:r>
              <a:rPr lang="he-IL" dirty="0"/>
              <a:t>מתאים למספרים ולמחרוזות</a:t>
            </a:r>
            <a:endParaRPr lang="en-US" dirty="0"/>
          </a:p>
          <a:p>
            <a:pPr lvl="2" algn="r" rtl="1"/>
            <a:r>
              <a:rPr lang="he-IL" dirty="0"/>
              <a:t>החלפה של </a:t>
            </a:r>
            <a:r>
              <a:rPr lang="he-IL" dirty="0" err="1"/>
              <a:t>תוים</a:t>
            </a:r>
            <a:r>
              <a:rPr lang="he-IL" dirty="0"/>
              <a:t> – בכל מקום בתכנית בו מופיע שם הקבוע, זה כאילו היה רשום מה שהקבוע מוגדר אליו</a:t>
            </a:r>
          </a:p>
          <a:p>
            <a:pPr lvl="1" algn="r" rtl="1"/>
            <a:r>
              <a:rPr lang="he-IL" dirty="0"/>
              <a:t>'=':</a:t>
            </a:r>
            <a:endParaRPr lang="en-US" dirty="0"/>
          </a:p>
          <a:p>
            <a:pPr lvl="2" algn="r" rtl="1"/>
            <a:r>
              <a:rPr lang="he-IL" dirty="0"/>
              <a:t>מתאים רק למספרים</a:t>
            </a:r>
            <a:endParaRPr lang="en-US" dirty="0"/>
          </a:p>
          <a:p>
            <a:pPr lvl="2" algn="r" rtl="1"/>
            <a:r>
              <a:rPr lang="he-IL" dirty="0"/>
              <a:t>ניתן, עקרונית, להגדיר מחדש בהמשך התכנית (לא כדאי)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8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חשבון עם קבועים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ניתן לבצע פעולות חשבון בקבועים: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Rows        EQU  20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Columns     EQU  30</a:t>
            </a:r>
          </a:p>
          <a:p>
            <a:pPr marL="0" indent="0" algn="l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TotalItems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EQU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Rows * Columns</a:t>
            </a:r>
          </a:p>
          <a:p>
            <a:pPr algn="r" rtl="1"/>
            <a:r>
              <a:rPr lang="he-IL" dirty="0"/>
              <a:t>עבור </a:t>
            </a:r>
            <a:r>
              <a:rPr lang="he-IL" dirty="0" err="1"/>
              <a:t>קבועי</a:t>
            </a:r>
            <a:r>
              <a:rPr lang="he-IL" dirty="0"/>
              <a:t> </a:t>
            </a:r>
            <a:r>
              <a:rPr lang="en-US" dirty="0"/>
              <a:t>EQU</a:t>
            </a:r>
            <a:r>
              <a:rPr lang="he-IL" dirty="0"/>
              <a:t>, החישוב מתבצע</a:t>
            </a:r>
            <a:r>
              <a:rPr lang="en-US" dirty="0"/>
              <a:t> </a:t>
            </a:r>
            <a:r>
              <a:rPr lang="he-IL" dirty="0"/>
              <a:t>במקום בתכנית בו שם הקבוע רשום</a:t>
            </a:r>
          </a:p>
          <a:p>
            <a:pPr algn="r" rtl="1"/>
            <a:r>
              <a:rPr lang="he-IL" dirty="0"/>
              <a:t>עבור </a:t>
            </a:r>
            <a:r>
              <a:rPr lang="he-IL" dirty="0" err="1"/>
              <a:t>קבועי</a:t>
            </a:r>
            <a:r>
              <a:rPr lang="he-IL" dirty="0"/>
              <a:t> '=', החישוב מתבצע ברגע ההגדרה – במקום בו שם הקבוע מופיע, מוחלפת רק התוצאה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מונה המיקום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כזכור, בזמן </a:t>
            </a:r>
            <a:r>
              <a:rPr lang="he-IL" dirty="0" err="1"/>
              <a:t>האסמבלי</a:t>
            </a:r>
            <a:r>
              <a:rPr lang="he-IL" dirty="0"/>
              <a:t> האסמבלר מסדר את </a:t>
            </a:r>
            <a:r>
              <a:rPr lang="he-IL" dirty="0" err="1"/>
              <a:t>הזכרון</a:t>
            </a:r>
            <a:r>
              <a:rPr lang="he-IL" dirty="0"/>
              <a:t> של התכנית – מחשב כתובות של משתנים, תוויות וכו'</a:t>
            </a:r>
          </a:p>
          <a:p>
            <a:pPr algn="r" rtl="1"/>
            <a:r>
              <a:rPr lang="he-IL" dirty="0"/>
              <a:t>באופן עקרוני, האסמבלר פשוט מחזיק מונה (</a:t>
            </a:r>
            <a:r>
              <a:rPr lang="en-US" dirty="0">
                <a:solidFill>
                  <a:srgbClr val="FFFF00"/>
                </a:solidFill>
              </a:rPr>
              <a:t>location counter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he-IL" dirty="0"/>
              <a:t>או </a:t>
            </a:r>
            <a:r>
              <a:rPr lang="en-US" dirty="0" err="1">
                <a:solidFill>
                  <a:srgbClr val="FFFF00"/>
                </a:solidFill>
              </a:rPr>
              <a:t>lc</a:t>
            </a:r>
            <a:r>
              <a:rPr lang="he-IL" dirty="0"/>
              <a:t>) שסופר לאן הגענו:</a:t>
            </a:r>
          </a:p>
          <a:p>
            <a:pPr lvl="1" algn="r" rtl="1"/>
            <a:r>
              <a:rPr lang="he-IL" dirty="0"/>
              <a:t>מחשב כמה בתים תופסת הפקודה הראשונה, אח"כ הפקודה הבאה, וכו'</a:t>
            </a:r>
          </a:p>
          <a:p>
            <a:pPr lvl="1" algn="r" rtl="1"/>
            <a:r>
              <a:rPr lang="he-IL" dirty="0"/>
              <a:t>כשמגיעים לתווית, הכתובת שלה תהיה כתובת ההתחלה +</a:t>
            </a:r>
            <a:r>
              <a:rPr lang="en-US" dirty="0"/>
              <a:t> </a:t>
            </a:r>
            <a:r>
              <a:rPr lang="he-IL" dirty="0"/>
              <a:t> הערך הנוכחי של המונה</a:t>
            </a:r>
            <a:r>
              <a:rPr lang="en-US" dirty="0"/>
              <a:t>;</a:t>
            </a:r>
            <a:r>
              <a:rPr lang="he-IL" dirty="0"/>
              <a:t> וכו'</a:t>
            </a:r>
          </a:p>
        </p:txBody>
      </p:sp>
    </p:spTree>
    <p:extLst>
      <p:ext uri="{BB962C8B-B14F-4D97-AF65-F5344CB8AC3E}">
        <p14:creationId xmlns:p14="http://schemas.microsoft.com/office/powerpoint/2010/main" val="142454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חישוב אורכים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נוכל</a:t>
            </a:r>
            <a:r>
              <a:rPr lang="en-US" dirty="0"/>
              <a:t> </a:t>
            </a:r>
            <a:r>
              <a:rPr lang="he-IL" dirty="0"/>
              <a:t>לנצל את ה-</a:t>
            </a:r>
            <a:r>
              <a:rPr lang="en-US" dirty="0" err="1"/>
              <a:t>lc</a:t>
            </a:r>
            <a:r>
              <a:rPr lang="he-IL" dirty="0"/>
              <a:t> לצורך חישוב</a:t>
            </a:r>
            <a:r>
              <a:rPr lang="en-US" dirty="0"/>
              <a:t> </a:t>
            </a:r>
            <a:r>
              <a:rPr lang="he-IL" dirty="0"/>
              <a:t>אוטומטי של אורך מחרוזת: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“My string”,0</a:t>
            </a:r>
          </a:p>
          <a:p>
            <a:pPr marL="0" indent="0" algn="l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 - array</a:t>
            </a:r>
          </a:p>
          <a:p>
            <a:pPr algn="r" rtl="1"/>
            <a:r>
              <a:rPr lang="he-IL" dirty="0"/>
              <a:t>כעת </a:t>
            </a:r>
            <a:r>
              <a:rPr lang="en-US" dirty="0" err="1"/>
              <a:t>arrlen</a:t>
            </a:r>
            <a:r>
              <a:rPr lang="he-IL" dirty="0"/>
              <a:t> יכיל את האורך של </a:t>
            </a:r>
            <a:r>
              <a:rPr lang="en-US" dirty="0"/>
              <a:t>array</a:t>
            </a:r>
            <a:endParaRPr lang="he-IL" dirty="0"/>
          </a:p>
          <a:p>
            <a:pPr algn="r" rtl="1"/>
            <a:r>
              <a:rPr lang="he-IL" dirty="0"/>
              <a:t>חשוב שהגדרת </a:t>
            </a:r>
            <a:r>
              <a:rPr lang="en-US" dirty="0" err="1"/>
              <a:t>arrlen</a:t>
            </a:r>
            <a:r>
              <a:rPr lang="he-IL" dirty="0"/>
              <a:t> תבוא </a:t>
            </a:r>
            <a:r>
              <a:rPr lang="he-IL" i="1" dirty="0"/>
              <a:t>מיד</a:t>
            </a:r>
            <a:r>
              <a:rPr lang="he-IL" dirty="0"/>
              <a:t> לאחר המחרוזת!</a:t>
            </a:r>
            <a:endParaRPr lang="en-US" dirty="0"/>
          </a:p>
          <a:p>
            <a:pPr algn="r" rtl="1"/>
            <a:r>
              <a:rPr lang="he-IL" dirty="0"/>
              <a:t>למה לא נוכל להשתמש בקבוע </a:t>
            </a:r>
            <a:r>
              <a:rPr lang="en-US" dirty="0"/>
              <a:t>EQU</a:t>
            </a:r>
            <a:r>
              <a:rPr lang="he-IL" dirty="0"/>
              <a:t> במקום '='?</a:t>
            </a:r>
          </a:p>
        </p:txBody>
      </p:sp>
    </p:spTree>
    <p:extLst>
      <p:ext uri="{BB962C8B-B14F-4D97-AF65-F5344CB8AC3E}">
        <p14:creationId xmlns:p14="http://schemas.microsoft.com/office/powerpoint/2010/main" val="353571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328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קבועים</vt:lpstr>
      <vt:lpstr>הגדרה ומוטיבציה</vt:lpstr>
      <vt:lpstr>קבועים לעומת משתנים</vt:lpstr>
      <vt:lpstr>שני סוגי קבועים</vt:lpstr>
      <vt:lpstr>חשבון עם קבועים</vt:lpstr>
      <vt:lpstr>מונה המיקום</vt:lpstr>
      <vt:lpstr>חישוב אורכים</vt:lpstr>
    </vt:vector>
  </TitlesOfParts>
  <Company>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המחשב ומבוא לאסמבלי</dc:title>
  <dc:creator>Windows User</dc:creator>
  <cp:lastModifiedBy>אופיר שביט</cp:lastModifiedBy>
  <cp:revision>658</cp:revision>
  <dcterms:created xsi:type="dcterms:W3CDTF">2014-11-01T20:42:48Z</dcterms:created>
  <dcterms:modified xsi:type="dcterms:W3CDTF">2022-02-28T10:59:28Z</dcterms:modified>
</cp:coreProperties>
</file>