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6" r:id="rId3"/>
  </p:sldMasterIdLst>
  <p:sldIdLst>
    <p:sldId id="261" r:id="rId4"/>
    <p:sldId id="258" r:id="rId5"/>
    <p:sldId id="256" r:id="rId6"/>
    <p:sldId id="257" r:id="rId7"/>
    <p:sldId id="259" r:id="rId8"/>
    <p:sldId id="260" r:id="rId9"/>
    <p:sldId id="262" r:id="rId10"/>
    <p:sldId id="26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/>
          <p:cNvSpPr>
            <a:spLocks noGrp="1"/>
          </p:cNvSpPr>
          <p:nvPr>
            <p:ph type="ctrTitle" hasCustomPrompt="1"/>
          </p:nvPr>
        </p:nvSpPr>
        <p:spPr>
          <a:xfrm>
            <a:off x="0" y="929639"/>
            <a:ext cx="4572000" cy="812483"/>
          </a:xfrm>
          <a:prstGeom prst="rect">
            <a:avLst/>
          </a:prstGeom>
        </p:spPr>
        <p:txBody>
          <a:bodyPr anchor="b"/>
          <a:lstStyle>
            <a:lvl1pPr algn="ctr">
              <a:defRPr sz="4000" b="1" baseline="0">
                <a:latin typeface="Dekar" panose="02000000000000000000" pitchFamily="50" charset="0"/>
              </a:defRPr>
            </a:lvl1pPr>
          </a:lstStyle>
          <a:p>
            <a:r>
              <a:rPr lang="en-US" dirty="0" smtClean="0"/>
              <a:t>SEU TÍTULO AQUI</a:t>
            </a:r>
            <a:endParaRPr lang="en-US" dirty="0"/>
          </a:p>
        </p:txBody>
      </p:sp>
      <p:sp>
        <p:nvSpPr>
          <p:cNvPr id="3" name="Conteudo"/>
          <p:cNvSpPr>
            <a:spLocks noGrp="1"/>
          </p:cNvSpPr>
          <p:nvPr>
            <p:ph type="subTitle" idx="1" hasCustomPrompt="1"/>
          </p:nvPr>
        </p:nvSpPr>
        <p:spPr>
          <a:xfrm>
            <a:off x="287338" y="1773238"/>
            <a:ext cx="3997325" cy="18538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nessa</a:t>
            </a:r>
            <a:r>
              <a:rPr lang="en-US" dirty="0" smtClean="0"/>
              <a:t> </a:t>
            </a:r>
            <a:r>
              <a:rPr lang="en-US" dirty="0" err="1" smtClean="0"/>
              <a:t>caixinha</a:t>
            </a:r>
            <a:r>
              <a:rPr lang="en-US" dirty="0" smtClean="0"/>
              <a:t> </a:t>
            </a:r>
            <a:r>
              <a:rPr lang="en-US" dirty="0" err="1" smtClean="0"/>
              <a:t>marota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/>
          <p:cNvSpPr>
            <a:spLocks noGrp="1"/>
          </p:cNvSpPr>
          <p:nvPr>
            <p:ph type="ctrTitle" hasCustomPrompt="1"/>
          </p:nvPr>
        </p:nvSpPr>
        <p:spPr>
          <a:xfrm>
            <a:off x="4572004" y="929639"/>
            <a:ext cx="4572000" cy="812483"/>
          </a:xfrm>
          <a:prstGeom prst="rect">
            <a:avLst/>
          </a:prstGeom>
        </p:spPr>
        <p:txBody>
          <a:bodyPr anchor="b"/>
          <a:lstStyle>
            <a:lvl1pPr algn="ctr">
              <a:defRPr sz="4000" b="1" baseline="0">
                <a:solidFill>
                  <a:schemeClr val="accent1"/>
                </a:solidFill>
                <a:latin typeface="Dekar" panose="02000000000000000000" pitchFamily="50" charset="0"/>
              </a:defRPr>
            </a:lvl1pPr>
          </a:lstStyle>
          <a:p>
            <a:r>
              <a:rPr lang="en-US" dirty="0" smtClean="0"/>
              <a:t>SEU TÍTULO AQUI</a:t>
            </a:r>
            <a:endParaRPr lang="en-US" dirty="0"/>
          </a:p>
        </p:txBody>
      </p:sp>
      <p:sp>
        <p:nvSpPr>
          <p:cNvPr id="3" name="Conteudo"/>
          <p:cNvSpPr>
            <a:spLocks noGrp="1"/>
          </p:cNvSpPr>
          <p:nvPr>
            <p:ph type="subTitle" idx="1" hasCustomPrompt="1"/>
          </p:nvPr>
        </p:nvSpPr>
        <p:spPr>
          <a:xfrm>
            <a:off x="4859342" y="1773238"/>
            <a:ext cx="3997325" cy="18538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nessa</a:t>
            </a:r>
            <a:r>
              <a:rPr lang="en-US" dirty="0" smtClean="0"/>
              <a:t> </a:t>
            </a:r>
            <a:r>
              <a:rPr lang="en-US" dirty="0" err="1" smtClean="0"/>
              <a:t>caixinha</a:t>
            </a:r>
            <a:r>
              <a:rPr lang="en-US" dirty="0" smtClean="0"/>
              <a:t> </a:t>
            </a:r>
            <a:r>
              <a:rPr lang="en-US" dirty="0" err="1" smtClean="0"/>
              <a:t>marota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3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"/>
          <p:cNvSpPr>
            <a:spLocks noGrp="1"/>
          </p:cNvSpPr>
          <p:nvPr>
            <p:ph type="ctrTitle" hasCustomPrompt="1"/>
          </p:nvPr>
        </p:nvSpPr>
        <p:spPr>
          <a:xfrm>
            <a:off x="0" y="929639"/>
            <a:ext cx="4572000" cy="812483"/>
          </a:xfrm>
          <a:prstGeom prst="rect">
            <a:avLst/>
          </a:prstGeom>
        </p:spPr>
        <p:txBody>
          <a:bodyPr anchor="b"/>
          <a:lstStyle>
            <a:lvl1pPr algn="ctr">
              <a:defRPr sz="4000" b="1" baseline="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</a:defRPr>
            </a:lvl1pPr>
          </a:lstStyle>
          <a:p>
            <a:r>
              <a:rPr lang="en-US" dirty="0" smtClean="0"/>
              <a:t>SEU TÍTULO AQUI</a:t>
            </a:r>
            <a:endParaRPr lang="en-US" dirty="0"/>
          </a:p>
        </p:txBody>
      </p:sp>
      <p:sp>
        <p:nvSpPr>
          <p:cNvPr id="3" name="Conteudo"/>
          <p:cNvSpPr>
            <a:spLocks noGrp="1"/>
          </p:cNvSpPr>
          <p:nvPr>
            <p:ph type="subTitle" idx="1" hasCustomPrompt="1"/>
          </p:nvPr>
        </p:nvSpPr>
        <p:spPr>
          <a:xfrm>
            <a:off x="287338" y="1773238"/>
            <a:ext cx="3997325" cy="18538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nessa</a:t>
            </a:r>
            <a:r>
              <a:rPr lang="en-US" dirty="0" smtClean="0"/>
              <a:t> </a:t>
            </a:r>
            <a:r>
              <a:rPr lang="en-US" dirty="0" err="1" smtClean="0"/>
              <a:t>caixinha</a:t>
            </a:r>
            <a:r>
              <a:rPr lang="en-US" dirty="0" smtClean="0"/>
              <a:t> </a:t>
            </a:r>
            <a:r>
              <a:rPr lang="en-US" dirty="0" err="1" smtClean="0"/>
              <a:t>marota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6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10" name="bottles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24" y="278886"/>
            <a:ext cx="2734061" cy="6300228"/>
          </a:xfrm>
          <a:prstGeom prst="rect">
            <a:avLst/>
          </a:prstGeom>
        </p:spPr>
      </p:pic>
      <p:pic>
        <p:nvPicPr>
          <p:cNvPr id="9" name="footer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30" y="5138925"/>
            <a:ext cx="2569469" cy="1719075"/>
          </a:xfrm>
          <a:prstGeom prst="rect">
            <a:avLst/>
          </a:prstGeom>
        </p:spPr>
      </p:pic>
      <p:pic>
        <p:nvPicPr>
          <p:cNvPr id="11" name="loguinho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445" y="230190"/>
            <a:ext cx="749809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5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990" userDrawn="1">
          <p15:clr>
            <a:srgbClr val="F26B43"/>
          </p15:clr>
        </p15:guide>
        <p15:guide id="4" pos="181" userDrawn="1">
          <p15:clr>
            <a:srgbClr val="F26B43"/>
          </p15:clr>
        </p15:guide>
        <p15:guide id="5" pos="2699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pos="43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10" name="bottles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3" y="278886"/>
            <a:ext cx="2734061" cy="6300228"/>
          </a:xfrm>
          <a:prstGeom prst="rect">
            <a:avLst/>
          </a:prstGeom>
        </p:spPr>
      </p:pic>
      <p:pic>
        <p:nvPicPr>
          <p:cNvPr id="9" name="footer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30" y="5138925"/>
            <a:ext cx="2569469" cy="1719075"/>
          </a:xfrm>
          <a:prstGeom prst="rect">
            <a:avLst/>
          </a:prstGeom>
        </p:spPr>
      </p:pic>
      <p:pic>
        <p:nvPicPr>
          <p:cNvPr id="11" name="loguinho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445" y="230190"/>
            <a:ext cx="749809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7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990">
          <p15:clr>
            <a:srgbClr val="F26B43"/>
          </p15:clr>
        </p15:guide>
        <p15:guide id="4" pos="2699">
          <p15:clr>
            <a:srgbClr val="F26B43"/>
          </p15:clr>
        </p15:guide>
        <p15:guide id="5" orient="horz" pos="1117">
          <p15:clr>
            <a:srgbClr val="F26B43"/>
          </p15:clr>
        </p15:guide>
        <p15:guide id="0" pos="1360" userDrawn="1">
          <p15:clr>
            <a:srgbClr val="F26B43"/>
          </p15:clr>
        </p15:guide>
        <p15:guide id="6" pos="3061" userDrawn="1">
          <p15:clr>
            <a:srgbClr val="F26B43"/>
          </p15:clr>
        </p15:guide>
        <p15:guide id="7" pos="560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10" name="bottles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24" y="278886"/>
            <a:ext cx="2734061" cy="6300228"/>
          </a:xfrm>
          <a:prstGeom prst="rect">
            <a:avLst/>
          </a:prstGeom>
        </p:spPr>
      </p:pic>
      <p:pic>
        <p:nvPicPr>
          <p:cNvPr id="9" name="footer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30" y="5138925"/>
            <a:ext cx="2569469" cy="1719075"/>
          </a:xfrm>
          <a:prstGeom prst="rect">
            <a:avLst/>
          </a:prstGeom>
        </p:spPr>
      </p:pic>
      <p:pic>
        <p:nvPicPr>
          <p:cNvPr id="11" name="loguinho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445" y="230190"/>
            <a:ext cx="749809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880">
          <p15:clr>
            <a:srgbClr val="F26B43"/>
          </p15:clr>
        </p15:guide>
        <p15:guide id="4294967295" orient="horz" pos="2160">
          <p15:clr>
            <a:srgbClr val="F26B43"/>
          </p15:clr>
        </p15:guide>
        <p15:guide id="4294967295" orient="horz" pos="990">
          <p15:clr>
            <a:srgbClr val="F26B43"/>
          </p15:clr>
        </p15:guide>
        <p15:guide id="4294967295" pos="181">
          <p15:clr>
            <a:srgbClr val="F26B43"/>
          </p15:clr>
        </p15:guide>
        <p15:guide id="4294967295" pos="2699">
          <p15:clr>
            <a:srgbClr val="F26B43"/>
          </p15:clr>
        </p15:guide>
        <p15:guide id="4294967295" orient="horz" pos="1117">
          <p15:clr>
            <a:srgbClr val="F26B43"/>
          </p15:clr>
        </p15:guide>
        <p15:guide id="4294967295" pos="43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0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OBRIGATORIEDADE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7338" y="1773237"/>
            <a:ext cx="3997325" cy="2578045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Fonte para título: </a:t>
            </a:r>
            <a:r>
              <a:rPr lang="pt-BR" dirty="0" err="1" smtClean="0"/>
              <a:t>Dekar</a:t>
            </a:r>
            <a:r>
              <a:rPr lang="pt-BR" dirty="0" smtClean="0"/>
              <a:t> 40px</a:t>
            </a:r>
          </a:p>
          <a:p>
            <a:endParaRPr lang="pt-BR" dirty="0" smtClean="0"/>
          </a:p>
          <a:p>
            <a:r>
              <a:rPr lang="pt-BR" dirty="0" smtClean="0"/>
              <a:t>Fonte para conteúdo: </a:t>
            </a:r>
            <a:r>
              <a:rPr lang="pt-BR" dirty="0" err="1" smtClean="0"/>
              <a:t>Roboto</a:t>
            </a:r>
            <a:r>
              <a:rPr lang="pt-BR" dirty="0" smtClean="0"/>
              <a:t> 16px centralizado </a:t>
            </a:r>
          </a:p>
          <a:p>
            <a:endParaRPr lang="pt-BR" dirty="0"/>
          </a:p>
          <a:p>
            <a:r>
              <a:rPr lang="pt-BR" dirty="0" smtClean="0"/>
              <a:t>OBS: Sigam as linhas guias!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3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SEU TITULO AQUI</a:t>
            </a:r>
            <a:endParaRPr lang="pt-BR" dirty="0"/>
          </a:p>
        </p:txBody>
      </p:sp>
      <p:sp>
        <p:nvSpPr>
          <p:cNvPr id="3" name="conteu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600" dirty="0" err="1"/>
              <a:t>Lorem</a:t>
            </a:r>
            <a:r>
              <a:rPr lang="pt-BR" sz="1600" dirty="0"/>
              <a:t> ipsum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, </a:t>
            </a:r>
            <a:r>
              <a:rPr lang="pt-BR" sz="1600" dirty="0" err="1"/>
              <a:t>consectetuer</a:t>
            </a:r>
            <a:r>
              <a:rPr lang="pt-BR" sz="1600" dirty="0"/>
              <a:t> </a:t>
            </a:r>
            <a:r>
              <a:rPr lang="pt-BR" sz="1600" dirty="0" err="1"/>
              <a:t>adipiscing</a:t>
            </a:r>
            <a:r>
              <a:rPr lang="pt-BR" sz="1600" dirty="0"/>
              <a:t> </a:t>
            </a:r>
            <a:r>
              <a:rPr lang="pt-BR" sz="1600" dirty="0" err="1"/>
              <a:t>elit</a:t>
            </a:r>
            <a:r>
              <a:rPr lang="pt-BR" sz="1600" dirty="0"/>
              <a:t>, </a:t>
            </a:r>
            <a:r>
              <a:rPr lang="pt-BR" sz="1600" dirty="0" err="1"/>
              <a:t>sed</a:t>
            </a:r>
            <a:r>
              <a:rPr lang="pt-BR" sz="1600" dirty="0"/>
              <a:t> </a:t>
            </a:r>
            <a:r>
              <a:rPr lang="pt-BR" sz="1600" dirty="0" err="1"/>
              <a:t>diam</a:t>
            </a:r>
            <a:r>
              <a:rPr lang="pt-BR" sz="1600" dirty="0"/>
              <a:t> </a:t>
            </a:r>
            <a:r>
              <a:rPr lang="pt-BR" sz="1600" dirty="0" err="1"/>
              <a:t>nonummy</a:t>
            </a:r>
            <a:r>
              <a:rPr lang="pt-BR" sz="1600" dirty="0"/>
              <a:t> </a:t>
            </a:r>
            <a:r>
              <a:rPr lang="pt-BR" sz="1600" dirty="0" err="1"/>
              <a:t>nibh</a:t>
            </a:r>
            <a:r>
              <a:rPr lang="pt-BR" sz="1600" dirty="0"/>
              <a:t> </a:t>
            </a:r>
            <a:r>
              <a:rPr lang="pt-BR" sz="1600" dirty="0" err="1"/>
              <a:t>euismod</a:t>
            </a:r>
            <a:r>
              <a:rPr lang="pt-BR" sz="1600" dirty="0"/>
              <a:t> </a:t>
            </a:r>
            <a:r>
              <a:rPr lang="pt-BR" sz="1600" dirty="0" err="1"/>
              <a:t>tincidunt</a:t>
            </a:r>
            <a:r>
              <a:rPr lang="pt-BR" sz="1600" dirty="0"/>
              <a:t> ut </a:t>
            </a:r>
            <a:r>
              <a:rPr lang="pt-BR" sz="1600" dirty="0" err="1"/>
              <a:t>laoreet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magna </a:t>
            </a:r>
            <a:r>
              <a:rPr lang="pt-BR" sz="1600" dirty="0" err="1"/>
              <a:t>aliquam</a:t>
            </a:r>
            <a:r>
              <a:rPr lang="pt-BR" sz="1600" dirty="0"/>
              <a:t> erat </a:t>
            </a:r>
            <a:r>
              <a:rPr lang="pt-BR" sz="1600" dirty="0" err="1"/>
              <a:t>volutpat</a:t>
            </a:r>
            <a:r>
              <a:rPr lang="pt-BR" sz="1600" dirty="0"/>
              <a:t>. Ut </a:t>
            </a:r>
            <a:r>
              <a:rPr lang="pt-BR" sz="1600" dirty="0" err="1"/>
              <a:t>wisi</a:t>
            </a:r>
            <a:r>
              <a:rPr lang="pt-BR" sz="1600" dirty="0"/>
              <a:t> </a:t>
            </a:r>
            <a:r>
              <a:rPr lang="pt-BR" sz="1600" dirty="0" err="1"/>
              <a:t>enim</a:t>
            </a:r>
            <a:r>
              <a:rPr lang="pt-BR" sz="1600" dirty="0"/>
              <a:t> ad </a:t>
            </a:r>
            <a:r>
              <a:rPr lang="pt-BR" sz="1600" dirty="0" err="1"/>
              <a:t>minim</a:t>
            </a:r>
            <a:r>
              <a:rPr lang="pt-BR" sz="1600" dirty="0"/>
              <a:t> </a:t>
            </a:r>
            <a:r>
              <a:rPr lang="pt-BR" sz="1600" dirty="0" err="1"/>
              <a:t>veniam</a:t>
            </a:r>
            <a:r>
              <a:rPr lang="pt-BR" sz="1600" dirty="0"/>
              <a:t>, quis </a:t>
            </a:r>
            <a:r>
              <a:rPr lang="pt-BR" sz="1600" dirty="0" err="1"/>
              <a:t>nostrud</a:t>
            </a:r>
            <a:r>
              <a:rPr lang="pt-BR" sz="1600" dirty="0"/>
              <a:t> exerci </a:t>
            </a:r>
            <a:r>
              <a:rPr lang="pt-BR" sz="1600" dirty="0" err="1"/>
              <a:t>tation</a:t>
            </a:r>
            <a:r>
              <a:rPr lang="pt-BR" sz="1600" dirty="0"/>
              <a:t> </a:t>
            </a:r>
            <a:r>
              <a:rPr lang="pt-BR" sz="1600" dirty="0" err="1"/>
              <a:t>ullamcorper</a:t>
            </a:r>
            <a:r>
              <a:rPr lang="pt-BR" sz="1600" dirty="0"/>
              <a:t> </a:t>
            </a:r>
            <a:r>
              <a:rPr lang="pt-BR" sz="1600" dirty="0" err="1"/>
              <a:t>suscipit</a:t>
            </a:r>
            <a:r>
              <a:rPr lang="pt-BR" sz="1600" dirty="0"/>
              <a:t> </a:t>
            </a:r>
            <a:r>
              <a:rPr lang="pt-BR" sz="1600" dirty="0" err="1"/>
              <a:t>lobortis</a:t>
            </a:r>
            <a:r>
              <a:rPr lang="pt-BR" sz="1600" dirty="0"/>
              <a:t> </a:t>
            </a:r>
            <a:r>
              <a:rPr lang="pt-BR" sz="1600" dirty="0" err="1"/>
              <a:t>nisl</a:t>
            </a:r>
            <a:r>
              <a:rPr lang="pt-BR" sz="1600" dirty="0"/>
              <a:t> ut </a:t>
            </a:r>
            <a:r>
              <a:rPr lang="pt-BR" sz="1600" dirty="0" err="1"/>
              <a:t>aliquip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 </a:t>
            </a:r>
            <a:r>
              <a:rPr lang="pt-BR" sz="1600" dirty="0" err="1"/>
              <a:t>ea</a:t>
            </a:r>
            <a:r>
              <a:rPr lang="pt-BR" sz="1600" dirty="0"/>
              <a:t> </a:t>
            </a:r>
            <a:r>
              <a:rPr lang="pt-BR" sz="1600" dirty="0" err="1"/>
              <a:t>commodo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. </a:t>
            </a:r>
            <a:r>
              <a:rPr lang="pt-BR" sz="1600" dirty="0" err="1"/>
              <a:t>Duis</a:t>
            </a:r>
            <a:r>
              <a:rPr lang="pt-BR" sz="1600" dirty="0"/>
              <a:t> autem </a:t>
            </a:r>
            <a:r>
              <a:rPr lang="pt-BR" sz="1600" dirty="0" err="1"/>
              <a:t>vel</a:t>
            </a:r>
            <a:r>
              <a:rPr lang="pt-BR" sz="1600" dirty="0"/>
              <a:t> </a:t>
            </a:r>
            <a:r>
              <a:rPr lang="pt-BR" sz="1600" dirty="0" err="1"/>
              <a:t>eum</a:t>
            </a:r>
            <a:r>
              <a:rPr lang="pt-BR" sz="1600" dirty="0"/>
              <a:t> </a:t>
            </a:r>
            <a:r>
              <a:rPr lang="pt-BR" sz="1600" dirty="0" err="1"/>
              <a:t>iriure</a:t>
            </a:r>
            <a:r>
              <a:rPr lang="pt-BR" sz="1600" dirty="0"/>
              <a:t> </a:t>
            </a:r>
            <a:r>
              <a:rPr lang="pt-BR" sz="1600" dirty="0" err="1"/>
              <a:t>dolor</a:t>
            </a:r>
            <a:r>
              <a:rPr lang="pt-BR" sz="1600" dirty="0"/>
              <a:t> in </a:t>
            </a:r>
            <a:r>
              <a:rPr lang="pt-BR" sz="1600" dirty="0" err="1"/>
              <a:t>hendrerit</a:t>
            </a:r>
            <a:r>
              <a:rPr lang="pt-BR" sz="1600" dirty="0"/>
              <a:t> in </a:t>
            </a:r>
            <a:r>
              <a:rPr lang="pt-BR" sz="1600" dirty="0" err="1"/>
              <a:t>vulputate</a:t>
            </a:r>
            <a:r>
              <a:rPr lang="pt-BR" sz="1600" dirty="0"/>
              <a:t> </a:t>
            </a:r>
            <a:r>
              <a:rPr lang="pt-BR" sz="1600" dirty="0" err="1"/>
              <a:t>velit</a:t>
            </a:r>
            <a:r>
              <a:rPr lang="pt-BR" sz="1600" dirty="0"/>
              <a:t> esse </a:t>
            </a:r>
            <a:r>
              <a:rPr lang="pt-BR" sz="1600" dirty="0" err="1"/>
              <a:t>molestie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, </a:t>
            </a:r>
            <a:r>
              <a:rPr lang="pt-BR" sz="1600" dirty="0" err="1"/>
              <a:t>vel</a:t>
            </a:r>
            <a:r>
              <a:rPr lang="pt-BR" sz="1600" dirty="0"/>
              <a:t> </a:t>
            </a:r>
            <a:r>
              <a:rPr lang="pt-BR" sz="1600" dirty="0" err="1"/>
              <a:t>illum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eu </a:t>
            </a:r>
            <a:r>
              <a:rPr lang="pt-BR" sz="1600" dirty="0" err="1"/>
              <a:t>feugiat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facilisis</a:t>
            </a:r>
            <a:r>
              <a:rPr lang="pt-BR" sz="1600" dirty="0"/>
              <a:t> </a:t>
            </a:r>
            <a:r>
              <a:rPr lang="pt-BR" sz="1600" dirty="0" err="1"/>
              <a:t>at</a:t>
            </a:r>
            <a:r>
              <a:rPr lang="pt-BR" sz="1600" dirty="0"/>
              <a:t> vero </a:t>
            </a:r>
            <a:r>
              <a:rPr lang="pt-BR" sz="1600" dirty="0" err="1"/>
              <a:t>eros</a:t>
            </a:r>
            <a:r>
              <a:rPr lang="pt-BR" sz="1600" dirty="0"/>
              <a:t> et </a:t>
            </a:r>
            <a:r>
              <a:rPr lang="pt-BR" sz="1600" dirty="0" err="1"/>
              <a:t>accumsan</a:t>
            </a:r>
            <a:r>
              <a:rPr lang="pt-BR" sz="1600" dirty="0"/>
              <a:t> et </a:t>
            </a:r>
            <a:r>
              <a:rPr lang="pt-BR" sz="1600" dirty="0" err="1"/>
              <a:t>iusto</a:t>
            </a:r>
            <a:r>
              <a:rPr lang="pt-BR" sz="1600" dirty="0"/>
              <a:t> </a:t>
            </a:r>
            <a:r>
              <a:rPr lang="pt-BR" sz="1600" dirty="0" err="1"/>
              <a:t>odio</a:t>
            </a:r>
            <a:r>
              <a:rPr lang="pt-BR" sz="1600" dirty="0"/>
              <a:t> </a:t>
            </a:r>
            <a:r>
              <a:rPr lang="pt-BR" sz="1600" dirty="0" err="1"/>
              <a:t>dignissim</a:t>
            </a:r>
            <a:r>
              <a:rPr lang="pt-BR" sz="1600" dirty="0"/>
              <a:t> </a:t>
            </a:r>
            <a:r>
              <a:rPr lang="pt-BR" sz="1600" dirty="0" err="1"/>
              <a:t>qui</a:t>
            </a:r>
            <a:r>
              <a:rPr lang="pt-BR" sz="1600" dirty="0"/>
              <a:t> </a:t>
            </a:r>
            <a:r>
              <a:rPr lang="pt-BR" sz="1600" dirty="0" err="1"/>
              <a:t>blandit</a:t>
            </a:r>
            <a:r>
              <a:rPr lang="pt-BR" sz="1600" dirty="0"/>
              <a:t> </a:t>
            </a:r>
            <a:r>
              <a:rPr lang="pt-BR" sz="1600" dirty="0" err="1"/>
              <a:t>praesent</a:t>
            </a:r>
            <a:r>
              <a:rPr lang="pt-BR" sz="1600" dirty="0"/>
              <a:t> </a:t>
            </a:r>
            <a:r>
              <a:rPr lang="pt-BR" sz="1600" dirty="0" err="1"/>
              <a:t>luptatum</a:t>
            </a:r>
            <a:r>
              <a:rPr lang="pt-BR" sz="1600" dirty="0"/>
              <a:t> </a:t>
            </a:r>
            <a:r>
              <a:rPr lang="pt-BR" sz="1600" dirty="0" err="1"/>
              <a:t>zzril</a:t>
            </a:r>
            <a:r>
              <a:rPr lang="pt-BR" sz="1600" dirty="0"/>
              <a:t> </a:t>
            </a:r>
            <a:r>
              <a:rPr lang="pt-BR" sz="1600" dirty="0" err="1"/>
              <a:t>delenit</a:t>
            </a:r>
            <a:r>
              <a:rPr lang="pt-BR" sz="1600" dirty="0"/>
              <a:t> </a:t>
            </a:r>
            <a:r>
              <a:rPr lang="pt-BR" sz="1600" dirty="0" err="1"/>
              <a:t>augue</a:t>
            </a:r>
            <a:r>
              <a:rPr lang="pt-BR" sz="1600" dirty="0"/>
              <a:t> </a:t>
            </a:r>
            <a:r>
              <a:rPr lang="pt-BR" sz="1600" dirty="0" err="1"/>
              <a:t>duis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te </a:t>
            </a:r>
            <a:r>
              <a:rPr lang="pt-BR" sz="1600" dirty="0" err="1"/>
              <a:t>feugait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facilisi</a:t>
            </a:r>
            <a:r>
              <a:rPr lang="pt-BR" sz="1600" dirty="0"/>
              <a:t>. Nam </a:t>
            </a:r>
            <a:r>
              <a:rPr lang="pt-BR" sz="1600" dirty="0" err="1"/>
              <a:t>liber</a:t>
            </a:r>
            <a:r>
              <a:rPr lang="pt-BR" sz="1600" dirty="0"/>
              <a:t> </a:t>
            </a:r>
            <a:r>
              <a:rPr lang="pt-BR" sz="1600" dirty="0" err="1"/>
              <a:t>tempor</a:t>
            </a:r>
            <a:r>
              <a:rPr lang="pt-BR" sz="1600" dirty="0"/>
              <a:t> cum soluta </a:t>
            </a:r>
            <a:r>
              <a:rPr lang="pt-BR" sz="1600" dirty="0" err="1"/>
              <a:t>nobis</a:t>
            </a:r>
            <a:r>
              <a:rPr lang="pt-BR" sz="1600" dirty="0"/>
              <a:t> </a:t>
            </a:r>
            <a:r>
              <a:rPr lang="pt-BR" sz="1600" dirty="0" err="1"/>
              <a:t>eleifend</a:t>
            </a:r>
            <a:r>
              <a:rPr lang="pt-BR" sz="1600" dirty="0"/>
              <a:t> </a:t>
            </a:r>
            <a:r>
              <a:rPr lang="pt-BR" sz="1600" dirty="0" err="1"/>
              <a:t>option</a:t>
            </a:r>
            <a:r>
              <a:rPr lang="pt-BR" sz="1600" dirty="0"/>
              <a:t> </a:t>
            </a:r>
            <a:r>
              <a:rPr lang="pt-BR" sz="1600" dirty="0" err="1"/>
              <a:t>congue</a:t>
            </a:r>
            <a:r>
              <a:rPr lang="pt-BR" sz="1600" dirty="0"/>
              <a:t> </a:t>
            </a:r>
            <a:r>
              <a:rPr lang="pt-BR" sz="1600" dirty="0" err="1"/>
              <a:t>nihil</a:t>
            </a:r>
            <a:r>
              <a:rPr lang="pt-BR" sz="1600" dirty="0"/>
              <a:t> </a:t>
            </a:r>
            <a:r>
              <a:rPr lang="pt-BR" sz="1600" dirty="0" err="1"/>
              <a:t>imperdiet</a:t>
            </a:r>
            <a:r>
              <a:rPr lang="pt-BR" sz="1600" dirty="0"/>
              <a:t> </a:t>
            </a:r>
            <a:r>
              <a:rPr lang="pt-BR" sz="1600" dirty="0" err="1"/>
              <a:t>doming</a:t>
            </a:r>
            <a:r>
              <a:rPr lang="pt-BR" sz="1600" dirty="0"/>
              <a:t> id quod </a:t>
            </a:r>
            <a:r>
              <a:rPr lang="pt-BR" sz="1600" dirty="0" err="1"/>
              <a:t>mazim</a:t>
            </a:r>
            <a:r>
              <a:rPr lang="pt-BR" sz="1600" dirty="0"/>
              <a:t> </a:t>
            </a:r>
            <a:r>
              <a:rPr lang="pt-BR" sz="1600" dirty="0" err="1"/>
              <a:t>placerat</a:t>
            </a:r>
            <a:r>
              <a:rPr lang="pt-BR" sz="1600" dirty="0"/>
              <a:t> </a:t>
            </a:r>
            <a:r>
              <a:rPr lang="pt-BR" sz="1600" dirty="0" err="1"/>
              <a:t>facer</a:t>
            </a:r>
            <a:r>
              <a:rPr lang="pt-BR" sz="1600" dirty="0"/>
              <a:t> </a:t>
            </a:r>
            <a:r>
              <a:rPr lang="pt-BR" sz="1600" dirty="0" err="1"/>
              <a:t>possim</a:t>
            </a:r>
            <a:r>
              <a:rPr lang="pt-BR" sz="1600" dirty="0"/>
              <a:t> </a:t>
            </a:r>
            <a:r>
              <a:rPr lang="pt-BR" sz="1600" dirty="0" err="1"/>
              <a:t>assum</a:t>
            </a:r>
            <a:r>
              <a:rPr lang="pt-BR" sz="1600" dirty="0"/>
              <a:t>.</a:t>
            </a:r>
          </a:p>
        </p:txBody>
      </p:sp>
      <p:sp>
        <p:nvSpPr>
          <p:cNvPr id="4" name="BarraMaior"/>
          <p:cNvSpPr/>
          <p:nvPr/>
        </p:nvSpPr>
        <p:spPr>
          <a:xfrm>
            <a:off x="4519838" y="1143106"/>
            <a:ext cx="45719" cy="439676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0" dirty="0"/>
          </a:p>
        </p:txBody>
      </p:sp>
      <p:sp>
        <p:nvSpPr>
          <p:cNvPr id="5" name="BarraMenor"/>
          <p:cNvSpPr/>
          <p:nvPr/>
        </p:nvSpPr>
        <p:spPr>
          <a:xfrm>
            <a:off x="4522449" y="1143106"/>
            <a:ext cx="52163" cy="33892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0" dirty="0"/>
          </a:p>
        </p:txBody>
      </p:sp>
      <p:sp>
        <p:nvSpPr>
          <p:cNvPr id="7" name="Img_exemplo"/>
          <p:cNvSpPr/>
          <p:nvPr/>
        </p:nvSpPr>
        <p:spPr>
          <a:xfrm>
            <a:off x="4903076" y="1458310"/>
            <a:ext cx="3941379" cy="3941379"/>
          </a:xfrm>
          <a:prstGeom prst="diamond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dist="1016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vulso"/>
          <p:cNvSpPr txBox="1"/>
          <p:nvPr/>
        </p:nvSpPr>
        <p:spPr>
          <a:xfrm>
            <a:off x="7949954" y="4239954"/>
            <a:ext cx="1020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smtClean="0">
                <a:solidFill>
                  <a:schemeClr val="bg1"/>
                </a:solidFill>
              </a:rPr>
              <a:t>Imagem</a:t>
            </a:r>
          </a:p>
          <a:p>
            <a:pPr algn="ctr"/>
            <a:r>
              <a:rPr lang="pt-BR" sz="1600" i="1" dirty="0" smtClean="0">
                <a:solidFill>
                  <a:schemeClr val="bg1"/>
                </a:solidFill>
              </a:rPr>
              <a:t>Marcação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6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SEU TITULO AQUI</a:t>
            </a:r>
            <a:endParaRPr lang="pt-BR" dirty="0"/>
          </a:p>
        </p:txBody>
      </p:sp>
      <p:sp>
        <p:nvSpPr>
          <p:cNvPr id="3" name="conteudo"/>
          <p:cNvSpPr>
            <a:spLocks noGrp="1"/>
          </p:cNvSpPr>
          <p:nvPr>
            <p:ph type="subTitle" idx="1"/>
          </p:nvPr>
        </p:nvSpPr>
        <p:spPr>
          <a:xfrm>
            <a:off x="287338" y="1773237"/>
            <a:ext cx="3997325" cy="3902349"/>
          </a:xfrm>
        </p:spPr>
        <p:txBody>
          <a:bodyPr/>
          <a:lstStyle/>
          <a:p>
            <a:r>
              <a:rPr lang="pt-BR" sz="1600" dirty="0" err="1"/>
              <a:t>Lorem</a:t>
            </a:r>
            <a:r>
              <a:rPr lang="pt-BR" sz="1600" dirty="0"/>
              <a:t> ipsum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, </a:t>
            </a:r>
            <a:r>
              <a:rPr lang="pt-BR" sz="1600" dirty="0" err="1"/>
              <a:t>consectetuer</a:t>
            </a:r>
            <a:r>
              <a:rPr lang="pt-BR" sz="1600" dirty="0"/>
              <a:t> </a:t>
            </a:r>
            <a:r>
              <a:rPr lang="pt-BR" sz="1600" dirty="0" err="1"/>
              <a:t>adipiscing</a:t>
            </a:r>
            <a:r>
              <a:rPr lang="pt-BR" sz="1600" dirty="0"/>
              <a:t> </a:t>
            </a:r>
            <a:r>
              <a:rPr lang="pt-BR" sz="1600" dirty="0" err="1"/>
              <a:t>elit</a:t>
            </a:r>
            <a:r>
              <a:rPr lang="pt-BR" sz="1600" dirty="0"/>
              <a:t>, </a:t>
            </a:r>
            <a:r>
              <a:rPr lang="pt-BR" sz="1600" dirty="0" err="1"/>
              <a:t>sed</a:t>
            </a:r>
            <a:r>
              <a:rPr lang="pt-BR" sz="1600" dirty="0"/>
              <a:t> </a:t>
            </a:r>
            <a:r>
              <a:rPr lang="pt-BR" sz="1600" dirty="0" err="1"/>
              <a:t>diam</a:t>
            </a:r>
            <a:r>
              <a:rPr lang="pt-BR" sz="1600" dirty="0"/>
              <a:t> </a:t>
            </a:r>
            <a:r>
              <a:rPr lang="pt-BR" sz="1600" dirty="0" err="1"/>
              <a:t>nonummy</a:t>
            </a:r>
            <a:r>
              <a:rPr lang="pt-BR" sz="1600" dirty="0"/>
              <a:t> </a:t>
            </a:r>
            <a:r>
              <a:rPr lang="pt-BR" sz="1600" dirty="0" err="1"/>
              <a:t>nibh</a:t>
            </a:r>
            <a:r>
              <a:rPr lang="pt-BR" sz="1600" dirty="0"/>
              <a:t> </a:t>
            </a:r>
            <a:r>
              <a:rPr lang="pt-BR" sz="1600" dirty="0" err="1"/>
              <a:t>euismod</a:t>
            </a:r>
            <a:r>
              <a:rPr lang="pt-BR" sz="1600" dirty="0"/>
              <a:t> </a:t>
            </a:r>
            <a:r>
              <a:rPr lang="pt-BR" sz="1600" dirty="0" err="1"/>
              <a:t>tincidunt</a:t>
            </a:r>
            <a:r>
              <a:rPr lang="pt-BR" sz="1600" dirty="0"/>
              <a:t> ut </a:t>
            </a:r>
            <a:r>
              <a:rPr lang="pt-BR" sz="1600" dirty="0" err="1"/>
              <a:t>laoreet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magna </a:t>
            </a:r>
            <a:r>
              <a:rPr lang="pt-BR" sz="1600" dirty="0" err="1"/>
              <a:t>aliquam</a:t>
            </a:r>
            <a:r>
              <a:rPr lang="pt-BR" sz="1600" dirty="0"/>
              <a:t> erat </a:t>
            </a:r>
            <a:r>
              <a:rPr lang="pt-BR" sz="1600" dirty="0" err="1"/>
              <a:t>volutpat</a:t>
            </a:r>
            <a:r>
              <a:rPr lang="pt-BR" sz="1600" dirty="0"/>
              <a:t>. Ut </a:t>
            </a:r>
            <a:r>
              <a:rPr lang="pt-BR" sz="1600" dirty="0" err="1"/>
              <a:t>wisi</a:t>
            </a:r>
            <a:r>
              <a:rPr lang="pt-BR" sz="1600" dirty="0"/>
              <a:t> </a:t>
            </a:r>
            <a:r>
              <a:rPr lang="pt-BR" sz="1600" dirty="0" err="1"/>
              <a:t>enim</a:t>
            </a:r>
            <a:r>
              <a:rPr lang="pt-BR" sz="1600" dirty="0"/>
              <a:t> ad </a:t>
            </a:r>
            <a:r>
              <a:rPr lang="pt-BR" sz="1600" dirty="0" err="1"/>
              <a:t>minim</a:t>
            </a:r>
            <a:r>
              <a:rPr lang="pt-BR" sz="1600" dirty="0"/>
              <a:t> </a:t>
            </a:r>
            <a:r>
              <a:rPr lang="pt-BR" sz="1600" dirty="0" err="1"/>
              <a:t>veniam</a:t>
            </a:r>
            <a:r>
              <a:rPr lang="pt-BR" sz="1600" dirty="0"/>
              <a:t>, quis </a:t>
            </a:r>
            <a:r>
              <a:rPr lang="pt-BR" sz="1600" dirty="0" err="1"/>
              <a:t>nostrud</a:t>
            </a:r>
            <a:r>
              <a:rPr lang="pt-BR" sz="1600" dirty="0"/>
              <a:t> exerci </a:t>
            </a:r>
            <a:r>
              <a:rPr lang="pt-BR" sz="1600" dirty="0" err="1"/>
              <a:t>tation</a:t>
            </a:r>
            <a:r>
              <a:rPr lang="pt-BR" sz="1600" dirty="0"/>
              <a:t> </a:t>
            </a:r>
            <a:r>
              <a:rPr lang="pt-BR" sz="1600" dirty="0" err="1"/>
              <a:t>ullamcorper</a:t>
            </a:r>
            <a:r>
              <a:rPr lang="pt-BR" sz="1600" dirty="0"/>
              <a:t> </a:t>
            </a:r>
            <a:r>
              <a:rPr lang="pt-BR" sz="1600" dirty="0" err="1"/>
              <a:t>suscipit</a:t>
            </a:r>
            <a:r>
              <a:rPr lang="pt-BR" sz="1600" dirty="0"/>
              <a:t> </a:t>
            </a:r>
            <a:r>
              <a:rPr lang="pt-BR" sz="1600" dirty="0" err="1"/>
              <a:t>lobortis</a:t>
            </a:r>
            <a:r>
              <a:rPr lang="pt-BR" sz="1600" dirty="0"/>
              <a:t> </a:t>
            </a:r>
            <a:r>
              <a:rPr lang="pt-BR" sz="1600" dirty="0" err="1"/>
              <a:t>nisl</a:t>
            </a:r>
            <a:r>
              <a:rPr lang="pt-BR" sz="1600" dirty="0"/>
              <a:t> ut </a:t>
            </a:r>
            <a:r>
              <a:rPr lang="pt-BR" sz="1600" dirty="0" err="1"/>
              <a:t>aliquip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 </a:t>
            </a:r>
            <a:r>
              <a:rPr lang="pt-BR" sz="1600" dirty="0" err="1"/>
              <a:t>ea</a:t>
            </a:r>
            <a:r>
              <a:rPr lang="pt-BR" sz="1600" dirty="0"/>
              <a:t> </a:t>
            </a:r>
            <a:r>
              <a:rPr lang="pt-BR" sz="1600" dirty="0" err="1" smtClean="0"/>
              <a:t>co</a:t>
            </a:r>
            <a:r>
              <a:rPr lang="pt-BR" sz="1600" dirty="0" err="1"/>
              <a:t>eum</a:t>
            </a:r>
            <a:r>
              <a:rPr lang="pt-BR" sz="1600" dirty="0"/>
              <a:t> </a:t>
            </a:r>
            <a:r>
              <a:rPr lang="pt-BR" sz="1600" dirty="0" err="1"/>
              <a:t>iriure</a:t>
            </a:r>
            <a:r>
              <a:rPr lang="pt-BR" sz="1600" dirty="0"/>
              <a:t> </a:t>
            </a:r>
            <a:r>
              <a:rPr lang="pt-BR" sz="1600" dirty="0" err="1"/>
              <a:t>dolor</a:t>
            </a:r>
            <a:r>
              <a:rPr lang="pt-BR" sz="1600" dirty="0"/>
              <a:t> in </a:t>
            </a:r>
            <a:r>
              <a:rPr lang="pt-BR" sz="1600" dirty="0" err="1"/>
              <a:t>hendrerit</a:t>
            </a:r>
            <a:r>
              <a:rPr lang="pt-BR" sz="1600" dirty="0"/>
              <a:t> in </a:t>
            </a:r>
            <a:r>
              <a:rPr lang="pt-BR" sz="1600" dirty="0" err="1"/>
              <a:t>vulputate</a:t>
            </a:r>
            <a:r>
              <a:rPr lang="pt-BR" sz="1600" dirty="0"/>
              <a:t> </a:t>
            </a:r>
            <a:r>
              <a:rPr lang="pt-BR" sz="1600" dirty="0" err="1"/>
              <a:t>velit</a:t>
            </a:r>
            <a:r>
              <a:rPr lang="pt-BR" sz="1600" dirty="0"/>
              <a:t> esse </a:t>
            </a:r>
            <a:r>
              <a:rPr lang="pt-BR" sz="1600" dirty="0" err="1"/>
              <a:t>molestie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, </a:t>
            </a:r>
            <a:r>
              <a:rPr lang="pt-BR" sz="1600" dirty="0" err="1"/>
              <a:t>vel</a:t>
            </a:r>
            <a:r>
              <a:rPr lang="pt-BR" sz="1600" dirty="0"/>
              <a:t> </a:t>
            </a:r>
            <a:r>
              <a:rPr lang="pt-BR" sz="1600" dirty="0" err="1"/>
              <a:t>illum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eu </a:t>
            </a:r>
            <a:r>
              <a:rPr lang="pt-BR" sz="1600" dirty="0" err="1"/>
              <a:t>feugiat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facilisis</a:t>
            </a:r>
            <a:r>
              <a:rPr lang="pt-BR" sz="1600" dirty="0"/>
              <a:t> </a:t>
            </a:r>
            <a:r>
              <a:rPr lang="pt-BR" sz="1600" dirty="0" err="1"/>
              <a:t>at</a:t>
            </a:r>
            <a:r>
              <a:rPr lang="pt-BR" sz="1600" dirty="0"/>
              <a:t> vero </a:t>
            </a:r>
            <a:r>
              <a:rPr lang="pt-BR" sz="1600" dirty="0" err="1"/>
              <a:t>eros</a:t>
            </a:r>
            <a:r>
              <a:rPr lang="pt-BR" sz="1600" dirty="0"/>
              <a:t> et </a:t>
            </a:r>
            <a:r>
              <a:rPr lang="pt-BR" sz="1600" dirty="0" err="1"/>
              <a:t>accumsan</a:t>
            </a:r>
            <a:r>
              <a:rPr lang="pt-BR" sz="1600" dirty="0"/>
              <a:t> et </a:t>
            </a:r>
            <a:r>
              <a:rPr lang="pt-BR" sz="1600" dirty="0" err="1"/>
              <a:t>iusto</a:t>
            </a:r>
            <a:r>
              <a:rPr lang="pt-BR" sz="1600" dirty="0"/>
              <a:t> </a:t>
            </a:r>
            <a:r>
              <a:rPr lang="pt-BR" sz="1600" dirty="0" err="1"/>
              <a:t>odio</a:t>
            </a:r>
            <a:r>
              <a:rPr lang="pt-BR" sz="1600" dirty="0"/>
              <a:t> </a:t>
            </a:r>
            <a:r>
              <a:rPr lang="pt-BR" sz="1600" dirty="0" err="1"/>
              <a:t>dignissim</a:t>
            </a:r>
            <a:r>
              <a:rPr lang="pt-BR" sz="1600" dirty="0"/>
              <a:t> </a:t>
            </a:r>
            <a:r>
              <a:rPr lang="pt-BR" sz="1600" dirty="0" err="1"/>
              <a:t>qui</a:t>
            </a:r>
            <a:r>
              <a:rPr lang="pt-BR" sz="1600" dirty="0"/>
              <a:t> </a:t>
            </a:r>
            <a:r>
              <a:rPr lang="pt-BR" sz="1600" dirty="0" err="1"/>
              <a:t>blandit</a:t>
            </a:r>
            <a:r>
              <a:rPr lang="pt-BR" sz="1600" dirty="0"/>
              <a:t> </a:t>
            </a:r>
            <a:r>
              <a:rPr lang="pt-BR" sz="1600" dirty="0" err="1"/>
              <a:t>praesent</a:t>
            </a:r>
            <a:r>
              <a:rPr lang="pt-BR" sz="1600" dirty="0"/>
              <a:t> </a:t>
            </a:r>
            <a:r>
              <a:rPr lang="pt-BR" sz="1600" dirty="0" err="1"/>
              <a:t>luptatum</a:t>
            </a:r>
            <a:r>
              <a:rPr lang="pt-BR" sz="1600" dirty="0"/>
              <a:t> </a:t>
            </a:r>
            <a:r>
              <a:rPr lang="pt-BR" sz="1600" dirty="0" err="1"/>
              <a:t>zzril</a:t>
            </a:r>
            <a:r>
              <a:rPr lang="pt-BR" sz="1600" dirty="0"/>
              <a:t> </a:t>
            </a:r>
            <a:r>
              <a:rPr lang="pt-BR" sz="1600" dirty="0" err="1"/>
              <a:t>delenit</a:t>
            </a:r>
            <a:r>
              <a:rPr lang="pt-BR" sz="1600" dirty="0"/>
              <a:t> </a:t>
            </a:r>
            <a:r>
              <a:rPr lang="pt-BR" sz="1600" dirty="0" err="1"/>
              <a:t>augue</a:t>
            </a:r>
            <a:r>
              <a:rPr lang="pt-BR" sz="1600" dirty="0"/>
              <a:t> </a:t>
            </a:r>
            <a:r>
              <a:rPr lang="pt-BR" sz="1600" dirty="0" err="1"/>
              <a:t>duis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te </a:t>
            </a:r>
            <a:r>
              <a:rPr lang="pt-BR" sz="1600" dirty="0" err="1"/>
              <a:t>feugait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facilisi</a:t>
            </a:r>
            <a:r>
              <a:rPr lang="pt-BR" sz="1600" dirty="0"/>
              <a:t>. Nam </a:t>
            </a:r>
            <a:r>
              <a:rPr lang="pt-BR" sz="1600" dirty="0" err="1"/>
              <a:t>liber</a:t>
            </a:r>
            <a:r>
              <a:rPr lang="pt-BR" sz="1600" dirty="0"/>
              <a:t> </a:t>
            </a:r>
            <a:r>
              <a:rPr lang="pt-BR" sz="1600" dirty="0" err="1"/>
              <a:t>tempor</a:t>
            </a:r>
            <a:r>
              <a:rPr lang="pt-BR" sz="1600" dirty="0"/>
              <a:t> cum soluta </a:t>
            </a:r>
            <a:r>
              <a:rPr lang="pt-BR" sz="1600" dirty="0" err="1"/>
              <a:t>nobis</a:t>
            </a:r>
            <a:r>
              <a:rPr lang="pt-BR" sz="1600" dirty="0"/>
              <a:t> </a:t>
            </a:r>
            <a:r>
              <a:rPr lang="pt-BR" sz="1600" dirty="0" err="1"/>
              <a:t>eleifend</a:t>
            </a:r>
            <a:r>
              <a:rPr lang="pt-BR" sz="1600" dirty="0"/>
              <a:t> </a:t>
            </a:r>
            <a:r>
              <a:rPr lang="pt-BR" sz="1600" dirty="0" err="1"/>
              <a:t>option</a:t>
            </a:r>
            <a:r>
              <a:rPr lang="pt-BR" sz="1600" dirty="0"/>
              <a:t> </a:t>
            </a:r>
            <a:r>
              <a:rPr lang="pt-BR" sz="1600" dirty="0" err="1"/>
              <a:t>congue</a:t>
            </a:r>
            <a:r>
              <a:rPr lang="pt-BR" sz="1600" dirty="0"/>
              <a:t> </a:t>
            </a:r>
            <a:r>
              <a:rPr lang="pt-BR" sz="1600" dirty="0" err="1"/>
              <a:t>nihil</a:t>
            </a:r>
            <a:r>
              <a:rPr lang="pt-BR" sz="1600" dirty="0"/>
              <a:t> </a:t>
            </a:r>
            <a:r>
              <a:rPr lang="pt-BR" sz="1600" dirty="0" err="1"/>
              <a:t>imperdiet</a:t>
            </a:r>
            <a:r>
              <a:rPr lang="pt-BR" sz="1600" dirty="0"/>
              <a:t> </a:t>
            </a:r>
            <a:r>
              <a:rPr lang="pt-BR" sz="1600" dirty="0" err="1"/>
              <a:t>doming</a:t>
            </a:r>
            <a:r>
              <a:rPr lang="pt-BR" sz="1600" dirty="0"/>
              <a:t> id quod </a:t>
            </a:r>
            <a:r>
              <a:rPr lang="pt-BR" sz="1600" dirty="0" err="1"/>
              <a:t>mazim</a:t>
            </a:r>
            <a:r>
              <a:rPr lang="pt-BR" sz="1600" dirty="0"/>
              <a:t> </a:t>
            </a:r>
            <a:r>
              <a:rPr lang="pt-BR" sz="1600" dirty="0" err="1"/>
              <a:t>placerat</a:t>
            </a:r>
            <a:r>
              <a:rPr lang="pt-BR" sz="1600" dirty="0"/>
              <a:t> </a:t>
            </a:r>
            <a:r>
              <a:rPr lang="pt-BR" sz="1600" dirty="0" err="1"/>
              <a:t>facer</a:t>
            </a:r>
            <a:r>
              <a:rPr lang="pt-BR" sz="1600" dirty="0"/>
              <a:t> </a:t>
            </a:r>
            <a:r>
              <a:rPr lang="pt-BR" sz="1600" dirty="0" err="1"/>
              <a:t>possim</a:t>
            </a:r>
            <a:r>
              <a:rPr lang="pt-BR" sz="1600" dirty="0"/>
              <a:t> </a:t>
            </a:r>
            <a:r>
              <a:rPr lang="pt-BR" sz="1600" dirty="0" err="1" smtClean="0"/>
              <a:t>mmodo</a:t>
            </a:r>
            <a:r>
              <a:rPr lang="pt-BR" sz="1600" dirty="0" smtClean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. </a:t>
            </a:r>
            <a:r>
              <a:rPr lang="pt-BR" sz="1600" dirty="0" err="1"/>
              <a:t>Duis</a:t>
            </a:r>
            <a:r>
              <a:rPr lang="pt-BR" sz="1600" dirty="0"/>
              <a:t> autem </a:t>
            </a:r>
            <a:r>
              <a:rPr lang="pt-BR" sz="1600" dirty="0" err="1"/>
              <a:t>vel</a:t>
            </a:r>
            <a:r>
              <a:rPr lang="pt-BR" sz="1600" dirty="0"/>
              <a:t> </a:t>
            </a:r>
            <a:r>
              <a:rPr lang="pt-BR" sz="1600" dirty="0" err="1" smtClean="0"/>
              <a:t>assum</a:t>
            </a:r>
            <a:r>
              <a:rPr lang="pt-BR" sz="1600" dirty="0"/>
              <a:t>.</a:t>
            </a:r>
          </a:p>
        </p:txBody>
      </p:sp>
      <p:sp>
        <p:nvSpPr>
          <p:cNvPr id="4" name="BarraMaior"/>
          <p:cNvSpPr/>
          <p:nvPr/>
        </p:nvSpPr>
        <p:spPr>
          <a:xfrm>
            <a:off x="4519838" y="1143106"/>
            <a:ext cx="45719" cy="439676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0" dirty="0"/>
          </a:p>
        </p:txBody>
      </p:sp>
      <p:sp>
        <p:nvSpPr>
          <p:cNvPr id="5" name="BarraMenor"/>
          <p:cNvSpPr/>
          <p:nvPr/>
        </p:nvSpPr>
        <p:spPr>
          <a:xfrm>
            <a:off x="4522449" y="1143106"/>
            <a:ext cx="52163" cy="33892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0" dirty="0"/>
          </a:p>
        </p:txBody>
      </p:sp>
      <p:sp>
        <p:nvSpPr>
          <p:cNvPr id="8" name="avulso"/>
          <p:cNvSpPr txBox="1"/>
          <p:nvPr/>
        </p:nvSpPr>
        <p:spPr>
          <a:xfrm>
            <a:off x="8011188" y="4239954"/>
            <a:ext cx="898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smtClean="0">
                <a:solidFill>
                  <a:schemeClr val="bg1"/>
                </a:solidFill>
              </a:rPr>
              <a:t>Slide</a:t>
            </a:r>
          </a:p>
          <a:p>
            <a:pPr algn="ctr"/>
            <a:r>
              <a:rPr lang="pt-BR" sz="1600" i="1" dirty="0" smtClean="0">
                <a:solidFill>
                  <a:schemeClr val="bg1"/>
                </a:solidFill>
              </a:rPr>
              <a:t>Sem </a:t>
            </a:r>
            <a:r>
              <a:rPr lang="pt-BR" sz="1600" i="1" dirty="0" err="1" smtClean="0">
                <a:solidFill>
                  <a:schemeClr val="bg1"/>
                </a:solidFill>
              </a:rPr>
              <a:t>img</a:t>
            </a:r>
            <a:endParaRPr lang="pt-BR" sz="16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SEU TITULO AQUI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600" dirty="0" err="1"/>
              <a:t>Lorem</a:t>
            </a:r>
            <a:r>
              <a:rPr lang="pt-BR" sz="1600" dirty="0"/>
              <a:t> ipsum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, </a:t>
            </a:r>
            <a:r>
              <a:rPr lang="pt-BR" sz="1600" dirty="0" err="1"/>
              <a:t>consectetuer</a:t>
            </a:r>
            <a:r>
              <a:rPr lang="pt-BR" sz="1600" dirty="0"/>
              <a:t> </a:t>
            </a:r>
            <a:r>
              <a:rPr lang="pt-BR" sz="1600" dirty="0" err="1"/>
              <a:t>adipiscing</a:t>
            </a:r>
            <a:r>
              <a:rPr lang="pt-BR" sz="1600" dirty="0"/>
              <a:t> </a:t>
            </a:r>
            <a:r>
              <a:rPr lang="pt-BR" sz="1600" dirty="0" err="1"/>
              <a:t>elit</a:t>
            </a:r>
            <a:r>
              <a:rPr lang="pt-BR" sz="1600" dirty="0"/>
              <a:t>, </a:t>
            </a:r>
            <a:r>
              <a:rPr lang="pt-BR" sz="1600" dirty="0" err="1"/>
              <a:t>sed</a:t>
            </a:r>
            <a:r>
              <a:rPr lang="pt-BR" sz="1600" dirty="0"/>
              <a:t> </a:t>
            </a:r>
            <a:r>
              <a:rPr lang="pt-BR" sz="1600" dirty="0" err="1"/>
              <a:t>diam</a:t>
            </a:r>
            <a:r>
              <a:rPr lang="pt-BR" sz="1600" dirty="0"/>
              <a:t> </a:t>
            </a:r>
            <a:r>
              <a:rPr lang="pt-BR" sz="1600" dirty="0" err="1"/>
              <a:t>nonummy</a:t>
            </a:r>
            <a:r>
              <a:rPr lang="pt-BR" sz="1600" dirty="0"/>
              <a:t> </a:t>
            </a:r>
            <a:r>
              <a:rPr lang="pt-BR" sz="1600" dirty="0" err="1"/>
              <a:t>nibh</a:t>
            </a:r>
            <a:r>
              <a:rPr lang="pt-BR" sz="1600" dirty="0"/>
              <a:t> </a:t>
            </a:r>
            <a:r>
              <a:rPr lang="pt-BR" sz="1600" dirty="0" err="1"/>
              <a:t>euismod</a:t>
            </a:r>
            <a:r>
              <a:rPr lang="pt-BR" sz="1600" dirty="0"/>
              <a:t> </a:t>
            </a:r>
            <a:r>
              <a:rPr lang="pt-BR" sz="1600" dirty="0" err="1"/>
              <a:t>tincidunt</a:t>
            </a:r>
            <a:r>
              <a:rPr lang="pt-BR" sz="1600" dirty="0"/>
              <a:t> ut </a:t>
            </a:r>
            <a:r>
              <a:rPr lang="pt-BR" sz="1600" dirty="0" err="1"/>
              <a:t>laoreet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magna </a:t>
            </a:r>
            <a:r>
              <a:rPr lang="pt-BR" sz="1600" dirty="0" err="1"/>
              <a:t>aliquam</a:t>
            </a:r>
            <a:r>
              <a:rPr lang="pt-BR" sz="1600" dirty="0"/>
              <a:t> erat </a:t>
            </a:r>
            <a:r>
              <a:rPr lang="pt-BR" sz="1600" dirty="0" err="1"/>
              <a:t>volutpat</a:t>
            </a:r>
            <a:r>
              <a:rPr lang="pt-BR" sz="1600" dirty="0"/>
              <a:t>. Ut </a:t>
            </a:r>
            <a:r>
              <a:rPr lang="pt-BR" sz="1600" dirty="0" err="1"/>
              <a:t>wisi</a:t>
            </a:r>
            <a:r>
              <a:rPr lang="pt-BR" sz="1600" dirty="0"/>
              <a:t> </a:t>
            </a:r>
            <a:r>
              <a:rPr lang="pt-BR" sz="1600" dirty="0" err="1"/>
              <a:t>enim</a:t>
            </a:r>
            <a:r>
              <a:rPr lang="pt-BR" sz="1600" dirty="0"/>
              <a:t> ad </a:t>
            </a:r>
            <a:r>
              <a:rPr lang="pt-BR" sz="1600" dirty="0" err="1"/>
              <a:t>minim</a:t>
            </a:r>
            <a:r>
              <a:rPr lang="pt-BR" sz="1600" dirty="0"/>
              <a:t> </a:t>
            </a:r>
            <a:r>
              <a:rPr lang="pt-BR" sz="1600" dirty="0" err="1"/>
              <a:t>veniam</a:t>
            </a:r>
            <a:r>
              <a:rPr lang="pt-BR" sz="1600" dirty="0"/>
              <a:t>, quis </a:t>
            </a:r>
            <a:r>
              <a:rPr lang="pt-BR" sz="1600" dirty="0" err="1"/>
              <a:t>nostrud</a:t>
            </a:r>
            <a:r>
              <a:rPr lang="pt-BR" sz="1600" dirty="0"/>
              <a:t> exerci </a:t>
            </a:r>
            <a:r>
              <a:rPr lang="pt-BR" sz="1600" dirty="0" err="1"/>
              <a:t>tation</a:t>
            </a:r>
            <a:r>
              <a:rPr lang="pt-BR" sz="1600" dirty="0"/>
              <a:t> </a:t>
            </a:r>
            <a:r>
              <a:rPr lang="pt-BR" sz="1600" dirty="0" err="1"/>
              <a:t>ullamcorper</a:t>
            </a:r>
            <a:r>
              <a:rPr lang="pt-BR" sz="1600" dirty="0"/>
              <a:t> </a:t>
            </a:r>
            <a:r>
              <a:rPr lang="pt-BR" sz="1600" dirty="0" err="1"/>
              <a:t>suscipit</a:t>
            </a:r>
            <a:r>
              <a:rPr lang="pt-BR" sz="1600" dirty="0"/>
              <a:t> </a:t>
            </a:r>
            <a:r>
              <a:rPr lang="pt-BR" sz="1600" dirty="0" err="1"/>
              <a:t>lobortis</a:t>
            </a:r>
            <a:r>
              <a:rPr lang="pt-BR" sz="1600" dirty="0"/>
              <a:t> </a:t>
            </a:r>
            <a:r>
              <a:rPr lang="pt-BR" sz="1600" dirty="0" err="1"/>
              <a:t>nisl</a:t>
            </a:r>
            <a:r>
              <a:rPr lang="pt-BR" sz="1600" dirty="0"/>
              <a:t> ut </a:t>
            </a:r>
            <a:r>
              <a:rPr lang="pt-BR" sz="1600" dirty="0" err="1"/>
              <a:t>aliquip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 </a:t>
            </a:r>
            <a:r>
              <a:rPr lang="pt-BR" sz="1600" dirty="0" err="1"/>
              <a:t>ea</a:t>
            </a:r>
            <a:r>
              <a:rPr lang="pt-BR" sz="1600" dirty="0"/>
              <a:t> </a:t>
            </a:r>
            <a:r>
              <a:rPr lang="pt-BR" sz="1600" dirty="0" err="1"/>
              <a:t>coeum</a:t>
            </a:r>
            <a:r>
              <a:rPr lang="pt-BR" sz="1600" dirty="0"/>
              <a:t> </a:t>
            </a:r>
            <a:r>
              <a:rPr lang="pt-BR" sz="1600" dirty="0" err="1"/>
              <a:t>iriure</a:t>
            </a:r>
            <a:r>
              <a:rPr lang="pt-BR" sz="1600" dirty="0"/>
              <a:t> </a:t>
            </a:r>
            <a:r>
              <a:rPr lang="pt-BR" sz="1600" dirty="0" err="1"/>
              <a:t>dolor</a:t>
            </a:r>
            <a:r>
              <a:rPr lang="pt-BR" sz="1600" dirty="0"/>
              <a:t> in </a:t>
            </a:r>
            <a:r>
              <a:rPr lang="pt-BR" sz="1600" dirty="0" err="1"/>
              <a:t>hendrerit</a:t>
            </a:r>
            <a:r>
              <a:rPr lang="pt-BR" sz="1600" dirty="0"/>
              <a:t> in </a:t>
            </a:r>
            <a:r>
              <a:rPr lang="pt-BR" sz="1600" dirty="0" err="1"/>
              <a:t>vulputate</a:t>
            </a:r>
            <a:r>
              <a:rPr lang="pt-BR" sz="1600" dirty="0"/>
              <a:t> </a:t>
            </a:r>
            <a:r>
              <a:rPr lang="pt-BR" sz="1600" dirty="0" err="1"/>
              <a:t>velit</a:t>
            </a:r>
            <a:r>
              <a:rPr lang="pt-BR" sz="1600" dirty="0"/>
              <a:t> esse </a:t>
            </a:r>
            <a:r>
              <a:rPr lang="pt-BR" sz="1600" dirty="0" err="1"/>
              <a:t>molestie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, </a:t>
            </a:r>
            <a:r>
              <a:rPr lang="pt-BR" sz="1600" dirty="0" err="1"/>
              <a:t>vel</a:t>
            </a:r>
            <a:r>
              <a:rPr lang="pt-BR" sz="1600" dirty="0"/>
              <a:t> </a:t>
            </a:r>
            <a:r>
              <a:rPr lang="pt-BR" sz="1600" dirty="0" err="1"/>
              <a:t>illum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eu </a:t>
            </a:r>
            <a:r>
              <a:rPr lang="pt-BR" sz="1600" dirty="0" err="1"/>
              <a:t>feugiat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facilisis</a:t>
            </a:r>
            <a:r>
              <a:rPr lang="pt-BR" sz="1600" dirty="0"/>
              <a:t> </a:t>
            </a:r>
            <a:r>
              <a:rPr lang="pt-BR" sz="1600" dirty="0" err="1"/>
              <a:t>at</a:t>
            </a:r>
            <a:r>
              <a:rPr lang="pt-BR" sz="1600" dirty="0"/>
              <a:t> vero </a:t>
            </a:r>
            <a:r>
              <a:rPr lang="pt-BR" sz="1600" dirty="0" err="1"/>
              <a:t>eros</a:t>
            </a:r>
            <a:r>
              <a:rPr lang="pt-BR" sz="1600" dirty="0"/>
              <a:t> et </a:t>
            </a:r>
            <a:r>
              <a:rPr lang="pt-BR" sz="1600" dirty="0" err="1"/>
              <a:t>accumsan</a:t>
            </a:r>
            <a:r>
              <a:rPr lang="pt-BR" sz="1600" dirty="0"/>
              <a:t> et </a:t>
            </a:r>
            <a:r>
              <a:rPr lang="pt-BR" sz="1600" dirty="0" err="1"/>
              <a:t>iusto</a:t>
            </a:r>
            <a:r>
              <a:rPr lang="pt-BR" sz="1600" dirty="0"/>
              <a:t> </a:t>
            </a:r>
            <a:r>
              <a:rPr lang="pt-BR" sz="1600" dirty="0" err="1"/>
              <a:t>odio</a:t>
            </a:r>
            <a:r>
              <a:rPr lang="pt-BR" sz="1600" dirty="0"/>
              <a:t> </a:t>
            </a:r>
            <a:r>
              <a:rPr lang="pt-BR" sz="1600" dirty="0" err="1"/>
              <a:t>dignissim</a:t>
            </a:r>
            <a:r>
              <a:rPr lang="pt-BR" sz="1600" dirty="0"/>
              <a:t> </a:t>
            </a:r>
            <a:r>
              <a:rPr lang="pt-BR" sz="1600" dirty="0" err="1"/>
              <a:t>qui</a:t>
            </a:r>
            <a:r>
              <a:rPr lang="pt-BR" sz="1600" dirty="0"/>
              <a:t> </a:t>
            </a:r>
            <a:r>
              <a:rPr lang="pt-BR" sz="1600" dirty="0" err="1"/>
              <a:t>blandit</a:t>
            </a:r>
            <a:r>
              <a:rPr lang="pt-BR" sz="1600" dirty="0"/>
              <a:t> </a:t>
            </a:r>
            <a:r>
              <a:rPr lang="pt-BR" sz="1600" dirty="0" err="1"/>
              <a:t>praesent</a:t>
            </a:r>
            <a:r>
              <a:rPr lang="pt-BR" sz="1600" dirty="0"/>
              <a:t> </a:t>
            </a:r>
            <a:r>
              <a:rPr lang="pt-BR" sz="1600" dirty="0" err="1"/>
              <a:t>luptatum</a:t>
            </a:r>
            <a:r>
              <a:rPr lang="pt-BR" sz="1600" dirty="0"/>
              <a:t> </a:t>
            </a:r>
            <a:r>
              <a:rPr lang="pt-BR" sz="1600" dirty="0" err="1"/>
              <a:t>zzril</a:t>
            </a:r>
            <a:r>
              <a:rPr lang="pt-BR" sz="1600" dirty="0"/>
              <a:t> </a:t>
            </a:r>
            <a:r>
              <a:rPr lang="pt-BR" sz="1600" dirty="0" err="1"/>
              <a:t>delenit</a:t>
            </a:r>
            <a:r>
              <a:rPr lang="pt-BR" sz="1600" dirty="0"/>
              <a:t> </a:t>
            </a:r>
            <a:r>
              <a:rPr lang="pt-BR" sz="1600" dirty="0" err="1"/>
              <a:t>augue</a:t>
            </a:r>
            <a:r>
              <a:rPr lang="pt-BR" sz="1600" dirty="0"/>
              <a:t> </a:t>
            </a:r>
            <a:r>
              <a:rPr lang="pt-BR" sz="1600" dirty="0" err="1"/>
              <a:t>duis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te </a:t>
            </a:r>
            <a:r>
              <a:rPr lang="pt-BR" sz="1600" dirty="0" err="1"/>
              <a:t>feugait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facilisi</a:t>
            </a:r>
            <a:r>
              <a:rPr lang="pt-BR" sz="1600" dirty="0"/>
              <a:t>. Nam </a:t>
            </a:r>
            <a:r>
              <a:rPr lang="pt-BR" sz="1600" dirty="0" err="1"/>
              <a:t>liber</a:t>
            </a:r>
            <a:r>
              <a:rPr lang="pt-BR" sz="1600" dirty="0"/>
              <a:t> </a:t>
            </a:r>
            <a:r>
              <a:rPr lang="pt-BR" sz="1600" dirty="0" err="1"/>
              <a:t>tempor</a:t>
            </a:r>
            <a:r>
              <a:rPr lang="pt-BR" sz="1600" dirty="0"/>
              <a:t> cum soluta </a:t>
            </a:r>
            <a:r>
              <a:rPr lang="pt-BR" sz="1600" dirty="0" err="1"/>
              <a:t>nobis</a:t>
            </a:r>
            <a:r>
              <a:rPr lang="pt-BR" sz="1600" dirty="0"/>
              <a:t> </a:t>
            </a:r>
            <a:r>
              <a:rPr lang="pt-BR" sz="1600" dirty="0" err="1"/>
              <a:t>eleifend</a:t>
            </a:r>
            <a:r>
              <a:rPr lang="pt-BR" sz="1600" dirty="0"/>
              <a:t> </a:t>
            </a:r>
            <a:r>
              <a:rPr lang="pt-BR" sz="1600" dirty="0" err="1"/>
              <a:t>option</a:t>
            </a:r>
            <a:r>
              <a:rPr lang="pt-BR" sz="1600" dirty="0"/>
              <a:t> </a:t>
            </a:r>
            <a:r>
              <a:rPr lang="pt-BR" sz="1600" dirty="0" err="1"/>
              <a:t>congue</a:t>
            </a:r>
            <a:r>
              <a:rPr lang="pt-BR" sz="1600" dirty="0"/>
              <a:t> </a:t>
            </a:r>
            <a:r>
              <a:rPr lang="pt-BR" sz="1600" dirty="0" err="1"/>
              <a:t>nihil</a:t>
            </a:r>
            <a:r>
              <a:rPr lang="pt-BR" sz="1600" dirty="0"/>
              <a:t> </a:t>
            </a:r>
            <a:r>
              <a:rPr lang="pt-BR" sz="1600" dirty="0" err="1"/>
              <a:t>imperdiet</a:t>
            </a:r>
            <a:r>
              <a:rPr lang="pt-BR" sz="1600" dirty="0"/>
              <a:t> </a:t>
            </a:r>
            <a:r>
              <a:rPr lang="pt-BR" sz="1600" dirty="0" err="1"/>
              <a:t>doming</a:t>
            </a:r>
            <a:r>
              <a:rPr lang="pt-BR" sz="1600" dirty="0"/>
              <a:t> id quod </a:t>
            </a:r>
            <a:r>
              <a:rPr lang="pt-BR" sz="1600" dirty="0" err="1"/>
              <a:t>mazim</a:t>
            </a:r>
            <a:r>
              <a:rPr lang="pt-BR" sz="1600" dirty="0"/>
              <a:t> </a:t>
            </a:r>
            <a:r>
              <a:rPr lang="pt-BR" sz="1600" dirty="0" err="1"/>
              <a:t>placerat</a:t>
            </a:r>
            <a:r>
              <a:rPr lang="pt-BR" sz="1600" dirty="0"/>
              <a:t> </a:t>
            </a:r>
            <a:r>
              <a:rPr lang="pt-BR" sz="1600" dirty="0" err="1"/>
              <a:t>facer</a:t>
            </a:r>
            <a:r>
              <a:rPr lang="pt-BR" sz="1600" dirty="0"/>
              <a:t> </a:t>
            </a:r>
            <a:r>
              <a:rPr lang="pt-BR" sz="1600" dirty="0" err="1"/>
              <a:t>possim</a:t>
            </a:r>
            <a:r>
              <a:rPr lang="pt-BR" sz="1600" dirty="0"/>
              <a:t> </a:t>
            </a:r>
            <a:r>
              <a:rPr lang="pt-BR" sz="1600" dirty="0" err="1" smtClean="0"/>
              <a:t>mmodo</a:t>
            </a:r>
            <a:endParaRPr lang="pt-BR" dirty="0"/>
          </a:p>
        </p:txBody>
      </p:sp>
      <p:sp>
        <p:nvSpPr>
          <p:cNvPr id="6" name="BarraMaior"/>
          <p:cNvSpPr/>
          <p:nvPr/>
        </p:nvSpPr>
        <p:spPr>
          <a:xfrm>
            <a:off x="4519838" y="1143106"/>
            <a:ext cx="45719" cy="439676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0" dirty="0"/>
          </a:p>
        </p:txBody>
      </p:sp>
      <p:sp>
        <p:nvSpPr>
          <p:cNvPr id="7" name="BarraMenor"/>
          <p:cNvSpPr/>
          <p:nvPr/>
        </p:nvSpPr>
        <p:spPr>
          <a:xfrm>
            <a:off x="4522449" y="1143106"/>
            <a:ext cx="52163" cy="338923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0" dirty="0"/>
          </a:p>
        </p:txBody>
      </p:sp>
    </p:spTree>
    <p:extLst>
      <p:ext uri="{BB962C8B-B14F-4D97-AF65-F5344CB8AC3E}">
        <p14:creationId xmlns:p14="http://schemas.microsoft.com/office/powerpoint/2010/main" val="41099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SEU TITULO AQUI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600" dirty="0" err="1"/>
              <a:t>Lorem</a:t>
            </a:r>
            <a:r>
              <a:rPr lang="pt-BR" sz="1600" dirty="0"/>
              <a:t> ipsum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, </a:t>
            </a:r>
            <a:r>
              <a:rPr lang="pt-BR" sz="1600" dirty="0" err="1"/>
              <a:t>consectetuer</a:t>
            </a:r>
            <a:r>
              <a:rPr lang="pt-BR" sz="1600" dirty="0"/>
              <a:t> </a:t>
            </a:r>
            <a:r>
              <a:rPr lang="pt-BR" sz="1600" dirty="0" err="1"/>
              <a:t>adipiscing</a:t>
            </a:r>
            <a:r>
              <a:rPr lang="pt-BR" sz="1600" dirty="0"/>
              <a:t> </a:t>
            </a:r>
            <a:r>
              <a:rPr lang="pt-BR" sz="1600" dirty="0" err="1"/>
              <a:t>elit</a:t>
            </a:r>
            <a:r>
              <a:rPr lang="pt-BR" sz="1600" dirty="0"/>
              <a:t>, </a:t>
            </a:r>
            <a:r>
              <a:rPr lang="pt-BR" sz="1600" dirty="0" err="1"/>
              <a:t>sed</a:t>
            </a:r>
            <a:r>
              <a:rPr lang="pt-BR" sz="1600" dirty="0"/>
              <a:t> </a:t>
            </a:r>
            <a:r>
              <a:rPr lang="pt-BR" sz="1600" dirty="0" err="1"/>
              <a:t>diam</a:t>
            </a:r>
            <a:r>
              <a:rPr lang="pt-BR" sz="1600" dirty="0"/>
              <a:t> </a:t>
            </a:r>
            <a:r>
              <a:rPr lang="pt-BR" sz="1600" dirty="0" err="1"/>
              <a:t>nonummy</a:t>
            </a:r>
            <a:r>
              <a:rPr lang="pt-BR" sz="1600" dirty="0"/>
              <a:t> </a:t>
            </a:r>
            <a:r>
              <a:rPr lang="pt-BR" sz="1600" dirty="0" err="1"/>
              <a:t>nibh</a:t>
            </a:r>
            <a:r>
              <a:rPr lang="pt-BR" sz="1600" dirty="0"/>
              <a:t> </a:t>
            </a:r>
            <a:r>
              <a:rPr lang="pt-BR" sz="1600" dirty="0" err="1"/>
              <a:t>euismod</a:t>
            </a:r>
            <a:r>
              <a:rPr lang="pt-BR" sz="1600" dirty="0"/>
              <a:t> </a:t>
            </a:r>
            <a:r>
              <a:rPr lang="pt-BR" sz="1600" dirty="0" err="1"/>
              <a:t>tincidunt</a:t>
            </a:r>
            <a:r>
              <a:rPr lang="pt-BR" sz="1600" dirty="0"/>
              <a:t> ut </a:t>
            </a:r>
            <a:r>
              <a:rPr lang="pt-BR" sz="1600" dirty="0" err="1"/>
              <a:t>laoreet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magna </a:t>
            </a:r>
            <a:r>
              <a:rPr lang="pt-BR" sz="1600" dirty="0" err="1"/>
              <a:t>aliquam</a:t>
            </a:r>
            <a:r>
              <a:rPr lang="pt-BR" sz="1600" dirty="0"/>
              <a:t> erat </a:t>
            </a:r>
            <a:r>
              <a:rPr lang="pt-BR" sz="1600" dirty="0" err="1"/>
              <a:t>volutpat</a:t>
            </a:r>
            <a:r>
              <a:rPr lang="pt-BR" sz="1600" dirty="0"/>
              <a:t>. Ut </a:t>
            </a:r>
            <a:r>
              <a:rPr lang="pt-BR" sz="1600" dirty="0" err="1"/>
              <a:t>wisi</a:t>
            </a:r>
            <a:r>
              <a:rPr lang="pt-BR" sz="1600" dirty="0"/>
              <a:t> </a:t>
            </a:r>
            <a:r>
              <a:rPr lang="pt-BR" sz="1600" dirty="0" err="1"/>
              <a:t>enim</a:t>
            </a:r>
            <a:r>
              <a:rPr lang="pt-BR" sz="1600" dirty="0"/>
              <a:t> ad </a:t>
            </a:r>
            <a:r>
              <a:rPr lang="pt-BR" sz="1600" dirty="0" err="1"/>
              <a:t>minim</a:t>
            </a:r>
            <a:r>
              <a:rPr lang="pt-BR" sz="1600" dirty="0"/>
              <a:t> </a:t>
            </a:r>
            <a:r>
              <a:rPr lang="pt-BR" sz="1600" dirty="0" err="1"/>
              <a:t>veniam</a:t>
            </a:r>
            <a:r>
              <a:rPr lang="pt-BR" sz="1600" dirty="0"/>
              <a:t>, quis </a:t>
            </a:r>
            <a:r>
              <a:rPr lang="pt-BR" sz="1600" dirty="0" err="1"/>
              <a:t>nostrud</a:t>
            </a:r>
            <a:r>
              <a:rPr lang="pt-BR" sz="1600" dirty="0"/>
              <a:t> exerci </a:t>
            </a:r>
            <a:r>
              <a:rPr lang="pt-BR" sz="1600" dirty="0" err="1"/>
              <a:t>tation</a:t>
            </a:r>
            <a:r>
              <a:rPr lang="pt-BR" sz="1600" dirty="0"/>
              <a:t> </a:t>
            </a:r>
            <a:r>
              <a:rPr lang="pt-BR" sz="1600" dirty="0" err="1"/>
              <a:t>ullamcorper</a:t>
            </a:r>
            <a:r>
              <a:rPr lang="pt-BR" sz="1600" dirty="0"/>
              <a:t> </a:t>
            </a:r>
            <a:r>
              <a:rPr lang="pt-BR" sz="1600" dirty="0" err="1"/>
              <a:t>suscipit</a:t>
            </a:r>
            <a:r>
              <a:rPr lang="pt-BR" sz="1600" dirty="0"/>
              <a:t> </a:t>
            </a:r>
            <a:r>
              <a:rPr lang="pt-BR" sz="1600" dirty="0" err="1"/>
              <a:t>lobortis</a:t>
            </a:r>
            <a:r>
              <a:rPr lang="pt-BR" sz="1600" dirty="0"/>
              <a:t> </a:t>
            </a:r>
            <a:r>
              <a:rPr lang="pt-BR" sz="1600" dirty="0" err="1"/>
              <a:t>nisl</a:t>
            </a:r>
            <a:r>
              <a:rPr lang="pt-BR" sz="1600" dirty="0"/>
              <a:t> ut </a:t>
            </a:r>
            <a:r>
              <a:rPr lang="pt-BR" sz="1600" dirty="0" err="1"/>
              <a:t>aliquip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 </a:t>
            </a:r>
            <a:r>
              <a:rPr lang="pt-BR" sz="1600" dirty="0" err="1"/>
              <a:t>ea</a:t>
            </a:r>
            <a:r>
              <a:rPr lang="pt-BR" sz="1600" dirty="0"/>
              <a:t> </a:t>
            </a:r>
            <a:r>
              <a:rPr lang="pt-BR" sz="1600" dirty="0" err="1"/>
              <a:t>coeum</a:t>
            </a:r>
            <a:r>
              <a:rPr lang="pt-BR" sz="1600" dirty="0"/>
              <a:t> </a:t>
            </a:r>
            <a:r>
              <a:rPr lang="pt-BR" sz="1600" dirty="0" err="1"/>
              <a:t>iriure</a:t>
            </a:r>
            <a:r>
              <a:rPr lang="pt-BR" sz="1600" dirty="0"/>
              <a:t> </a:t>
            </a:r>
            <a:r>
              <a:rPr lang="pt-BR" sz="1600" dirty="0" err="1"/>
              <a:t>dolor</a:t>
            </a:r>
            <a:r>
              <a:rPr lang="pt-BR" sz="1600" dirty="0"/>
              <a:t> in </a:t>
            </a:r>
            <a:r>
              <a:rPr lang="pt-BR" sz="1600" dirty="0" err="1"/>
              <a:t>hendrerit</a:t>
            </a:r>
            <a:r>
              <a:rPr lang="pt-BR" sz="1600" dirty="0"/>
              <a:t> in </a:t>
            </a:r>
            <a:r>
              <a:rPr lang="pt-BR" sz="1600" dirty="0" err="1"/>
              <a:t>vulputate</a:t>
            </a:r>
            <a:r>
              <a:rPr lang="pt-BR" sz="1600" dirty="0"/>
              <a:t> </a:t>
            </a:r>
            <a:r>
              <a:rPr lang="pt-BR" sz="1600" dirty="0" err="1"/>
              <a:t>velit</a:t>
            </a:r>
            <a:r>
              <a:rPr lang="pt-BR" sz="1600" dirty="0"/>
              <a:t> esse </a:t>
            </a:r>
            <a:r>
              <a:rPr lang="pt-BR" sz="1600" dirty="0" err="1"/>
              <a:t>molestie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, </a:t>
            </a:r>
            <a:r>
              <a:rPr lang="pt-BR" sz="1600" dirty="0" err="1"/>
              <a:t>vel</a:t>
            </a:r>
            <a:r>
              <a:rPr lang="pt-BR" sz="1600" dirty="0"/>
              <a:t> </a:t>
            </a:r>
            <a:r>
              <a:rPr lang="pt-BR" sz="1600" dirty="0" err="1"/>
              <a:t>illum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eu </a:t>
            </a:r>
            <a:r>
              <a:rPr lang="pt-BR" sz="1600" dirty="0" err="1"/>
              <a:t>feugiat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facilisis</a:t>
            </a:r>
            <a:r>
              <a:rPr lang="pt-BR" sz="1600" dirty="0"/>
              <a:t> </a:t>
            </a:r>
            <a:r>
              <a:rPr lang="pt-BR" sz="1600" dirty="0" err="1"/>
              <a:t>at</a:t>
            </a:r>
            <a:r>
              <a:rPr lang="pt-BR" sz="1600" dirty="0"/>
              <a:t> vero </a:t>
            </a:r>
            <a:r>
              <a:rPr lang="pt-BR" sz="1600" dirty="0" err="1"/>
              <a:t>eros</a:t>
            </a:r>
            <a:r>
              <a:rPr lang="pt-BR" sz="1600" dirty="0"/>
              <a:t> et </a:t>
            </a:r>
            <a:r>
              <a:rPr lang="pt-BR" sz="1600" dirty="0" err="1"/>
              <a:t>accumsan</a:t>
            </a:r>
            <a:r>
              <a:rPr lang="pt-BR" sz="1600" dirty="0"/>
              <a:t> et </a:t>
            </a:r>
            <a:r>
              <a:rPr lang="pt-BR" sz="1600" dirty="0" err="1"/>
              <a:t>iusto</a:t>
            </a:r>
            <a:r>
              <a:rPr lang="pt-BR" sz="1600" dirty="0"/>
              <a:t> </a:t>
            </a:r>
            <a:r>
              <a:rPr lang="pt-BR" sz="1600" dirty="0" err="1"/>
              <a:t>odio</a:t>
            </a:r>
            <a:r>
              <a:rPr lang="pt-BR" sz="1600" dirty="0"/>
              <a:t> </a:t>
            </a:r>
            <a:r>
              <a:rPr lang="pt-BR" sz="1600" dirty="0" err="1"/>
              <a:t>dignissim</a:t>
            </a:r>
            <a:r>
              <a:rPr lang="pt-BR" sz="1600" dirty="0"/>
              <a:t> </a:t>
            </a:r>
            <a:r>
              <a:rPr lang="pt-BR" sz="1600" dirty="0" err="1"/>
              <a:t>qui</a:t>
            </a:r>
            <a:r>
              <a:rPr lang="pt-BR" sz="1600" dirty="0"/>
              <a:t> </a:t>
            </a:r>
            <a:r>
              <a:rPr lang="pt-BR" sz="1600" dirty="0" err="1"/>
              <a:t>blandit</a:t>
            </a:r>
            <a:r>
              <a:rPr lang="pt-BR" sz="1600" dirty="0"/>
              <a:t> </a:t>
            </a:r>
            <a:r>
              <a:rPr lang="pt-BR" sz="1600" dirty="0" err="1"/>
              <a:t>praesent</a:t>
            </a:r>
            <a:r>
              <a:rPr lang="pt-BR" sz="1600" dirty="0"/>
              <a:t> </a:t>
            </a:r>
            <a:r>
              <a:rPr lang="pt-BR" sz="1600" dirty="0" err="1"/>
              <a:t>luptatum</a:t>
            </a:r>
            <a:r>
              <a:rPr lang="pt-BR" sz="1600" dirty="0"/>
              <a:t> </a:t>
            </a:r>
            <a:r>
              <a:rPr lang="pt-BR" sz="1600" dirty="0" err="1"/>
              <a:t>zzril</a:t>
            </a:r>
            <a:r>
              <a:rPr lang="pt-BR" sz="1600" dirty="0"/>
              <a:t> </a:t>
            </a:r>
            <a:r>
              <a:rPr lang="pt-BR" sz="1600" dirty="0" err="1"/>
              <a:t>delenit</a:t>
            </a:r>
            <a:r>
              <a:rPr lang="pt-BR" sz="1600" dirty="0"/>
              <a:t> </a:t>
            </a:r>
            <a:r>
              <a:rPr lang="pt-BR" sz="1600" dirty="0" err="1"/>
              <a:t>augue</a:t>
            </a:r>
            <a:r>
              <a:rPr lang="pt-BR" sz="1600" dirty="0"/>
              <a:t> </a:t>
            </a:r>
            <a:r>
              <a:rPr lang="pt-BR" sz="1600" dirty="0" err="1"/>
              <a:t>duis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te </a:t>
            </a:r>
            <a:r>
              <a:rPr lang="pt-BR" sz="1600" dirty="0" err="1"/>
              <a:t>feugait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facilisi</a:t>
            </a:r>
            <a:r>
              <a:rPr lang="pt-BR" sz="1600" dirty="0"/>
              <a:t>. Nam </a:t>
            </a:r>
            <a:r>
              <a:rPr lang="pt-BR" sz="1600" dirty="0" err="1"/>
              <a:t>liber</a:t>
            </a:r>
            <a:r>
              <a:rPr lang="pt-BR" sz="1600" dirty="0"/>
              <a:t> </a:t>
            </a:r>
            <a:r>
              <a:rPr lang="pt-BR" sz="1600" dirty="0" err="1"/>
              <a:t>tempor</a:t>
            </a:r>
            <a:r>
              <a:rPr lang="pt-BR" sz="1600" dirty="0"/>
              <a:t> cum soluta </a:t>
            </a:r>
            <a:r>
              <a:rPr lang="pt-BR" sz="1600" dirty="0" err="1"/>
              <a:t>nobis</a:t>
            </a:r>
            <a:r>
              <a:rPr lang="pt-BR" sz="1600" dirty="0"/>
              <a:t> </a:t>
            </a:r>
            <a:r>
              <a:rPr lang="pt-BR" sz="1600" dirty="0" err="1"/>
              <a:t>eleifend</a:t>
            </a:r>
            <a:r>
              <a:rPr lang="pt-BR" sz="1600" dirty="0"/>
              <a:t> </a:t>
            </a:r>
            <a:r>
              <a:rPr lang="pt-BR" sz="1600" dirty="0" err="1"/>
              <a:t>option</a:t>
            </a:r>
            <a:r>
              <a:rPr lang="pt-BR" sz="1600" dirty="0"/>
              <a:t> </a:t>
            </a:r>
            <a:r>
              <a:rPr lang="pt-BR" sz="1600" dirty="0" err="1"/>
              <a:t>congue</a:t>
            </a:r>
            <a:r>
              <a:rPr lang="pt-BR" sz="1600" dirty="0"/>
              <a:t> </a:t>
            </a:r>
            <a:r>
              <a:rPr lang="pt-BR" sz="1600" dirty="0" err="1"/>
              <a:t>nihil</a:t>
            </a:r>
            <a:r>
              <a:rPr lang="pt-BR" sz="1600" dirty="0"/>
              <a:t> </a:t>
            </a:r>
            <a:r>
              <a:rPr lang="pt-BR" sz="1600" dirty="0" err="1"/>
              <a:t>imperdiet</a:t>
            </a:r>
            <a:r>
              <a:rPr lang="pt-BR" sz="1600" dirty="0"/>
              <a:t> </a:t>
            </a:r>
            <a:r>
              <a:rPr lang="pt-BR" sz="1600" dirty="0" err="1"/>
              <a:t>doming</a:t>
            </a:r>
            <a:r>
              <a:rPr lang="pt-BR" sz="1600" dirty="0"/>
              <a:t> id quod </a:t>
            </a:r>
            <a:r>
              <a:rPr lang="pt-BR" sz="1600" dirty="0" err="1"/>
              <a:t>mazim</a:t>
            </a:r>
            <a:r>
              <a:rPr lang="pt-BR" sz="1600" dirty="0"/>
              <a:t> </a:t>
            </a:r>
            <a:r>
              <a:rPr lang="pt-BR" sz="1600" dirty="0" err="1"/>
              <a:t>placerat</a:t>
            </a:r>
            <a:r>
              <a:rPr lang="pt-BR" sz="1600" dirty="0"/>
              <a:t> </a:t>
            </a:r>
            <a:r>
              <a:rPr lang="pt-BR" sz="1600" dirty="0" err="1"/>
              <a:t>facer</a:t>
            </a:r>
            <a:r>
              <a:rPr lang="pt-BR" sz="1600" dirty="0"/>
              <a:t> </a:t>
            </a:r>
            <a:r>
              <a:rPr lang="pt-BR" sz="1600" dirty="0" err="1"/>
              <a:t>possim</a:t>
            </a:r>
            <a:r>
              <a:rPr lang="pt-BR" sz="1600" dirty="0"/>
              <a:t> </a:t>
            </a:r>
            <a:r>
              <a:rPr lang="pt-BR" sz="1600" dirty="0" err="1" smtClean="0"/>
              <a:t>mmodo</a:t>
            </a:r>
            <a:endParaRPr lang="pt-BR" dirty="0"/>
          </a:p>
        </p:txBody>
      </p:sp>
      <p:sp>
        <p:nvSpPr>
          <p:cNvPr id="6" name="BarraMaior"/>
          <p:cNvSpPr/>
          <p:nvPr/>
        </p:nvSpPr>
        <p:spPr>
          <a:xfrm>
            <a:off x="4519838" y="1143106"/>
            <a:ext cx="45719" cy="439676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0" dirty="0"/>
          </a:p>
        </p:txBody>
      </p:sp>
      <p:sp>
        <p:nvSpPr>
          <p:cNvPr id="7" name="BarraMenor"/>
          <p:cNvSpPr/>
          <p:nvPr/>
        </p:nvSpPr>
        <p:spPr>
          <a:xfrm>
            <a:off x="4522449" y="1143106"/>
            <a:ext cx="52163" cy="338923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0" dirty="0"/>
          </a:p>
        </p:txBody>
      </p:sp>
      <p:sp>
        <p:nvSpPr>
          <p:cNvPr id="8" name="Img_exemplo"/>
          <p:cNvSpPr/>
          <p:nvPr/>
        </p:nvSpPr>
        <p:spPr>
          <a:xfrm>
            <a:off x="217314" y="1500680"/>
            <a:ext cx="3941379" cy="3941379"/>
          </a:xfrm>
          <a:prstGeom prst="diamond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dist="1016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vulso"/>
          <p:cNvSpPr txBox="1"/>
          <p:nvPr/>
        </p:nvSpPr>
        <p:spPr>
          <a:xfrm>
            <a:off x="3264192" y="4282324"/>
            <a:ext cx="1020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smtClean="0">
                <a:solidFill>
                  <a:schemeClr val="bg1"/>
                </a:solidFill>
              </a:rPr>
              <a:t>Imagem</a:t>
            </a:r>
          </a:p>
          <a:p>
            <a:pPr algn="ctr"/>
            <a:r>
              <a:rPr lang="pt-BR" sz="1600" i="1" dirty="0" smtClean="0">
                <a:solidFill>
                  <a:schemeClr val="bg1"/>
                </a:solidFill>
              </a:rPr>
              <a:t>Marcação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SEU TITULO AQUI</a:t>
            </a:r>
            <a:endParaRPr lang="pt-BR" dirty="0"/>
          </a:p>
        </p:txBody>
      </p:sp>
      <p:sp>
        <p:nvSpPr>
          <p:cNvPr id="3" name="conteu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600" dirty="0" err="1"/>
              <a:t>Lorem</a:t>
            </a:r>
            <a:r>
              <a:rPr lang="pt-BR" sz="1600" dirty="0"/>
              <a:t> ipsum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, </a:t>
            </a:r>
            <a:r>
              <a:rPr lang="pt-BR" sz="1600" dirty="0" err="1"/>
              <a:t>consectetuer</a:t>
            </a:r>
            <a:r>
              <a:rPr lang="pt-BR" sz="1600" dirty="0"/>
              <a:t> </a:t>
            </a:r>
            <a:r>
              <a:rPr lang="pt-BR" sz="1600" dirty="0" err="1"/>
              <a:t>adipiscing</a:t>
            </a:r>
            <a:r>
              <a:rPr lang="pt-BR" sz="1600" dirty="0"/>
              <a:t> </a:t>
            </a:r>
            <a:r>
              <a:rPr lang="pt-BR" sz="1600" dirty="0" err="1"/>
              <a:t>elit</a:t>
            </a:r>
            <a:r>
              <a:rPr lang="pt-BR" sz="1600" dirty="0"/>
              <a:t>, </a:t>
            </a:r>
            <a:r>
              <a:rPr lang="pt-BR" sz="1600" dirty="0" err="1"/>
              <a:t>sed</a:t>
            </a:r>
            <a:r>
              <a:rPr lang="pt-BR" sz="1600" dirty="0"/>
              <a:t> </a:t>
            </a:r>
            <a:r>
              <a:rPr lang="pt-BR" sz="1600" dirty="0" err="1"/>
              <a:t>diam</a:t>
            </a:r>
            <a:r>
              <a:rPr lang="pt-BR" sz="1600" dirty="0"/>
              <a:t> </a:t>
            </a:r>
            <a:r>
              <a:rPr lang="pt-BR" sz="1600" dirty="0" err="1"/>
              <a:t>nonummy</a:t>
            </a:r>
            <a:r>
              <a:rPr lang="pt-BR" sz="1600" dirty="0"/>
              <a:t> </a:t>
            </a:r>
            <a:r>
              <a:rPr lang="pt-BR" sz="1600" dirty="0" err="1"/>
              <a:t>nibh</a:t>
            </a:r>
            <a:r>
              <a:rPr lang="pt-BR" sz="1600" dirty="0"/>
              <a:t> </a:t>
            </a:r>
            <a:r>
              <a:rPr lang="pt-BR" sz="1600" dirty="0" err="1"/>
              <a:t>euismod</a:t>
            </a:r>
            <a:r>
              <a:rPr lang="pt-BR" sz="1600" dirty="0"/>
              <a:t> </a:t>
            </a:r>
            <a:r>
              <a:rPr lang="pt-BR" sz="1600" dirty="0" err="1"/>
              <a:t>tincidunt</a:t>
            </a:r>
            <a:r>
              <a:rPr lang="pt-BR" sz="1600" dirty="0"/>
              <a:t> ut </a:t>
            </a:r>
            <a:r>
              <a:rPr lang="pt-BR" sz="1600" dirty="0" err="1"/>
              <a:t>laoreet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magna </a:t>
            </a:r>
            <a:r>
              <a:rPr lang="pt-BR" sz="1600" dirty="0" err="1"/>
              <a:t>aliquam</a:t>
            </a:r>
            <a:r>
              <a:rPr lang="pt-BR" sz="1600" dirty="0"/>
              <a:t> erat </a:t>
            </a:r>
            <a:r>
              <a:rPr lang="pt-BR" sz="1600" dirty="0" err="1"/>
              <a:t>volutpat</a:t>
            </a:r>
            <a:r>
              <a:rPr lang="pt-BR" sz="1600" dirty="0"/>
              <a:t>. Ut </a:t>
            </a:r>
            <a:r>
              <a:rPr lang="pt-BR" sz="1600" dirty="0" err="1"/>
              <a:t>wisi</a:t>
            </a:r>
            <a:r>
              <a:rPr lang="pt-BR" sz="1600" dirty="0"/>
              <a:t> </a:t>
            </a:r>
            <a:r>
              <a:rPr lang="pt-BR" sz="1600" dirty="0" err="1"/>
              <a:t>enim</a:t>
            </a:r>
            <a:r>
              <a:rPr lang="pt-BR" sz="1600" dirty="0"/>
              <a:t> ad </a:t>
            </a:r>
            <a:r>
              <a:rPr lang="pt-BR" sz="1600" dirty="0" err="1"/>
              <a:t>minim</a:t>
            </a:r>
            <a:r>
              <a:rPr lang="pt-BR" sz="1600" dirty="0"/>
              <a:t> </a:t>
            </a:r>
            <a:r>
              <a:rPr lang="pt-BR" sz="1600" dirty="0" err="1"/>
              <a:t>veniam</a:t>
            </a:r>
            <a:r>
              <a:rPr lang="pt-BR" sz="1600" dirty="0"/>
              <a:t>, quis </a:t>
            </a:r>
            <a:r>
              <a:rPr lang="pt-BR" sz="1600" dirty="0" err="1"/>
              <a:t>nostrud</a:t>
            </a:r>
            <a:r>
              <a:rPr lang="pt-BR" sz="1600" dirty="0"/>
              <a:t> exerci </a:t>
            </a:r>
            <a:r>
              <a:rPr lang="pt-BR" sz="1600" dirty="0" err="1"/>
              <a:t>tation</a:t>
            </a:r>
            <a:r>
              <a:rPr lang="pt-BR" sz="1600" dirty="0"/>
              <a:t> </a:t>
            </a:r>
            <a:r>
              <a:rPr lang="pt-BR" sz="1600" dirty="0" err="1"/>
              <a:t>ullamcorper</a:t>
            </a:r>
            <a:r>
              <a:rPr lang="pt-BR" sz="1600" dirty="0"/>
              <a:t> </a:t>
            </a:r>
            <a:r>
              <a:rPr lang="pt-BR" sz="1600" dirty="0" err="1"/>
              <a:t>suscipit</a:t>
            </a:r>
            <a:r>
              <a:rPr lang="pt-BR" sz="1600" dirty="0"/>
              <a:t> </a:t>
            </a:r>
            <a:r>
              <a:rPr lang="pt-BR" sz="1600" dirty="0" err="1"/>
              <a:t>lobortis</a:t>
            </a:r>
            <a:r>
              <a:rPr lang="pt-BR" sz="1600" dirty="0"/>
              <a:t> </a:t>
            </a:r>
            <a:r>
              <a:rPr lang="pt-BR" sz="1600" dirty="0" err="1"/>
              <a:t>nisl</a:t>
            </a:r>
            <a:r>
              <a:rPr lang="pt-BR" sz="1600" dirty="0"/>
              <a:t> ut </a:t>
            </a:r>
            <a:r>
              <a:rPr lang="pt-BR" sz="1600" dirty="0" err="1"/>
              <a:t>aliquip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 </a:t>
            </a:r>
            <a:r>
              <a:rPr lang="pt-BR" sz="1600" dirty="0" err="1"/>
              <a:t>ea</a:t>
            </a:r>
            <a:r>
              <a:rPr lang="pt-BR" sz="1600" dirty="0"/>
              <a:t> </a:t>
            </a:r>
            <a:r>
              <a:rPr lang="pt-BR" sz="1600" dirty="0" err="1"/>
              <a:t>commodo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. </a:t>
            </a:r>
            <a:r>
              <a:rPr lang="pt-BR" sz="1600" dirty="0" err="1"/>
              <a:t>Duis</a:t>
            </a:r>
            <a:r>
              <a:rPr lang="pt-BR" sz="1600" dirty="0"/>
              <a:t> autem </a:t>
            </a:r>
            <a:r>
              <a:rPr lang="pt-BR" sz="1600" dirty="0" err="1"/>
              <a:t>vel</a:t>
            </a:r>
            <a:r>
              <a:rPr lang="pt-BR" sz="1600" dirty="0"/>
              <a:t> </a:t>
            </a:r>
            <a:r>
              <a:rPr lang="pt-BR" sz="1600" dirty="0" err="1"/>
              <a:t>eum</a:t>
            </a:r>
            <a:r>
              <a:rPr lang="pt-BR" sz="1600" dirty="0"/>
              <a:t> </a:t>
            </a:r>
            <a:r>
              <a:rPr lang="pt-BR" sz="1600" dirty="0" err="1"/>
              <a:t>iriure</a:t>
            </a:r>
            <a:r>
              <a:rPr lang="pt-BR" sz="1600" dirty="0"/>
              <a:t> </a:t>
            </a:r>
            <a:r>
              <a:rPr lang="pt-BR" sz="1600" dirty="0" err="1"/>
              <a:t>dolor</a:t>
            </a:r>
            <a:r>
              <a:rPr lang="pt-BR" sz="1600" dirty="0"/>
              <a:t> in </a:t>
            </a:r>
            <a:r>
              <a:rPr lang="pt-BR" sz="1600" dirty="0" err="1"/>
              <a:t>hendrerit</a:t>
            </a:r>
            <a:r>
              <a:rPr lang="pt-BR" sz="1600" dirty="0"/>
              <a:t> in </a:t>
            </a:r>
            <a:r>
              <a:rPr lang="pt-BR" sz="1600" dirty="0" err="1"/>
              <a:t>vulputate</a:t>
            </a:r>
            <a:r>
              <a:rPr lang="pt-BR" sz="1600" dirty="0"/>
              <a:t> </a:t>
            </a:r>
            <a:r>
              <a:rPr lang="pt-BR" sz="1600" dirty="0" err="1"/>
              <a:t>velit</a:t>
            </a:r>
            <a:r>
              <a:rPr lang="pt-BR" sz="1600" dirty="0"/>
              <a:t> esse </a:t>
            </a:r>
            <a:r>
              <a:rPr lang="pt-BR" sz="1600" dirty="0" err="1"/>
              <a:t>molestie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, </a:t>
            </a:r>
            <a:r>
              <a:rPr lang="pt-BR" sz="1600" dirty="0" err="1"/>
              <a:t>vel</a:t>
            </a:r>
            <a:r>
              <a:rPr lang="pt-BR" sz="1600" dirty="0"/>
              <a:t> </a:t>
            </a:r>
            <a:r>
              <a:rPr lang="pt-BR" sz="1600" dirty="0" err="1"/>
              <a:t>illum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eu </a:t>
            </a:r>
            <a:r>
              <a:rPr lang="pt-BR" sz="1600" dirty="0" err="1"/>
              <a:t>feugiat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facilisis</a:t>
            </a:r>
            <a:r>
              <a:rPr lang="pt-BR" sz="1600" dirty="0"/>
              <a:t> </a:t>
            </a:r>
            <a:r>
              <a:rPr lang="pt-BR" sz="1600" dirty="0" err="1"/>
              <a:t>at</a:t>
            </a:r>
            <a:r>
              <a:rPr lang="pt-BR" sz="1600" dirty="0"/>
              <a:t> vero </a:t>
            </a:r>
            <a:r>
              <a:rPr lang="pt-BR" sz="1600" dirty="0" err="1"/>
              <a:t>eros</a:t>
            </a:r>
            <a:r>
              <a:rPr lang="pt-BR" sz="1600" dirty="0"/>
              <a:t> et </a:t>
            </a:r>
            <a:r>
              <a:rPr lang="pt-BR" sz="1600" dirty="0" err="1"/>
              <a:t>accumsan</a:t>
            </a:r>
            <a:r>
              <a:rPr lang="pt-BR" sz="1600" dirty="0"/>
              <a:t> et </a:t>
            </a:r>
            <a:r>
              <a:rPr lang="pt-BR" sz="1600" dirty="0" err="1"/>
              <a:t>iusto</a:t>
            </a:r>
            <a:r>
              <a:rPr lang="pt-BR" sz="1600" dirty="0"/>
              <a:t> </a:t>
            </a:r>
            <a:r>
              <a:rPr lang="pt-BR" sz="1600" dirty="0" err="1"/>
              <a:t>odio</a:t>
            </a:r>
            <a:r>
              <a:rPr lang="pt-BR" sz="1600" dirty="0"/>
              <a:t> </a:t>
            </a:r>
            <a:r>
              <a:rPr lang="pt-BR" sz="1600" dirty="0" err="1"/>
              <a:t>dignissim</a:t>
            </a:r>
            <a:r>
              <a:rPr lang="pt-BR" sz="1600" dirty="0"/>
              <a:t> </a:t>
            </a:r>
            <a:r>
              <a:rPr lang="pt-BR" sz="1600" dirty="0" err="1"/>
              <a:t>qui</a:t>
            </a:r>
            <a:r>
              <a:rPr lang="pt-BR" sz="1600" dirty="0"/>
              <a:t> </a:t>
            </a:r>
            <a:r>
              <a:rPr lang="pt-BR" sz="1600" dirty="0" err="1"/>
              <a:t>blandit</a:t>
            </a:r>
            <a:r>
              <a:rPr lang="pt-BR" sz="1600" dirty="0"/>
              <a:t> </a:t>
            </a:r>
            <a:r>
              <a:rPr lang="pt-BR" sz="1600" dirty="0" err="1"/>
              <a:t>praesent</a:t>
            </a:r>
            <a:r>
              <a:rPr lang="pt-BR" sz="1600" dirty="0"/>
              <a:t> </a:t>
            </a:r>
            <a:r>
              <a:rPr lang="pt-BR" sz="1600" dirty="0" err="1"/>
              <a:t>luptatum</a:t>
            </a:r>
            <a:r>
              <a:rPr lang="pt-BR" sz="1600" dirty="0"/>
              <a:t> </a:t>
            </a:r>
            <a:r>
              <a:rPr lang="pt-BR" sz="1600" dirty="0" err="1"/>
              <a:t>zzril</a:t>
            </a:r>
            <a:r>
              <a:rPr lang="pt-BR" sz="1600" dirty="0"/>
              <a:t> </a:t>
            </a:r>
            <a:r>
              <a:rPr lang="pt-BR" sz="1600" dirty="0" err="1"/>
              <a:t>delenit</a:t>
            </a:r>
            <a:r>
              <a:rPr lang="pt-BR" sz="1600" dirty="0"/>
              <a:t> </a:t>
            </a:r>
            <a:r>
              <a:rPr lang="pt-BR" sz="1600" dirty="0" err="1"/>
              <a:t>augue</a:t>
            </a:r>
            <a:r>
              <a:rPr lang="pt-BR" sz="1600" dirty="0"/>
              <a:t> </a:t>
            </a:r>
            <a:r>
              <a:rPr lang="pt-BR" sz="1600" dirty="0" err="1"/>
              <a:t>duis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te </a:t>
            </a:r>
            <a:r>
              <a:rPr lang="pt-BR" sz="1600" dirty="0" err="1"/>
              <a:t>feugait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facilisi</a:t>
            </a:r>
            <a:r>
              <a:rPr lang="pt-BR" sz="1600" dirty="0"/>
              <a:t>. Nam </a:t>
            </a:r>
            <a:r>
              <a:rPr lang="pt-BR" sz="1600" dirty="0" err="1"/>
              <a:t>liber</a:t>
            </a:r>
            <a:r>
              <a:rPr lang="pt-BR" sz="1600" dirty="0"/>
              <a:t> </a:t>
            </a:r>
            <a:r>
              <a:rPr lang="pt-BR" sz="1600" dirty="0" err="1"/>
              <a:t>tempor</a:t>
            </a:r>
            <a:r>
              <a:rPr lang="pt-BR" sz="1600" dirty="0"/>
              <a:t> cum soluta </a:t>
            </a:r>
            <a:r>
              <a:rPr lang="pt-BR" sz="1600" dirty="0" err="1"/>
              <a:t>nobis</a:t>
            </a:r>
            <a:r>
              <a:rPr lang="pt-BR" sz="1600" dirty="0"/>
              <a:t> </a:t>
            </a:r>
            <a:r>
              <a:rPr lang="pt-BR" sz="1600" dirty="0" err="1"/>
              <a:t>eleifend</a:t>
            </a:r>
            <a:r>
              <a:rPr lang="pt-BR" sz="1600" dirty="0"/>
              <a:t> </a:t>
            </a:r>
            <a:r>
              <a:rPr lang="pt-BR" sz="1600" dirty="0" err="1"/>
              <a:t>option</a:t>
            </a:r>
            <a:r>
              <a:rPr lang="pt-BR" sz="1600" dirty="0"/>
              <a:t> </a:t>
            </a:r>
            <a:r>
              <a:rPr lang="pt-BR" sz="1600" dirty="0" err="1"/>
              <a:t>congue</a:t>
            </a:r>
            <a:r>
              <a:rPr lang="pt-BR" sz="1600" dirty="0"/>
              <a:t> </a:t>
            </a:r>
            <a:r>
              <a:rPr lang="pt-BR" sz="1600" dirty="0" err="1"/>
              <a:t>nihil</a:t>
            </a:r>
            <a:r>
              <a:rPr lang="pt-BR" sz="1600" dirty="0"/>
              <a:t> </a:t>
            </a:r>
            <a:r>
              <a:rPr lang="pt-BR" sz="1600" dirty="0" err="1"/>
              <a:t>imperdiet</a:t>
            </a:r>
            <a:r>
              <a:rPr lang="pt-BR" sz="1600" dirty="0"/>
              <a:t> </a:t>
            </a:r>
            <a:r>
              <a:rPr lang="pt-BR" sz="1600" dirty="0" err="1"/>
              <a:t>doming</a:t>
            </a:r>
            <a:r>
              <a:rPr lang="pt-BR" sz="1600" dirty="0"/>
              <a:t> id quod </a:t>
            </a:r>
            <a:r>
              <a:rPr lang="pt-BR" sz="1600" dirty="0" err="1"/>
              <a:t>mazim</a:t>
            </a:r>
            <a:r>
              <a:rPr lang="pt-BR" sz="1600" dirty="0"/>
              <a:t> </a:t>
            </a:r>
            <a:r>
              <a:rPr lang="pt-BR" sz="1600" dirty="0" err="1"/>
              <a:t>placerat</a:t>
            </a:r>
            <a:r>
              <a:rPr lang="pt-BR" sz="1600" dirty="0"/>
              <a:t> </a:t>
            </a:r>
            <a:r>
              <a:rPr lang="pt-BR" sz="1600" dirty="0" err="1"/>
              <a:t>facer</a:t>
            </a:r>
            <a:r>
              <a:rPr lang="pt-BR" sz="1600" dirty="0"/>
              <a:t> </a:t>
            </a:r>
            <a:r>
              <a:rPr lang="pt-BR" sz="1600" dirty="0" err="1"/>
              <a:t>possim</a:t>
            </a:r>
            <a:r>
              <a:rPr lang="pt-BR" sz="1600" dirty="0"/>
              <a:t> </a:t>
            </a:r>
            <a:r>
              <a:rPr lang="pt-BR" sz="1600" dirty="0" err="1"/>
              <a:t>assum</a:t>
            </a:r>
            <a:r>
              <a:rPr lang="pt-BR" sz="1600" dirty="0"/>
              <a:t>.</a:t>
            </a:r>
          </a:p>
        </p:txBody>
      </p:sp>
      <p:sp>
        <p:nvSpPr>
          <p:cNvPr id="4" name="BarraMaior"/>
          <p:cNvSpPr/>
          <p:nvPr/>
        </p:nvSpPr>
        <p:spPr>
          <a:xfrm>
            <a:off x="4519838" y="1143106"/>
            <a:ext cx="45719" cy="439676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0" dirty="0"/>
          </a:p>
        </p:txBody>
      </p:sp>
      <p:sp>
        <p:nvSpPr>
          <p:cNvPr id="5" name="BarraMenor"/>
          <p:cNvSpPr/>
          <p:nvPr/>
        </p:nvSpPr>
        <p:spPr>
          <a:xfrm>
            <a:off x="4522449" y="1143106"/>
            <a:ext cx="52163" cy="3389236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0" dirty="0"/>
          </a:p>
        </p:txBody>
      </p:sp>
      <p:sp>
        <p:nvSpPr>
          <p:cNvPr id="7" name="Img_exemplo"/>
          <p:cNvSpPr/>
          <p:nvPr/>
        </p:nvSpPr>
        <p:spPr>
          <a:xfrm>
            <a:off x="4903076" y="1458310"/>
            <a:ext cx="3941379" cy="3941379"/>
          </a:xfrm>
          <a:prstGeom prst="diamond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dist="1016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vulso"/>
          <p:cNvSpPr txBox="1"/>
          <p:nvPr/>
        </p:nvSpPr>
        <p:spPr>
          <a:xfrm>
            <a:off x="7949954" y="4239954"/>
            <a:ext cx="1020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smtClean="0">
                <a:solidFill>
                  <a:schemeClr val="bg1"/>
                </a:solidFill>
              </a:rPr>
              <a:t>Imagem</a:t>
            </a:r>
          </a:p>
          <a:p>
            <a:pPr algn="ctr"/>
            <a:r>
              <a:rPr lang="pt-BR" sz="1600" i="1" dirty="0" smtClean="0">
                <a:solidFill>
                  <a:schemeClr val="bg1"/>
                </a:solidFill>
              </a:rPr>
              <a:t>Marcação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SEU TITULO AQUI</a:t>
            </a:r>
            <a:endParaRPr lang="pt-BR" dirty="0"/>
          </a:p>
        </p:txBody>
      </p:sp>
      <p:sp>
        <p:nvSpPr>
          <p:cNvPr id="3" name="conteu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600" dirty="0" err="1"/>
              <a:t>Lorem</a:t>
            </a:r>
            <a:r>
              <a:rPr lang="pt-BR" sz="1600" dirty="0"/>
              <a:t> ipsum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, </a:t>
            </a:r>
            <a:r>
              <a:rPr lang="pt-BR" sz="1600" dirty="0" err="1"/>
              <a:t>consectetuer</a:t>
            </a:r>
            <a:r>
              <a:rPr lang="pt-BR" sz="1600" dirty="0"/>
              <a:t> </a:t>
            </a:r>
            <a:r>
              <a:rPr lang="pt-BR" sz="1600" dirty="0" err="1"/>
              <a:t>adipiscing</a:t>
            </a:r>
            <a:r>
              <a:rPr lang="pt-BR" sz="1600" dirty="0"/>
              <a:t> </a:t>
            </a:r>
            <a:r>
              <a:rPr lang="pt-BR" sz="1600" dirty="0" err="1"/>
              <a:t>elit</a:t>
            </a:r>
            <a:r>
              <a:rPr lang="pt-BR" sz="1600" dirty="0"/>
              <a:t>, </a:t>
            </a:r>
            <a:r>
              <a:rPr lang="pt-BR" sz="1600" dirty="0" err="1"/>
              <a:t>sed</a:t>
            </a:r>
            <a:r>
              <a:rPr lang="pt-BR" sz="1600" dirty="0"/>
              <a:t> </a:t>
            </a:r>
            <a:r>
              <a:rPr lang="pt-BR" sz="1600" dirty="0" err="1"/>
              <a:t>diam</a:t>
            </a:r>
            <a:r>
              <a:rPr lang="pt-BR" sz="1600" dirty="0"/>
              <a:t> </a:t>
            </a:r>
            <a:r>
              <a:rPr lang="pt-BR" sz="1600" dirty="0" err="1"/>
              <a:t>nonummy</a:t>
            </a:r>
            <a:r>
              <a:rPr lang="pt-BR" sz="1600" dirty="0"/>
              <a:t> </a:t>
            </a:r>
            <a:r>
              <a:rPr lang="pt-BR" sz="1600" dirty="0" err="1"/>
              <a:t>nibh</a:t>
            </a:r>
            <a:r>
              <a:rPr lang="pt-BR" sz="1600" dirty="0"/>
              <a:t> </a:t>
            </a:r>
            <a:r>
              <a:rPr lang="pt-BR" sz="1600" dirty="0" err="1"/>
              <a:t>euismod</a:t>
            </a:r>
            <a:r>
              <a:rPr lang="pt-BR" sz="1600" dirty="0"/>
              <a:t> </a:t>
            </a:r>
            <a:r>
              <a:rPr lang="pt-BR" sz="1600" dirty="0" err="1"/>
              <a:t>tincidunt</a:t>
            </a:r>
            <a:r>
              <a:rPr lang="pt-BR" sz="1600" dirty="0"/>
              <a:t> ut </a:t>
            </a:r>
            <a:r>
              <a:rPr lang="pt-BR" sz="1600" dirty="0" err="1"/>
              <a:t>laoreet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magna </a:t>
            </a:r>
            <a:r>
              <a:rPr lang="pt-BR" sz="1600" dirty="0" err="1"/>
              <a:t>aliquam</a:t>
            </a:r>
            <a:r>
              <a:rPr lang="pt-BR" sz="1600" dirty="0"/>
              <a:t> erat </a:t>
            </a:r>
            <a:r>
              <a:rPr lang="pt-BR" sz="1600" dirty="0" err="1"/>
              <a:t>volutpat</a:t>
            </a:r>
            <a:r>
              <a:rPr lang="pt-BR" sz="1600" dirty="0"/>
              <a:t>. Ut </a:t>
            </a:r>
            <a:r>
              <a:rPr lang="pt-BR" sz="1600" dirty="0" err="1"/>
              <a:t>wisi</a:t>
            </a:r>
            <a:r>
              <a:rPr lang="pt-BR" sz="1600" dirty="0"/>
              <a:t> </a:t>
            </a:r>
            <a:r>
              <a:rPr lang="pt-BR" sz="1600" dirty="0" err="1"/>
              <a:t>enim</a:t>
            </a:r>
            <a:r>
              <a:rPr lang="pt-BR" sz="1600" dirty="0"/>
              <a:t> ad </a:t>
            </a:r>
            <a:r>
              <a:rPr lang="pt-BR" sz="1600" dirty="0" err="1"/>
              <a:t>minim</a:t>
            </a:r>
            <a:r>
              <a:rPr lang="pt-BR" sz="1600" dirty="0"/>
              <a:t> </a:t>
            </a:r>
            <a:r>
              <a:rPr lang="pt-BR" sz="1600" dirty="0" err="1"/>
              <a:t>veniam</a:t>
            </a:r>
            <a:r>
              <a:rPr lang="pt-BR" sz="1600" dirty="0"/>
              <a:t>, quis </a:t>
            </a:r>
            <a:r>
              <a:rPr lang="pt-BR" sz="1600" dirty="0" err="1"/>
              <a:t>nostrud</a:t>
            </a:r>
            <a:r>
              <a:rPr lang="pt-BR" sz="1600" dirty="0"/>
              <a:t> exerci </a:t>
            </a:r>
            <a:r>
              <a:rPr lang="pt-BR" sz="1600" dirty="0" err="1"/>
              <a:t>tation</a:t>
            </a:r>
            <a:r>
              <a:rPr lang="pt-BR" sz="1600" dirty="0"/>
              <a:t> </a:t>
            </a:r>
            <a:r>
              <a:rPr lang="pt-BR" sz="1600" dirty="0" err="1"/>
              <a:t>ullamcorper</a:t>
            </a:r>
            <a:r>
              <a:rPr lang="pt-BR" sz="1600" dirty="0"/>
              <a:t> </a:t>
            </a:r>
            <a:r>
              <a:rPr lang="pt-BR" sz="1600" dirty="0" err="1"/>
              <a:t>suscipit</a:t>
            </a:r>
            <a:r>
              <a:rPr lang="pt-BR" sz="1600" dirty="0"/>
              <a:t> </a:t>
            </a:r>
            <a:r>
              <a:rPr lang="pt-BR" sz="1600" dirty="0" err="1"/>
              <a:t>lobortis</a:t>
            </a:r>
            <a:r>
              <a:rPr lang="pt-BR" sz="1600" dirty="0"/>
              <a:t> </a:t>
            </a:r>
            <a:r>
              <a:rPr lang="pt-BR" sz="1600" dirty="0" err="1"/>
              <a:t>nisl</a:t>
            </a:r>
            <a:r>
              <a:rPr lang="pt-BR" sz="1600" dirty="0"/>
              <a:t> ut </a:t>
            </a:r>
            <a:r>
              <a:rPr lang="pt-BR" sz="1600" dirty="0" err="1"/>
              <a:t>aliquip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 </a:t>
            </a:r>
            <a:r>
              <a:rPr lang="pt-BR" sz="1600" dirty="0" err="1"/>
              <a:t>ea</a:t>
            </a:r>
            <a:r>
              <a:rPr lang="pt-BR" sz="1600" dirty="0"/>
              <a:t> </a:t>
            </a:r>
            <a:r>
              <a:rPr lang="pt-BR" sz="1600" dirty="0" err="1" smtClean="0"/>
              <a:t>co</a:t>
            </a:r>
            <a:r>
              <a:rPr lang="pt-BR" sz="1600" dirty="0" err="1"/>
              <a:t>eum</a:t>
            </a:r>
            <a:r>
              <a:rPr lang="pt-BR" sz="1600" dirty="0"/>
              <a:t> </a:t>
            </a:r>
            <a:r>
              <a:rPr lang="pt-BR" sz="1600" dirty="0" err="1"/>
              <a:t>iriure</a:t>
            </a:r>
            <a:r>
              <a:rPr lang="pt-BR" sz="1600" dirty="0"/>
              <a:t> </a:t>
            </a:r>
            <a:r>
              <a:rPr lang="pt-BR" sz="1600" dirty="0" err="1"/>
              <a:t>dolor</a:t>
            </a:r>
            <a:r>
              <a:rPr lang="pt-BR" sz="1600" dirty="0"/>
              <a:t> in </a:t>
            </a:r>
            <a:r>
              <a:rPr lang="pt-BR" sz="1600" dirty="0" err="1"/>
              <a:t>hendrerit</a:t>
            </a:r>
            <a:r>
              <a:rPr lang="pt-BR" sz="1600" dirty="0"/>
              <a:t> in </a:t>
            </a:r>
            <a:r>
              <a:rPr lang="pt-BR" sz="1600" dirty="0" err="1"/>
              <a:t>vulputate</a:t>
            </a:r>
            <a:r>
              <a:rPr lang="pt-BR" sz="1600" dirty="0"/>
              <a:t> </a:t>
            </a:r>
            <a:r>
              <a:rPr lang="pt-BR" sz="1600" dirty="0" err="1"/>
              <a:t>velit</a:t>
            </a:r>
            <a:r>
              <a:rPr lang="pt-BR" sz="1600" dirty="0"/>
              <a:t> esse </a:t>
            </a:r>
            <a:r>
              <a:rPr lang="pt-BR" sz="1600" dirty="0" err="1"/>
              <a:t>molestie</a:t>
            </a:r>
            <a:r>
              <a:rPr lang="pt-BR" sz="1600" dirty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, </a:t>
            </a:r>
            <a:r>
              <a:rPr lang="pt-BR" sz="1600" dirty="0" err="1"/>
              <a:t>vel</a:t>
            </a:r>
            <a:r>
              <a:rPr lang="pt-BR" sz="1600" dirty="0"/>
              <a:t> </a:t>
            </a:r>
            <a:r>
              <a:rPr lang="pt-BR" sz="1600" dirty="0" err="1"/>
              <a:t>illum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eu </a:t>
            </a:r>
            <a:r>
              <a:rPr lang="pt-BR" sz="1600" dirty="0" err="1"/>
              <a:t>feugiat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facilisis</a:t>
            </a:r>
            <a:r>
              <a:rPr lang="pt-BR" sz="1600" dirty="0"/>
              <a:t> </a:t>
            </a:r>
            <a:r>
              <a:rPr lang="pt-BR" sz="1600" dirty="0" err="1"/>
              <a:t>at</a:t>
            </a:r>
            <a:r>
              <a:rPr lang="pt-BR" sz="1600" dirty="0"/>
              <a:t> vero </a:t>
            </a:r>
            <a:r>
              <a:rPr lang="pt-BR" sz="1600" dirty="0" err="1"/>
              <a:t>eros</a:t>
            </a:r>
            <a:r>
              <a:rPr lang="pt-BR" sz="1600" dirty="0"/>
              <a:t> et </a:t>
            </a:r>
            <a:r>
              <a:rPr lang="pt-BR" sz="1600" dirty="0" err="1"/>
              <a:t>accumsan</a:t>
            </a:r>
            <a:r>
              <a:rPr lang="pt-BR" sz="1600" dirty="0"/>
              <a:t> et </a:t>
            </a:r>
            <a:r>
              <a:rPr lang="pt-BR" sz="1600" dirty="0" err="1"/>
              <a:t>iusto</a:t>
            </a:r>
            <a:r>
              <a:rPr lang="pt-BR" sz="1600" dirty="0"/>
              <a:t> </a:t>
            </a:r>
            <a:r>
              <a:rPr lang="pt-BR" sz="1600" dirty="0" err="1"/>
              <a:t>odio</a:t>
            </a:r>
            <a:r>
              <a:rPr lang="pt-BR" sz="1600" dirty="0"/>
              <a:t> </a:t>
            </a:r>
            <a:r>
              <a:rPr lang="pt-BR" sz="1600" dirty="0" err="1"/>
              <a:t>dignissim</a:t>
            </a:r>
            <a:r>
              <a:rPr lang="pt-BR" sz="1600" dirty="0"/>
              <a:t> </a:t>
            </a:r>
            <a:r>
              <a:rPr lang="pt-BR" sz="1600" dirty="0" err="1"/>
              <a:t>qui</a:t>
            </a:r>
            <a:r>
              <a:rPr lang="pt-BR" sz="1600" dirty="0"/>
              <a:t> </a:t>
            </a:r>
            <a:r>
              <a:rPr lang="pt-BR" sz="1600" dirty="0" err="1"/>
              <a:t>blandit</a:t>
            </a:r>
            <a:r>
              <a:rPr lang="pt-BR" sz="1600" dirty="0"/>
              <a:t> </a:t>
            </a:r>
            <a:r>
              <a:rPr lang="pt-BR" sz="1600" dirty="0" err="1"/>
              <a:t>praesent</a:t>
            </a:r>
            <a:r>
              <a:rPr lang="pt-BR" sz="1600" dirty="0"/>
              <a:t> </a:t>
            </a:r>
            <a:r>
              <a:rPr lang="pt-BR" sz="1600" dirty="0" err="1"/>
              <a:t>luptatum</a:t>
            </a:r>
            <a:r>
              <a:rPr lang="pt-BR" sz="1600" dirty="0"/>
              <a:t> </a:t>
            </a:r>
            <a:r>
              <a:rPr lang="pt-BR" sz="1600" dirty="0" err="1"/>
              <a:t>zzril</a:t>
            </a:r>
            <a:r>
              <a:rPr lang="pt-BR" sz="1600" dirty="0"/>
              <a:t> </a:t>
            </a:r>
            <a:r>
              <a:rPr lang="pt-BR" sz="1600" dirty="0" err="1"/>
              <a:t>delenit</a:t>
            </a:r>
            <a:r>
              <a:rPr lang="pt-BR" sz="1600" dirty="0"/>
              <a:t> </a:t>
            </a:r>
            <a:r>
              <a:rPr lang="pt-BR" sz="1600" dirty="0" err="1"/>
              <a:t>augue</a:t>
            </a:r>
            <a:r>
              <a:rPr lang="pt-BR" sz="1600" dirty="0"/>
              <a:t> </a:t>
            </a:r>
            <a:r>
              <a:rPr lang="pt-BR" sz="1600" dirty="0" err="1"/>
              <a:t>duis</a:t>
            </a:r>
            <a:r>
              <a:rPr lang="pt-BR" sz="1600" dirty="0"/>
              <a:t> </a:t>
            </a:r>
            <a:r>
              <a:rPr lang="pt-BR" sz="1600" dirty="0" err="1"/>
              <a:t>dolore</a:t>
            </a:r>
            <a:r>
              <a:rPr lang="pt-BR" sz="1600" dirty="0"/>
              <a:t> te </a:t>
            </a:r>
            <a:r>
              <a:rPr lang="pt-BR" sz="1600" dirty="0" err="1"/>
              <a:t>feugait</a:t>
            </a:r>
            <a:r>
              <a:rPr lang="pt-BR" sz="1600" dirty="0"/>
              <a:t> </a:t>
            </a:r>
            <a:r>
              <a:rPr lang="pt-BR" sz="1600" dirty="0" err="1"/>
              <a:t>nulla</a:t>
            </a:r>
            <a:r>
              <a:rPr lang="pt-BR" sz="1600" dirty="0"/>
              <a:t> </a:t>
            </a:r>
            <a:r>
              <a:rPr lang="pt-BR" sz="1600" dirty="0" err="1"/>
              <a:t>facilisi</a:t>
            </a:r>
            <a:r>
              <a:rPr lang="pt-BR" sz="1600" dirty="0"/>
              <a:t>. Nam </a:t>
            </a:r>
            <a:r>
              <a:rPr lang="pt-BR" sz="1600" dirty="0" err="1"/>
              <a:t>liber</a:t>
            </a:r>
            <a:r>
              <a:rPr lang="pt-BR" sz="1600" dirty="0"/>
              <a:t> </a:t>
            </a:r>
            <a:r>
              <a:rPr lang="pt-BR" sz="1600" dirty="0" err="1"/>
              <a:t>tempor</a:t>
            </a:r>
            <a:r>
              <a:rPr lang="pt-BR" sz="1600" dirty="0"/>
              <a:t> cum soluta </a:t>
            </a:r>
            <a:r>
              <a:rPr lang="pt-BR" sz="1600" dirty="0" err="1"/>
              <a:t>nobis</a:t>
            </a:r>
            <a:r>
              <a:rPr lang="pt-BR" sz="1600" dirty="0"/>
              <a:t> </a:t>
            </a:r>
            <a:r>
              <a:rPr lang="pt-BR" sz="1600" dirty="0" err="1"/>
              <a:t>eleifend</a:t>
            </a:r>
            <a:r>
              <a:rPr lang="pt-BR" sz="1600" dirty="0"/>
              <a:t> </a:t>
            </a:r>
            <a:r>
              <a:rPr lang="pt-BR" sz="1600" dirty="0" err="1"/>
              <a:t>option</a:t>
            </a:r>
            <a:r>
              <a:rPr lang="pt-BR" sz="1600" dirty="0"/>
              <a:t> </a:t>
            </a:r>
            <a:r>
              <a:rPr lang="pt-BR" sz="1600" dirty="0" err="1"/>
              <a:t>congue</a:t>
            </a:r>
            <a:r>
              <a:rPr lang="pt-BR" sz="1600" dirty="0"/>
              <a:t> </a:t>
            </a:r>
            <a:r>
              <a:rPr lang="pt-BR" sz="1600" dirty="0" err="1"/>
              <a:t>nihil</a:t>
            </a:r>
            <a:r>
              <a:rPr lang="pt-BR" sz="1600" dirty="0"/>
              <a:t> </a:t>
            </a:r>
            <a:r>
              <a:rPr lang="pt-BR" sz="1600" dirty="0" err="1"/>
              <a:t>imperdiet</a:t>
            </a:r>
            <a:r>
              <a:rPr lang="pt-BR" sz="1600" dirty="0"/>
              <a:t> </a:t>
            </a:r>
            <a:r>
              <a:rPr lang="pt-BR" sz="1600" dirty="0" err="1"/>
              <a:t>doming</a:t>
            </a:r>
            <a:r>
              <a:rPr lang="pt-BR" sz="1600" dirty="0"/>
              <a:t> id quod </a:t>
            </a:r>
            <a:r>
              <a:rPr lang="pt-BR" sz="1600" dirty="0" err="1"/>
              <a:t>mazim</a:t>
            </a:r>
            <a:r>
              <a:rPr lang="pt-BR" sz="1600" dirty="0"/>
              <a:t> </a:t>
            </a:r>
            <a:r>
              <a:rPr lang="pt-BR" sz="1600" dirty="0" err="1"/>
              <a:t>placerat</a:t>
            </a:r>
            <a:r>
              <a:rPr lang="pt-BR" sz="1600" dirty="0"/>
              <a:t> </a:t>
            </a:r>
            <a:r>
              <a:rPr lang="pt-BR" sz="1600" dirty="0" err="1"/>
              <a:t>facer</a:t>
            </a:r>
            <a:r>
              <a:rPr lang="pt-BR" sz="1600" dirty="0"/>
              <a:t> </a:t>
            </a:r>
            <a:r>
              <a:rPr lang="pt-BR" sz="1600" dirty="0" err="1"/>
              <a:t>possim</a:t>
            </a:r>
            <a:r>
              <a:rPr lang="pt-BR" sz="1600" dirty="0"/>
              <a:t> </a:t>
            </a:r>
            <a:r>
              <a:rPr lang="pt-BR" sz="1600" dirty="0" err="1" smtClean="0"/>
              <a:t>mmodo</a:t>
            </a:r>
            <a:r>
              <a:rPr lang="pt-BR" sz="1600" dirty="0" smtClean="0"/>
              <a:t> </a:t>
            </a:r>
            <a:r>
              <a:rPr lang="pt-BR" sz="1600" dirty="0" err="1"/>
              <a:t>consequat</a:t>
            </a:r>
            <a:r>
              <a:rPr lang="pt-BR" sz="1600" dirty="0"/>
              <a:t>. </a:t>
            </a:r>
            <a:r>
              <a:rPr lang="pt-BR" sz="1600" dirty="0" err="1"/>
              <a:t>Duis</a:t>
            </a:r>
            <a:r>
              <a:rPr lang="pt-BR" sz="1600" dirty="0"/>
              <a:t> autem </a:t>
            </a:r>
            <a:r>
              <a:rPr lang="pt-BR" sz="1600" dirty="0" err="1"/>
              <a:t>vel</a:t>
            </a:r>
            <a:r>
              <a:rPr lang="pt-BR" sz="1600" dirty="0"/>
              <a:t> </a:t>
            </a:r>
            <a:r>
              <a:rPr lang="pt-BR" sz="1600" dirty="0" err="1" smtClean="0"/>
              <a:t>assum</a:t>
            </a:r>
            <a:r>
              <a:rPr lang="pt-BR" sz="1600" dirty="0"/>
              <a:t>.</a:t>
            </a:r>
          </a:p>
        </p:txBody>
      </p:sp>
      <p:sp>
        <p:nvSpPr>
          <p:cNvPr id="4" name="BarraMaior"/>
          <p:cNvSpPr/>
          <p:nvPr/>
        </p:nvSpPr>
        <p:spPr>
          <a:xfrm>
            <a:off x="4519838" y="1143106"/>
            <a:ext cx="45719" cy="439676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0" dirty="0"/>
          </a:p>
        </p:txBody>
      </p:sp>
      <p:sp>
        <p:nvSpPr>
          <p:cNvPr id="5" name="BarraMenor"/>
          <p:cNvSpPr/>
          <p:nvPr/>
        </p:nvSpPr>
        <p:spPr>
          <a:xfrm>
            <a:off x="4522449" y="1143106"/>
            <a:ext cx="52163" cy="3389236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0" dirty="0"/>
          </a:p>
        </p:txBody>
      </p:sp>
      <p:sp>
        <p:nvSpPr>
          <p:cNvPr id="8" name="avulso"/>
          <p:cNvSpPr txBox="1"/>
          <p:nvPr/>
        </p:nvSpPr>
        <p:spPr>
          <a:xfrm>
            <a:off x="8011188" y="4239954"/>
            <a:ext cx="898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smtClean="0">
                <a:solidFill>
                  <a:schemeClr val="bg1"/>
                </a:solidFill>
              </a:rPr>
              <a:t>Slide</a:t>
            </a:r>
          </a:p>
          <a:p>
            <a:pPr algn="ctr"/>
            <a:r>
              <a:rPr lang="pt-BR" sz="1600" i="1" dirty="0" smtClean="0">
                <a:solidFill>
                  <a:schemeClr val="bg1"/>
                </a:solidFill>
              </a:rPr>
              <a:t>Sem </a:t>
            </a:r>
            <a:r>
              <a:rPr lang="pt-BR" sz="1600" i="1" dirty="0" err="1" smtClean="0">
                <a:solidFill>
                  <a:schemeClr val="bg1"/>
                </a:solidFill>
              </a:rPr>
              <a:t>img</a:t>
            </a:r>
            <a:endParaRPr lang="pt-BR" sz="16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5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aletaDeCores">
      <a:dk1>
        <a:srgbClr val="EB0021"/>
      </a:dk1>
      <a:lt1>
        <a:srgbClr val="EBEBEB"/>
      </a:lt1>
      <a:dk2>
        <a:srgbClr val="0F0F0F"/>
      </a:dk2>
      <a:lt2>
        <a:srgbClr val="0F0F0F"/>
      </a:lt2>
      <a:accent1>
        <a:srgbClr val="067C8D"/>
      </a:accent1>
      <a:accent2>
        <a:srgbClr val="EBEBEB"/>
      </a:accent2>
      <a:accent3>
        <a:srgbClr val="EBEBEB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PaletaDeCores">
      <a:dk1>
        <a:srgbClr val="EB0021"/>
      </a:dk1>
      <a:lt1>
        <a:srgbClr val="EBEBEB"/>
      </a:lt1>
      <a:dk2>
        <a:srgbClr val="0F0F0F"/>
      </a:dk2>
      <a:lt2>
        <a:srgbClr val="0F0F0F"/>
      </a:lt2>
      <a:accent1>
        <a:srgbClr val="067C8D"/>
      </a:accent1>
      <a:accent2>
        <a:srgbClr val="EBEBEB"/>
      </a:accent2>
      <a:accent3>
        <a:srgbClr val="EBEBEB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o Office">
  <a:themeElements>
    <a:clrScheme name="PaletaDeCores">
      <a:dk1>
        <a:srgbClr val="EB0021"/>
      </a:dk1>
      <a:lt1>
        <a:srgbClr val="EBEBEB"/>
      </a:lt1>
      <a:dk2>
        <a:srgbClr val="0F0F0F"/>
      </a:dk2>
      <a:lt2>
        <a:srgbClr val="0F0F0F"/>
      </a:lt2>
      <a:accent1>
        <a:srgbClr val="067C8D"/>
      </a:accent1>
      <a:accent2>
        <a:srgbClr val="EBEBEB"/>
      </a:accent2>
      <a:accent3>
        <a:srgbClr val="EBEBEB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703</Words>
  <Application>Microsoft Office PowerPoint</Application>
  <PresentationFormat>Apresentação na tela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Dekar</vt:lpstr>
      <vt:lpstr>Roboto</vt:lpstr>
      <vt:lpstr>Tema do Office</vt:lpstr>
      <vt:lpstr>1_Tema do Office</vt:lpstr>
      <vt:lpstr>2_Tema do Office</vt:lpstr>
      <vt:lpstr>Apresentação do PowerPoint</vt:lpstr>
      <vt:lpstr>OBRIGATORIEDADE</vt:lpstr>
      <vt:lpstr>SEU TITULO AQUI</vt:lpstr>
      <vt:lpstr>SEU TITULO AQUI</vt:lpstr>
      <vt:lpstr>SEU TITULO AQUI</vt:lpstr>
      <vt:lpstr>SEU TITULO AQUI</vt:lpstr>
      <vt:lpstr>SEU TITULO AQUI</vt:lpstr>
      <vt:lpstr>SEU TITULO AQUI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Anna Christina Amex Macal</dc:creator>
  <cp:lastModifiedBy>Anna Christina Amex Macal</cp:lastModifiedBy>
  <cp:revision>25</cp:revision>
  <dcterms:created xsi:type="dcterms:W3CDTF">2015-04-18T06:36:10Z</dcterms:created>
  <dcterms:modified xsi:type="dcterms:W3CDTF">2015-04-18T23:06:50Z</dcterms:modified>
</cp:coreProperties>
</file>