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Hin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D7E26B-DAC2-4CAD-9EAF-4DA32A6008A8}">
  <a:tblStyle styleId="{86D7E26B-DAC2-4CAD-9EAF-4DA32A6008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ind-bold.fntdata"/><Relationship Id="rId14" Type="http://schemas.openxmlformats.org/officeDocument/2006/relationships/slide" Target="slides/slide9.xml"/><Relationship Id="rId36" Type="http://schemas.openxmlformats.org/officeDocument/2006/relationships/font" Target="fonts/Hin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4e99475fc_445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4e99475fc_445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85d6580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85d658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285d6580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285d65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fontsquirrel.com/fonts/hind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3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idx="4294967295" type="ctrTitle"/>
          </p:nvPr>
        </p:nvSpPr>
        <p:spPr>
          <a:xfrm>
            <a:off x="682150" y="456350"/>
            <a:ext cx="4384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SLEEPY EYES</a:t>
            </a:r>
            <a:endParaRPr sz="4800"/>
          </a:p>
        </p:txBody>
      </p:sp>
      <p:sp>
        <p:nvSpPr>
          <p:cNvPr id="197" name="Google Shape;197;p15"/>
          <p:cNvSpPr txBox="1"/>
          <p:nvPr>
            <p:ph idx="4294967295" type="subTitle"/>
          </p:nvPr>
        </p:nvSpPr>
        <p:spPr>
          <a:xfrm>
            <a:off x="4003250" y="2458327"/>
            <a:ext cx="40506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DETECTING DROWSY EYES IN REAL TIME</a:t>
            </a:r>
            <a:endParaRPr b="1"/>
          </a:p>
        </p:txBody>
      </p:sp>
      <p:sp>
        <p:nvSpPr>
          <p:cNvPr id="198" name="Google Shape;198;p15"/>
          <p:cNvSpPr/>
          <p:nvPr/>
        </p:nvSpPr>
        <p:spPr>
          <a:xfrm>
            <a:off x="5066647" y="717180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15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00" name="Google Shape;200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5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03" name="Google Shape;203;p1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5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00" y="1820875"/>
            <a:ext cx="2343175" cy="23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2" name="Google Shape;292;p24"/>
          <p:cNvGraphicFramePr/>
          <p:nvPr/>
        </p:nvGraphicFramePr>
        <p:xfrm>
          <a:off x="1129000" y="173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{86D7E26B-DAC2-4CAD-9EAF-4DA32A6008A8}</a:tableStyleId>
              </a:tblPr>
              <a:tblGrid>
                <a:gridCol w="1443075"/>
                <a:gridCol w="1443075"/>
                <a:gridCol w="1443075"/>
                <a:gridCol w="1443075"/>
              </a:tblGrid>
              <a:tr h="5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/>
          <p:nvPr/>
        </p:nvSpPr>
        <p:spPr>
          <a:xfrm>
            <a:off x="514725" y="1102124"/>
            <a:ext cx="7356634" cy="350453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 txBox="1"/>
          <p:nvPr>
            <p:ph type="title"/>
          </p:nvPr>
        </p:nvSpPr>
        <p:spPr>
          <a:xfrm>
            <a:off x="1067088" y="3794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937600" y="1753054"/>
            <a:ext cx="666000" cy="2094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our office</a:t>
            </a:r>
            <a:endParaRPr b="1" sz="8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1134000" y="2233300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2709700" y="3427125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3544825" y="2040525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6104075" y="2499450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6713550" y="4028850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66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8" name="Google Shape;3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idx="4294967295" type="ctrTitle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CC"/>
                </a:solidFill>
              </a:rPr>
              <a:t>89,</a:t>
            </a:r>
            <a:r>
              <a:rPr lang="en" sz="9600">
                <a:solidFill>
                  <a:srgbClr val="33CCFF"/>
                </a:solidFill>
              </a:rPr>
              <a:t>526,</a:t>
            </a:r>
            <a:r>
              <a:rPr lang="en" sz="9600">
                <a:solidFill>
                  <a:srgbClr val="6699FF"/>
                </a:solidFill>
              </a:rPr>
              <a:t>124</a:t>
            </a:r>
            <a:endParaRPr sz="9600">
              <a:solidFill>
                <a:srgbClr val="6699FF"/>
              </a:solidFill>
            </a:endParaRPr>
          </a:p>
        </p:txBody>
      </p:sp>
      <p:sp>
        <p:nvSpPr>
          <p:cNvPr id="314" name="Google Shape;314;p26"/>
          <p:cNvSpPr txBox="1"/>
          <p:nvPr>
            <p:ph idx="4294967295" type="subTitle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5" name="Google Shape;315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idx="4294967295" type="ctrTitle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322" name="Google Shape;322;p27"/>
          <p:cNvSpPr txBox="1"/>
          <p:nvPr>
            <p:ph idx="4294967295" type="subTitle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23" name="Google Shape;323;p27"/>
          <p:cNvSpPr txBox="1"/>
          <p:nvPr>
            <p:ph idx="4294967295" type="ctrTitle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24" name="Google Shape;324;p27"/>
          <p:cNvSpPr txBox="1"/>
          <p:nvPr>
            <p:ph idx="4294967295" type="subTitle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25" name="Google Shape;325;p27"/>
          <p:cNvSpPr txBox="1"/>
          <p:nvPr>
            <p:ph idx="4294967295" type="ctrTitle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26" name="Google Shape;326;p27"/>
          <p:cNvSpPr txBox="1"/>
          <p:nvPr>
            <p:ph idx="4294967295" type="subTitle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27" name="Google Shape;327;p2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34" name="Google Shape;334;p28"/>
          <p:cNvGrpSpPr/>
          <p:nvPr/>
        </p:nvGrpSpPr>
        <p:grpSpPr>
          <a:xfrm flipH="1" rot="10800000">
            <a:off x="4171679" y="1803913"/>
            <a:ext cx="821730" cy="1228760"/>
            <a:chOff x="4171679" y="1802748"/>
            <a:chExt cx="821730" cy="1228760"/>
          </a:xfrm>
        </p:grpSpPr>
        <p:sp>
          <p:nvSpPr>
            <p:cNvPr id="335" name="Google Shape;335;p28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28"/>
          <p:cNvGrpSpPr/>
          <p:nvPr/>
        </p:nvGrpSpPr>
        <p:grpSpPr>
          <a:xfrm flipH="1" rot="10800000">
            <a:off x="1972825" y="1802809"/>
            <a:ext cx="821730" cy="1228859"/>
            <a:chOff x="1972825" y="1803752"/>
            <a:chExt cx="821730" cy="1228859"/>
          </a:xfrm>
        </p:grpSpPr>
        <p:sp>
          <p:nvSpPr>
            <p:cNvPr id="338" name="Google Shape;338;p28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8"/>
          <p:cNvGrpSpPr/>
          <p:nvPr/>
        </p:nvGrpSpPr>
        <p:grpSpPr>
          <a:xfrm flipH="1" rot="10800000">
            <a:off x="5808538" y="1802748"/>
            <a:ext cx="821730" cy="1228977"/>
            <a:chOff x="5808538" y="1803695"/>
            <a:chExt cx="821730" cy="1228977"/>
          </a:xfrm>
        </p:grpSpPr>
        <p:sp>
          <p:nvSpPr>
            <p:cNvPr id="341" name="Google Shape;341;p28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28"/>
          <p:cNvSpPr txBox="1"/>
          <p:nvPr/>
        </p:nvSpPr>
        <p:spPr>
          <a:xfrm>
            <a:off x="642075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  <a:endParaRPr b="1" sz="240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2482388" y="18077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b="1" sz="240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4486244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  <a:endParaRPr b="1" sz="240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4" name="Google Shape;354;p29"/>
          <p:cNvSpPr txBox="1"/>
          <p:nvPr>
            <p:ph idx="2" type="body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5" name="Google Shape;355;p29"/>
          <p:cNvSpPr txBox="1"/>
          <p:nvPr>
            <p:ph idx="3" type="body"/>
          </p:nvPr>
        </p:nvSpPr>
        <p:spPr>
          <a:xfrm>
            <a:off x="5186148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7" name="Google Shape;357;p29"/>
          <p:cNvSpPr txBox="1"/>
          <p:nvPr>
            <p:ph idx="2" type="body"/>
          </p:nvPr>
        </p:nvSpPr>
        <p:spPr>
          <a:xfrm>
            <a:off x="3126624" y="32004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8" name="Google Shape;358;p29"/>
          <p:cNvSpPr txBox="1"/>
          <p:nvPr>
            <p:ph idx="3" type="body"/>
          </p:nvPr>
        </p:nvSpPr>
        <p:spPr>
          <a:xfrm>
            <a:off x="5186148" y="32004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9" name="Google Shape;359;p2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0" name="Google Shape;3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66" name="Google Shape;3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200" y="547175"/>
            <a:ext cx="4441451" cy="36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51468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33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 txBox="1"/>
          <p:nvPr>
            <p:ph idx="4294967295" type="body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CCCC"/>
                </a:solidFill>
              </a:rPr>
              <a:t>ANDROID</a:t>
            </a:r>
            <a:r>
              <a:rPr b="1" lang="en" sz="1800"/>
              <a:t>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75" name="Google Shape;375;p31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6" name="Google Shape;376;p3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4" name="Google Shape;384;p32"/>
          <p:cNvSpPr txBox="1"/>
          <p:nvPr>
            <p:ph idx="4294967295" type="body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C00"/>
                </a:solidFill>
              </a:rPr>
              <a:t>iPHONE</a:t>
            </a:r>
            <a:r>
              <a:rPr b="1" lang="en" sz="1800"/>
              <a:t>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85" name="Google Shape;385;p3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3" name="Google Shape;393;p33"/>
          <p:cNvSpPr txBox="1"/>
          <p:nvPr>
            <p:ph idx="4294967295" type="body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66"/>
                </a:solidFill>
              </a:rPr>
              <a:t>TABLET</a:t>
            </a:r>
            <a:r>
              <a:rPr b="1" lang="en" sz="1800"/>
              <a:t>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4" name="Google Shape;394;p3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17" name="Google Shape;217;p16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CCFF"/>
                </a:solidFill>
              </a:rPr>
              <a:t>I am Wendy Quarshie</a:t>
            </a:r>
            <a:endParaRPr b="1">
              <a:solidFill>
                <a:srgbClr val="33CC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Bsc. Actuarial Science &amp; Computer Science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www.wendy.horaostudios.com</a:t>
            </a:r>
            <a:endParaRPr b="1" sz="1800"/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16668" l="-4899" r="-23370" t="24452"/>
          <a:stretch/>
        </p:blipFill>
        <p:spPr>
          <a:xfrm rot="-5400000">
            <a:off x="-506100" y="506100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/>
          <p:nvPr/>
        </p:nvSpPr>
        <p:spPr>
          <a:xfrm>
            <a:off x="3076725" y="896774"/>
            <a:ext cx="4596701" cy="357858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2" name="Google Shape;402;p34"/>
          <p:cNvSpPr txBox="1"/>
          <p:nvPr>
            <p:ph idx="4294967295" type="body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99FF"/>
                </a:solidFill>
              </a:rPr>
              <a:t>DESKTOP</a:t>
            </a:r>
            <a:r>
              <a:rPr b="1" lang="en" sz="1800"/>
              <a:t>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" name="Google Shape;403;p3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10" name="Google Shape;410;p35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@username · user@mail.me</a:t>
            </a:r>
            <a:endParaRPr b="1" sz="1800"/>
          </a:p>
        </p:txBody>
      </p:sp>
      <p:pic>
        <p:nvPicPr>
          <p:cNvPr descr="10.jpg" id="411" name="Google Shape;411;p35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412" name="Google Shape;412;p3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3" name="Google Shape;4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9" name="Google Shape;419;p36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420" name="Google Shape;420;p3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1" name="Google Shape;42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27" name="Google Shape;427;p37"/>
          <p:cNvSpPr txBox="1"/>
          <p:nvPr>
            <p:ph idx="1" type="body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Titles: Hind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Body copy: Hind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6FF33"/>
                </a:solidFill>
                <a:hlinkClick r:id="rId3"/>
              </a:rPr>
              <a:t>https://www.fontsquirrel.com/fonts/hind</a:t>
            </a:r>
            <a:endParaRPr sz="1400">
              <a:solidFill>
                <a:srgbClr val="66FF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428" name="Google Shape;428;p37"/>
          <p:cNvSpPr txBox="1"/>
          <p:nvPr/>
        </p:nvSpPr>
        <p:spPr>
          <a:xfrm>
            <a:off x="1099275" y="4247850"/>
            <a:ext cx="7741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9" name="Google Shape;429;p3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0" name="Google Shape;4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436" name="Google Shape;436;p3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42" name="Google Shape;442;p39"/>
          <p:cNvSpPr txBox="1"/>
          <p:nvPr>
            <p:ph idx="2" type="body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CC00"/>
                </a:solidFill>
              </a:rPr>
              <a:t>EDIT IN GOOGLE SLIDES</a:t>
            </a:r>
            <a:endParaRPr sz="1200">
              <a:solidFill>
                <a:srgbClr val="FFCC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3" name="Google Shape;443;p39"/>
          <p:cNvSpPr txBox="1"/>
          <p:nvPr>
            <p:ph idx="2" type="body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600"/>
                </a:solidFill>
              </a:rPr>
              <a:t>EDIT IN POWERPOINT®</a:t>
            </a:r>
            <a:endParaRPr sz="1200">
              <a:solidFill>
                <a:srgbClr val="FF66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444" name="Google Shape;444;p39"/>
          <p:cNvSpPr txBox="1"/>
          <p:nvPr>
            <p:ph idx="2" type="body"/>
          </p:nvPr>
        </p:nvSpPr>
        <p:spPr>
          <a:xfrm>
            <a:off x="1067100" y="3829725"/>
            <a:ext cx="63732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/>
              <a:t>More info on how to use this template at </a:t>
            </a:r>
            <a:r>
              <a:rPr b="1" lang="en" sz="1000" u="sng">
                <a:hlinkClick r:id="rId4"/>
              </a:rPr>
              <a:t>www.slidescarnival.com/help-use-presentation-template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45" name="Google Shape;445;p3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451" name="Google Shape;451;p40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452" name="Google Shape;452;p4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58" name="Google Shape;458;p4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59" name="Google Shape;459;p41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60" name="Google Shape;460;p4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/>
          <p:nvPr>
            <p:ph type="ctrTitle"/>
          </p:nvPr>
        </p:nvSpPr>
        <p:spPr>
          <a:xfrm>
            <a:off x="1710375" y="1437700"/>
            <a:ext cx="5477400" cy="1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pic>
        <p:nvPicPr>
          <p:cNvPr id="466" name="Google Shape;4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43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472" name="Google Shape;472;p43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3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479" name="Google Shape;479;p4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43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82" name="Google Shape;482;p4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43"/>
          <p:cNvSpPr/>
          <p:nvPr/>
        </p:nvSpPr>
        <p:spPr>
          <a:xfrm>
            <a:off x="2560122" y="466801"/>
            <a:ext cx="253380" cy="29160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"/>
          <p:cNvSpPr/>
          <p:nvPr/>
        </p:nvSpPr>
        <p:spPr>
          <a:xfrm>
            <a:off x="3068163" y="467693"/>
            <a:ext cx="218728" cy="289817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43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87" name="Google Shape;487;p43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43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91" name="Google Shape;491;p43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43"/>
          <p:cNvSpPr/>
          <p:nvPr/>
        </p:nvSpPr>
        <p:spPr>
          <a:xfrm>
            <a:off x="4482088" y="466346"/>
            <a:ext cx="335171" cy="292510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43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97" name="Google Shape;497;p43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43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518" name="Google Shape;518;p43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3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521" name="Google Shape;521;p4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43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525" name="Google Shape;525;p4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3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529" name="Google Shape;529;p4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43"/>
          <p:cNvSpPr/>
          <p:nvPr/>
        </p:nvSpPr>
        <p:spPr>
          <a:xfrm>
            <a:off x="2534333" y="951729"/>
            <a:ext cx="304959" cy="303176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3"/>
          <p:cNvSpPr/>
          <p:nvPr/>
        </p:nvSpPr>
        <p:spPr>
          <a:xfrm>
            <a:off x="3025503" y="966853"/>
            <a:ext cx="304049" cy="272945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>
            <a:off x="3520659" y="969073"/>
            <a:ext cx="295168" cy="26848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4021147" y="971730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43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538" name="Google Shape;538;p43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3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541" name="Google Shape;541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43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544" name="Google Shape;544;p43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43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547" name="Google Shape;547;p43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43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550" name="Google Shape;550;p43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3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555" name="Google Shape;555;p43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3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558" name="Google Shape;558;p4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43"/>
          <p:cNvSpPr/>
          <p:nvPr/>
        </p:nvSpPr>
        <p:spPr>
          <a:xfrm>
            <a:off x="3031272" y="1447795"/>
            <a:ext cx="292510" cy="29249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43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563" name="Google Shape;563;p43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43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566" name="Google Shape;566;p43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43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572" name="Google Shape;572;p43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43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575" name="Google Shape;575;p43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3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81" name="Google Shape;581;p43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3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87" name="Google Shape;587;p4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43"/>
          <p:cNvSpPr/>
          <p:nvPr/>
        </p:nvSpPr>
        <p:spPr>
          <a:xfrm>
            <a:off x="1566244" y="1945608"/>
            <a:ext cx="278278" cy="278278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2056959" y="1945608"/>
            <a:ext cx="278278" cy="278278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2547674" y="1945608"/>
            <a:ext cx="278278" cy="278278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43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95" name="Google Shape;595;p43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3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98" name="Google Shape;598;p43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3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601" name="Google Shape;601;p43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43"/>
          <p:cNvSpPr/>
          <p:nvPr/>
        </p:nvSpPr>
        <p:spPr>
          <a:xfrm>
            <a:off x="4510534" y="1938056"/>
            <a:ext cx="278278" cy="293384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43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605" name="Google Shape;605;p4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43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608" name="Google Shape;608;p4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43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614" name="Google Shape;614;p43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43"/>
          <p:cNvSpPr/>
          <p:nvPr/>
        </p:nvSpPr>
        <p:spPr>
          <a:xfrm>
            <a:off x="2050298" y="2388332"/>
            <a:ext cx="291600" cy="3742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3"/>
          <p:cNvSpPr/>
          <p:nvPr/>
        </p:nvSpPr>
        <p:spPr>
          <a:xfrm>
            <a:off x="1597365" y="2388332"/>
            <a:ext cx="216034" cy="3742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43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619" name="Google Shape;619;p4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3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622" name="Google Shape;622;p43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43"/>
          <p:cNvSpPr/>
          <p:nvPr/>
        </p:nvSpPr>
        <p:spPr>
          <a:xfrm>
            <a:off x="4004258" y="2420781"/>
            <a:ext cx="309400" cy="309382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43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626" name="Google Shape;626;p4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43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629" name="Google Shape;629;p43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43"/>
          <p:cNvSpPr/>
          <p:nvPr/>
        </p:nvSpPr>
        <p:spPr>
          <a:xfrm>
            <a:off x="1047975" y="2933719"/>
            <a:ext cx="336937" cy="26493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3"/>
          <p:cNvSpPr/>
          <p:nvPr/>
        </p:nvSpPr>
        <p:spPr>
          <a:xfrm>
            <a:off x="5023033" y="2406549"/>
            <a:ext cx="234707" cy="33784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43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635" name="Google Shape;635;p43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638" name="Google Shape;638;p43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43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643" name="Google Shape;643;p43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43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647" name="Google Shape;647;p43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43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650" name="Google Shape;650;p43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43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654" name="Google Shape;654;p43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3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660" name="Google Shape;660;p4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3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663" name="Google Shape;663;p4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43"/>
          <p:cNvSpPr/>
          <p:nvPr/>
        </p:nvSpPr>
        <p:spPr>
          <a:xfrm>
            <a:off x="4969690" y="2895499"/>
            <a:ext cx="341396" cy="3413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43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670" name="Google Shape;670;p4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43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673" name="Google Shape;673;p4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43"/>
          <p:cNvSpPr/>
          <p:nvPr/>
        </p:nvSpPr>
        <p:spPr>
          <a:xfrm>
            <a:off x="1530682" y="3458212"/>
            <a:ext cx="349404" cy="19737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43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679" name="Google Shape;679;p43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3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83" name="Google Shape;683;p43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43"/>
          <p:cNvSpPr/>
          <p:nvPr/>
        </p:nvSpPr>
        <p:spPr>
          <a:xfrm>
            <a:off x="3520222" y="3408873"/>
            <a:ext cx="296041" cy="296059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3"/>
          <p:cNvSpPr/>
          <p:nvPr/>
        </p:nvSpPr>
        <p:spPr>
          <a:xfrm>
            <a:off x="3029507" y="3427546"/>
            <a:ext cx="296041" cy="25871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3"/>
          <p:cNvSpPr/>
          <p:nvPr/>
        </p:nvSpPr>
        <p:spPr>
          <a:xfrm>
            <a:off x="4009590" y="3407545"/>
            <a:ext cx="298735" cy="298717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43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90" name="Google Shape;690;p43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43"/>
          <p:cNvSpPr/>
          <p:nvPr/>
        </p:nvSpPr>
        <p:spPr>
          <a:xfrm>
            <a:off x="4986579" y="3403104"/>
            <a:ext cx="307616" cy="30759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4" name="Google Shape;694;p43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95" name="Google Shape;695;p43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3"/>
          <p:cNvSpPr/>
          <p:nvPr/>
        </p:nvSpPr>
        <p:spPr>
          <a:xfrm>
            <a:off x="1011976" y="3928034"/>
            <a:ext cx="405387" cy="239166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43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700" name="Google Shape;700;p43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3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706" name="Google Shape;706;p4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43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710" name="Google Shape;710;p43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3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714" name="Google Shape;714;p43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3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720" name="Google Shape;720;p4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3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726" name="Google Shape;726;p43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3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729" name="Google Shape;729;p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3"/>
          <p:cNvSpPr/>
          <p:nvPr/>
        </p:nvSpPr>
        <p:spPr>
          <a:xfrm>
            <a:off x="4967470" y="3952040"/>
            <a:ext cx="345836" cy="19115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43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737" name="Google Shape;737;p43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43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743" name="Google Shape;743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45" name="Google Shape;745;p43"/>
          <p:cNvSpPr/>
          <p:nvPr/>
        </p:nvSpPr>
        <p:spPr>
          <a:xfrm>
            <a:off x="6324938" y="27994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43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747" name="Google Shape;747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43"/>
          <p:cNvSpPr/>
          <p:nvPr/>
        </p:nvSpPr>
        <p:spPr>
          <a:xfrm>
            <a:off x="7438526" y="27788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43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751" name="Google Shape;751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66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66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43"/>
          <p:cNvSpPr/>
          <p:nvPr/>
        </p:nvSpPr>
        <p:spPr>
          <a:xfrm>
            <a:off x="6613598" y="38789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33CC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3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55" name="Google Shape;755;p4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ctrTitle"/>
          </p:nvPr>
        </p:nvSpPr>
        <p:spPr>
          <a:xfrm>
            <a:off x="1573950" y="209875"/>
            <a:ext cx="5371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 Scope</a:t>
            </a:r>
            <a:endParaRPr sz="4800"/>
          </a:p>
        </p:txBody>
      </p:sp>
      <p:sp>
        <p:nvSpPr>
          <p:cNvPr id="226" name="Google Shape;226;p17"/>
          <p:cNvSpPr txBox="1"/>
          <p:nvPr>
            <p:ph idx="1" type="subTitle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7" name="Google Shape;227;p17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4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61" name="Google Shape;761;p44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62" name="Google Shape;762;p44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  <p:sp>
        <p:nvSpPr>
          <p:cNvPr id="763" name="Google Shape;763;p4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ctrTitle"/>
          </p:nvPr>
        </p:nvSpPr>
        <p:spPr>
          <a:xfrm>
            <a:off x="238900" y="86425"/>
            <a:ext cx="31338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Statistics</a:t>
            </a:r>
            <a:endParaRPr sz="4800"/>
          </a:p>
        </p:txBody>
      </p:sp>
      <p:sp>
        <p:nvSpPr>
          <p:cNvPr id="234" name="Google Shape;234;p18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150" y="1404100"/>
            <a:ext cx="2783650" cy="13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 txBox="1"/>
          <p:nvPr/>
        </p:nvSpPr>
        <p:spPr>
          <a:xfrm>
            <a:off x="3448900" y="669650"/>
            <a:ext cx="2231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100,000</a:t>
            </a:r>
            <a:endParaRPr b="1" sz="45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38" name="Google Shape;2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3050" y="2501475"/>
            <a:ext cx="2589874" cy="14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 txBox="1"/>
          <p:nvPr/>
        </p:nvSpPr>
        <p:spPr>
          <a:xfrm>
            <a:off x="5815000" y="1234400"/>
            <a:ext cx="1899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60%</a:t>
            </a:r>
            <a:endParaRPr b="1" sz="6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4029000" y="3510300"/>
            <a:ext cx="1899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37</a:t>
            </a:r>
            <a:r>
              <a:rPr b="1" lang="en" sz="6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%</a:t>
            </a:r>
            <a:endParaRPr b="1" sz="6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41" name="Google Shape;241;p18"/>
          <p:cNvCxnSpPr/>
          <p:nvPr/>
        </p:nvCxnSpPr>
        <p:spPr>
          <a:xfrm>
            <a:off x="5747800" y="969675"/>
            <a:ext cx="0" cy="2726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8"/>
          <p:cNvCxnSpPr/>
          <p:nvPr/>
        </p:nvCxnSpPr>
        <p:spPr>
          <a:xfrm>
            <a:off x="3258700" y="979950"/>
            <a:ext cx="0" cy="2726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18"/>
          <p:cNvSpPr txBox="1"/>
          <p:nvPr/>
        </p:nvSpPr>
        <p:spPr>
          <a:xfrm>
            <a:off x="3653850" y="304955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idx="4294967295" type="title"/>
          </p:nvPr>
        </p:nvSpPr>
        <p:spPr>
          <a:xfrm>
            <a:off x="402675" y="428100"/>
            <a:ext cx="219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249" name="Google Shape;249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57" name="Google Shape;257;p20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58" name="Google Shape;258;p20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descr="2.jpg" id="267" name="Google Shape;267;p21"/>
          <p:cNvPicPr preferRelativeResize="0"/>
          <p:nvPr/>
        </p:nvPicPr>
        <p:blipFill rotWithShape="1">
          <a:blip r:embed="rId3">
            <a:alphaModFix/>
          </a:blip>
          <a:srcRect b="31067" l="22124" r="22130" t="682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fmla="val 0" name="adj1"/>
              <a:gd fmla="val 29927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8" name="Google Shape;268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idx="4294967295" type="title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</a:t>
            </a:r>
            <a:endParaRPr sz="2400"/>
          </a:p>
        </p:txBody>
      </p:sp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5" name="Google Shape;285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4480400"/>
            <a:ext cx="3616725" cy="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