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0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8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5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C6D3-C5A7-4104-8E11-62F1D776E04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CFE8-37FB-46DC-B097-90307A25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901" y="414779"/>
            <a:ext cx="10624008" cy="5534188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901" y="414779"/>
            <a:ext cx="10624008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901" y="1198304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900" y="279017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900" y="1981829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900" y="3573703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899" y="435722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899" y="29419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Items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502" y="5363153"/>
            <a:ext cx="155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Transactions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899" y="2133446"/>
            <a:ext cx="145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295" y="1349921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597" y="3664796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Orders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27899" y="5165441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8597" y="4542640"/>
            <a:ext cx="134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Departments</a:t>
            </a:r>
            <a:endParaRPr lang="en-US" sz="16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11800"/>
              </p:ext>
            </p:extLst>
          </p:nvPr>
        </p:nvGraphicFramePr>
        <p:xfrm>
          <a:off x="2306320" y="1812882"/>
          <a:ext cx="6449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9297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59888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1780297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122767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8436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23601"/>
              </p:ext>
            </p:extLst>
          </p:nvPr>
        </p:nvGraphicFramePr>
        <p:xfrm>
          <a:off x="2306320" y="3114861"/>
          <a:ext cx="650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92145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8882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205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01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Update/Delete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8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4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580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71482" y="1365140"/>
            <a:ext cx="173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 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701578" y="2228458"/>
            <a:ext cx="291801" cy="2743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998" y="3475234"/>
            <a:ext cx="449580" cy="3791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78" y="3474493"/>
            <a:ext cx="394335" cy="3798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16551" y="2624445"/>
            <a:ext cx="173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34" idx="1"/>
          </p:cNvCxnSpPr>
          <p:nvPr/>
        </p:nvCxnSpPr>
        <p:spPr>
          <a:xfrm flipH="1">
            <a:off x="5394962" y="2171886"/>
            <a:ext cx="3703615" cy="123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98577" y="1571721"/>
            <a:ext cx="18177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Users should be able to click on the column headers and sort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98577" y="3185457"/>
            <a:ext cx="18177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Rows should Highlight when selected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21503" y="3485025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5879" y="3498489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94278" y="3481057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YYY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06891" y="2171885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36983" y="2185230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21782" y="2194706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QQ45Q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63340" y="61722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LAYOUT OVERVIEW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06891" y="3879140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41672" y="3817415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143751" y="4216611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6419" y="4198732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89798" y="3820724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89798" y="4190663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4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901" y="414779"/>
            <a:ext cx="10624008" cy="5534188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901" y="414779"/>
            <a:ext cx="10624008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901" y="1198304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900" y="279017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900" y="1981829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900" y="3573703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899" y="435722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899" y="29419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Items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502" y="5363153"/>
            <a:ext cx="155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Transactions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899" y="2133446"/>
            <a:ext cx="145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295" y="1349921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597" y="3664796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Orders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27899" y="5165441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8597" y="4542640"/>
            <a:ext cx="134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Departments</a:t>
            </a:r>
            <a:endParaRPr lang="en-US" sz="16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76028"/>
              </p:ext>
            </p:extLst>
          </p:nvPr>
        </p:nvGraphicFramePr>
        <p:xfrm>
          <a:off x="2306320" y="1812882"/>
          <a:ext cx="4823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9297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5988889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122767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8436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93574"/>
              </p:ext>
            </p:extLst>
          </p:nvPr>
        </p:nvGraphicFramePr>
        <p:xfrm>
          <a:off x="2306320" y="3114861"/>
          <a:ext cx="650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92145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8882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205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01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Update/Delete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8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4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580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71482" y="1365140"/>
            <a:ext cx="173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 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6035427" y="2206169"/>
            <a:ext cx="291801" cy="2743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998" y="3475234"/>
            <a:ext cx="449580" cy="3791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78" y="3474493"/>
            <a:ext cx="394335" cy="3798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16551" y="2624445"/>
            <a:ext cx="173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34" idx="1"/>
          </p:cNvCxnSpPr>
          <p:nvPr/>
        </p:nvCxnSpPr>
        <p:spPr>
          <a:xfrm flipH="1">
            <a:off x="5394962" y="2171886"/>
            <a:ext cx="3703615" cy="123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98577" y="1571721"/>
            <a:ext cx="18177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Users should be able to click on the column headers and sort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71452" y="2919962"/>
            <a:ext cx="18177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Rows should Highlight when selected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06890" y="3481057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94278" y="3481057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YYY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06891" y="2171885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83332" y="62865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UPDATE ITEMS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597" y="2215703"/>
            <a:ext cx="1518080" cy="2552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700" y="3536799"/>
            <a:ext cx="1518080" cy="2552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18319" y="3891023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1663" y="4289106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4570" y="3862667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66444" y="4227381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01392" y="3840551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68523" y="4626577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1191" y="4608698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4570" y="4230690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14570" y="4600629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2923" y="1358718"/>
            <a:ext cx="4708890" cy="369332"/>
          </a:xfrm>
          <a:prstGeom prst="rect">
            <a:avLst/>
          </a:prstGeom>
          <a:solidFill>
            <a:srgbClr val="92D050"/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 Message When Change is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901" y="414779"/>
            <a:ext cx="10624008" cy="5534188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901" y="414779"/>
            <a:ext cx="10624008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901" y="1198304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900" y="279017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900" y="1981829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900" y="3573703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899" y="435722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899" y="29419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Items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502" y="5363153"/>
            <a:ext cx="155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Transactions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899" y="2133446"/>
            <a:ext cx="145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295" y="1349921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597" y="3664796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Orders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27899" y="5165441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8597" y="4542640"/>
            <a:ext cx="134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Departments</a:t>
            </a:r>
            <a:endParaRPr lang="en-US" sz="16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57170"/>
              </p:ext>
            </p:extLst>
          </p:nvPr>
        </p:nvGraphicFramePr>
        <p:xfrm>
          <a:off x="2306320" y="1812882"/>
          <a:ext cx="4823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759888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1780297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122767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USER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8436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10576"/>
              </p:ext>
            </p:extLst>
          </p:nvPr>
        </p:nvGraphicFramePr>
        <p:xfrm>
          <a:off x="2306320" y="3114861"/>
          <a:ext cx="650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92145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8882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205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01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USER</a:t>
                      </a:r>
                      <a:r>
                        <a:rPr lang="en-US" baseline="0" dirty="0" smtClean="0"/>
                        <a:t>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Update/Delete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8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4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580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71482" y="1365140"/>
            <a:ext cx="173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 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6056453" y="2216590"/>
            <a:ext cx="291801" cy="2743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998" y="3475234"/>
            <a:ext cx="449580" cy="3791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78" y="3474493"/>
            <a:ext cx="394335" cy="3798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16551" y="2624445"/>
            <a:ext cx="173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34" idx="1"/>
          </p:cNvCxnSpPr>
          <p:nvPr/>
        </p:nvCxnSpPr>
        <p:spPr>
          <a:xfrm flipH="1">
            <a:off x="5394962" y="2171886"/>
            <a:ext cx="3703615" cy="123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98577" y="1571721"/>
            <a:ext cx="18177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Users should be able to click on the column headers and sort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98577" y="3185457"/>
            <a:ext cx="18177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Rows should Highlight when selected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21503" y="3485025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5879" y="3498489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36983" y="2185230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63340" y="61722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UPDATE USERS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06891" y="3962646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1672" y="3900921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3751" y="4300117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76419" y="4282238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89798" y="3904230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89798" y="4274169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32923" y="1358718"/>
            <a:ext cx="4708890" cy="369332"/>
          </a:xfrm>
          <a:prstGeom prst="rect">
            <a:avLst/>
          </a:prstGeom>
          <a:solidFill>
            <a:srgbClr val="92D050"/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 Message When Change is Made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633" y="2226124"/>
            <a:ext cx="1518080" cy="2552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069" y="3555529"/>
            <a:ext cx="1518080" cy="2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901" y="414779"/>
            <a:ext cx="10624008" cy="5534188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901" y="414779"/>
            <a:ext cx="10624008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901" y="1198304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900" y="279017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900" y="1981829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900" y="3573703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899" y="435722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899" y="29419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Items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502" y="5363153"/>
            <a:ext cx="155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Transactions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899" y="2133446"/>
            <a:ext cx="145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295" y="1349921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597" y="3664796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Orders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27899" y="5165441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8597" y="4542640"/>
            <a:ext cx="134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Departments</a:t>
            </a:r>
            <a:endParaRPr lang="en-US" sz="16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98171"/>
              </p:ext>
            </p:extLst>
          </p:nvPr>
        </p:nvGraphicFramePr>
        <p:xfrm>
          <a:off x="2306320" y="1812882"/>
          <a:ext cx="4823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759888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1780297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122767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8436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88787"/>
              </p:ext>
            </p:extLst>
          </p:nvPr>
        </p:nvGraphicFramePr>
        <p:xfrm>
          <a:off x="2306318" y="3114861"/>
          <a:ext cx="66908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5">
                  <a:extLst>
                    <a:ext uri="{9D8B030D-6E8A-4147-A177-3AD203B41FA5}">
                      <a16:colId xmlns:a16="http://schemas.microsoft.com/office/drawing/2014/main" val="809214519"/>
                    </a:ext>
                  </a:extLst>
                </a:gridCol>
                <a:gridCol w="1672715">
                  <a:extLst>
                    <a:ext uri="{9D8B030D-6E8A-4147-A177-3AD203B41FA5}">
                      <a16:colId xmlns:a16="http://schemas.microsoft.com/office/drawing/2014/main" val="2800888289"/>
                    </a:ext>
                  </a:extLst>
                </a:gridCol>
                <a:gridCol w="1672715">
                  <a:extLst>
                    <a:ext uri="{9D8B030D-6E8A-4147-A177-3AD203B41FA5}">
                      <a16:colId xmlns:a16="http://schemas.microsoft.com/office/drawing/2014/main" val="2806205623"/>
                    </a:ext>
                  </a:extLst>
                </a:gridCol>
                <a:gridCol w="1672715">
                  <a:extLst>
                    <a:ext uri="{9D8B030D-6E8A-4147-A177-3AD203B41FA5}">
                      <a16:colId xmlns:a16="http://schemas.microsoft.com/office/drawing/2014/main" val="830120025"/>
                    </a:ext>
                  </a:extLst>
                </a:gridCol>
              </a:tblGrid>
              <a:tr h="2563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transactionID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Update/Delete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024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8100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42720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864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8419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580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71482" y="1365140"/>
            <a:ext cx="173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 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6056453" y="2216590"/>
            <a:ext cx="291801" cy="2743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998" y="3475234"/>
            <a:ext cx="449580" cy="3791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78" y="3474493"/>
            <a:ext cx="394335" cy="3798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16551" y="2624445"/>
            <a:ext cx="173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34" idx="1"/>
          </p:cNvCxnSpPr>
          <p:nvPr/>
        </p:nvCxnSpPr>
        <p:spPr>
          <a:xfrm flipH="1">
            <a:off x="5394962" y="2171886"/>
            <a:ext cx="3703615" cy="123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98577" y="1571721"/>
            <a:ext cx="18177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Users should be able to click on the column headers and sort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98577" y="3185457"/>
            <a:ext cx="18177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Rows should Highlight when selected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21503" y="3485025"/>
            <a:ext cx="11565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94278" y="3481057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YYY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06891" y="2171885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36983" y="2185230"/>
            <a:ext cx="11565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63340" y="61722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 Orders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34983" y="3904230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41672" y="3900921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3751" y="4300117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76419" y="4282238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89798" y="3904230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89798" y="4274169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32923" y="1358718"/>
            <a:ext cx="4708890" cy="369332"/>
          </a:xfrm>
          <a:prstGeom prst="rect">
            <a:avLst/>
          </a:prstGeom>
          <a:solidFill>
            <a:srgbClr val="92D050"/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 Message When Change is Made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223" y="3526321"/>
            <a:ext cx="1518080" cy="2552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63340" y="2722457"/>
            <a:ext cx="192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View Order Report</a:t>
            </a:r>
            <a:endParaRPr lang="en-US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5679224" y="2998399"/>
            <a:ext cx="3588055" cy="253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48073" y="4986255"/>
            <a:ext cx="18177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Link to Order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8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901" y="414779"/>
            <a:ext cx="10624008" cy="5534188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901" y="414779"/>
            <a:ext cx="10624008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901" y="1198304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900" y="279017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900" y="1981829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900" y="3573703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899" y="435722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899" y="29419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Items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899" y="2133446"/>
            <a:ext cx="145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295" y="1349921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597" y="3664796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Orders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27899" y="5165441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8597" y="4542640"/>
            <a:ext cx="134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Departments</a:t>
            </a:r>
            <a:endParaRPr lang="en-US" sz="16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52072"/>
              </p:ext>
            </p:extLst>
          </p:nvPr>
        </p:nvGraphicFramePr>
        <p:xfrm>
          <a:off x="2210345" y="1362532"/>
          <a:ext cx="72591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85">
                  <a:extLst>
                    <a:ext uri="{9D8B030D-6E8A-4147-A177-3AD203B41FA5}">
                      <a16:colId xmlns:a16="http://schemas.microsoft.com/office/drawing/2014/main" val="809214519"/>
                    </a:ext>
                  </a:extLst>
                </a:gridCol>
                <a:gridCol w="1330663">
                  <a:extLst>
                    <a:ext uri="{9D8B030D-6E8A-4147-A177-3AD203B41FA5}">
                      <a16:colId xmlns:a16="http://schemas.microsoft.com/office/drawing/2014/main" val="2800888289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2806205623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49328508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830120025"/>
                    </a:ext>
                  </a:extLst>
                </a:gridCol>
              </a:tblGrid>
              <a:tr h="2563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transactionID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Items.ItemName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024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8100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42720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864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8419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58093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63340" y="61722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Order Report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74970" y="1948258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63340" y="1948780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45938" y="2004259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1251" y="1948258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20930" y="1981829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70860" y="1403319"/>
            <a:ext cx="1285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report of all </a:t>
            </a:r>
            <a:r>
              <a:rPr lang="en-US" b="1" dirty="0" smtClean="0"/>
              <a:t>orders grouped by order ID</a:t>
            </a:r>
            <a:r>
              <a:rPr lang="en-US" dirty="0" smtClean="0"/>
              <a:t>. There should be a break in every change of </a:t>
            </a:r>
            <a:r>
              <a:rPr lang="en-US" dirty="0" err="1" smtClean="0"/>
              <a:t>OrderID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6502" y="5363153"/>
            <a:ext cx="155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Transactions</a:t>
            </a:r>
            <a:endParaRPr lang="en-US" sz="20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39321"/>
              </p:ext>
            </p:extLst>
          </p:nvPr>
        </p:nvGraphicFramePr>
        <p:xfrm>
          <a:off x="2181655" y="4033045"/>
          <a:ext cx="72591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85">
                  <a:extLst>
                    <a:ext uri="{9D8B030D-6E8A-4147-A177-3AD203B41FA5}">
                      <a16:colId xmlns:a16="http://schemas.microsoft.com/office/drawing/2014/main" val="809214519"/>
                    </a:ext>
                  </a:extLst>
                </a:gridCol>
                <a:gridCol w="1330663">
                  <a:extLst>
                    <a:ext uri="{9D8B030D-6E8A-4147-A177-3AD203B41FA5}">
                      <a16:colId xmlns:a16="http://schemas.microsoft.com/office/drawing/2014/main" val="2800888289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2806205623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49328508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830120025"/>
                    </a:ext>
                  </a:extLst>
                </a:gridCol>
              </a:tblGrid>
              <a:tr h="2563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transactionID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Items.ItemName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024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8100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42720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9485962" y="4620580"/>
            <a:ext cx="1608567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Users should be able to click on the column headers and sort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818120" y="4542641"/>
            <a:ext cx="1667842" cy="738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0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901" y="414779"/>
            <a:ext cx="10624008" cy="5534188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901" y="414779"/>
            <a:ext cx="10624008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901" y="1198304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900" y="279017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900" y="1981829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900" y="3573703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7899" y="4357228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899" y="29419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Items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899" y="2133446"/>
            <a:ext cx="145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295" y="1349921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597" y="3664796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Orders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27899" y="5165441"/>
            <a:ext cx="1552359" cy="783525"/>
          </a:xfrm>
          <a:prstGeom prst="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8597" y="4542640"/>
            <a:ext cx="134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Departments</a:t>
            </a:r>
            <a:endParaRPr lang="en-US" sz="16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1121"/>
              </p:ext>
            </p:extLst>
          </p:nvPr>
        </p:nvGraphicFramePr>
        <p:xfrm>
          <a:off x="2210345" y="1362532"/>
          <a:ext cx="72591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85">
                  <a:extLst>
                    <a:ext uri="{9D8B030D-6E8A-4147-A177-3AD203B41FA5}">
                      <a16:colId xmlns:a16="http://schemas.microsoft.com/office/drawing/2014/main" val="809214519"/>
                    </a:ext>
                  </a:extLst>
                </a:gridCol>
                <a:gridCol w="1330663">
                  <a:extLst>
                    <a:ext uri="{9D8B030D-6E8A-4147-A177-3AD203B41FA5}">
                      <a16:colId xmlns:a16="http://schemas.microsoft.com/office/drawing/2014/main" val="2800888289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2806205623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49328508"/>
                    </a:ext>
                  </a:extLst>
                </a:gridCol>
                <a:gridCol w="1451824">
                  <a:extLst>
                    <a:ext uri="{9D8B030D-6E8A-4147-A177-3AD203B41FA5}">
                      <a16:colId xmlns:a16="http://schemas.microsoft.com/office/drawing/2014/main" val="830120025"/>
                    </a:ext>
                  </a:extLst>
                </a:gridCol>
              </a:tblGrid>
              <a:tr h="2563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transactionID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6024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8100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42720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8864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8419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1145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82838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9399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58093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63340" y="61722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Transactions Report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74970" y="1948258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63340" y="1948780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45938" y="2004259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1251" y="1948258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20930" y="1981829"/>
            <a:ext cx="11565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QQQ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83407" y="1481259"/>
            <a:ext cx="128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report of all transactions.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6502" y="5363153"/>
            <a:ext cx="155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Transactions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9485962" y="4620580"/>
            <a:ext cx="1608567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Users should be able to click on the column headers and sort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738110" y="1623060"/>
            <a:ext cx="1747852" cy="3657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313</Words>
  <Application>Microsoft Office PowerPoint</Application>
  <PresentationFormat>Widescreen</PresentationFormat>
  <Paragraphs>160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TEST</cp:lastModifiedBy>
  <cp:revision>20</cp:revision>
  <dcterms:created xsi:type="dcterms:W3CDTF">2017-03-02T22:04:05Z</dcterms:created>
  <dcterms:modified xsi:type="dcterms:W3CDTF">2017-03-02T23:41:27Z</dcterms:modified>
</cp:coreProperties>
</file>