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7" autoAdjust="0"/>
    <p:restoredTop sz="93184" autoAdjust="0"/>
  </p:normalViewPr>
  <p:slideViewPr>
    <p:cSldViewPr snapToGrid="0">
      <p:cViewPr>
        <p:scale>
          <a:sx n="100" d="100"/>
          <a:sy n="100" d="100"/>
        </p:scale>
        <p:origin x="10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BB39-CDC2-4691-AA59-D388EFED1FF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D89A-C9C2-4943-A7A0-DB71532E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reasons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1D89A-C9C2-4943-A7A0-DB71532ED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GW, AUXC, PMC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1D89A-C9C2-4943-A7A0-DB71532ED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reasons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1D89A-C9C2-4943-A7A0-DB71532ED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Forced Reason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1D89A-C9C2-4943-A7A0-DB71532ED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Forced reason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1D89A-C9C2-4943-A7A0-DB71532ED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forced reasons , b3.2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1D89A-C9C2-4943-A7A0-DB71532ED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4B7-00D2-4219-93E3-0DCE4729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D2EAA-79CB-4D88-8F75-7467A284B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03A0-25FA-4149-9FB5-923F6A55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57C4-4870-4EE7-8C91-3E59AC8F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7D9-AE5E-450A-A9E5-066B9EF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2E49-142A-4EF9-AAE1-2C13312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72D41-7037-4196-9802-3A628471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8A4C-69BB-4F2D-ADF0-E92DB045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024-D3F3-4A1A-B17B-C104DC17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7F92-80DD-4255-B269-74475046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2B29-A23C-46B2-954F-C54A08B7B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7D535-F767-41AE-B2D7-2CEB4CF06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A7C8-9BCC-46C4-AD15-1F42C11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D920-1290-4753-889F-2B6D8E54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DAC1-D0E6-4956-B35B-2C9A9690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3841-D415-4CA4-8DD7-A98F5C2E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C398-4A3E-4AA1-ABD5-9E01A63A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A1A0-1C65-4FF1-82A3-EB514936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73C2-7E28-4BA9-A4B5-4EC3CD68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FC15-98E1-4963-986C-C766886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E9B-1E23-4331-8D01-3228C2E2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D61BD-3691-4FB8-B839-16EB7375A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5D1D-4324-4AA2-8F1E-CA4E013B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EFF6-1E49-4AAE-ADCB-DE3CF8CB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0CAD-DF1A-4A70-9E25-ABE32756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76C7-1C7F-4EB4-AC3B-46EC8110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CB08-DEBD-4332-AF65-E7D7A2ED2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43D4B-CB75-478F-9A36-A13A4D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985B-84DF-4212-9AB3-F30F7720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8BEF-7E05-497B-AF6D-2A7ACDE9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DD58-BBBD-4938-9264-68068495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D3E8-CCB5-4345-98B1-3913CB0D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A7B5-D7FF-4E75-9120-A634B414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A915-1A8A-4DF2-866C-6DF3756C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58970-9119-41A0-AB71-3C3C990CD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CDE31-9674-49F2-8261-9F7435D5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A12FF-F05A-4CCF-B3F6-ACA7E200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499A-E1DB-4221-91FC-C39E40B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87C3B-3EF0-4FA5-973F-E92542E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C8CE-B0FE-430B-AA60-1424374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EE978-8B40-44E2-B7B2-0BD96B22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ABA61-180A-4FAB-9E3C-201E40B7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FABC-3BB1-49B4-A56D-A400507B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C0730-8339-4D38-A011-F4A4408B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87646-A943-4342-BCF8-3BA9C192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BF3D-6F95-4EB6-83C2-23010D2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DC1E-684E-4903-AEBB-C41A6DB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55D9-AC70-4EE1-840F-E4A2B7B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859A7-212D-4C4E-908D-D3537B7B4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B3365-938E-4ABE-8608-D6BE3481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42C2-EAE1-4B65-B3BE-3B85142D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D787-4FA2-430F-8574-CCE4CE3B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7F14-5627-4D4D-94FE-50BA05D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DB25D-A61E-4711-9464-02FF5B8B5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4EBF-CBEF-4795-9003-4A07AC5D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10DC-B521-4F2B-BEA5-41CD753E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05B6-DBD3-4194-8CC0-C0E18EC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F62E-0EC4-478B-821C-03C9B13D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BF27D-948B-4A46-BF6B-4747CBE6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B6E4-C2B5-4F9C-8F65-F2581BE6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5DEB-0B15-4A10-87EA-B7CE2D43C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C7C7-1AAC-4A76-A5BC-41AAB3ABE88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ABAB-0C64-4AFB-B340-3B4937CC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437C-1250-4E62-ACCF-8A643D45C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1245-2821-4B6D-8236-F7DF33C9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1917-C0A1-4E93-91D2-ADDB19F3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/>
              <a:t>AEMR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D594E-E507-4D4A-B915-0DD7034B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Guanhua</a:t>
            </a:r>
            <a:r>
              <a:rPr lang="en-US" dirty="0"/>
              <a:t> Lu (Allen)</a:t>
            </a:r>
          </a:p>
        </p:txBody>
      </p:sp>
      <p:sp>
        <p:nvSpPr>
          <p:cNvPr id="1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1A9D-C236-4ED0-AEC8-B6E82945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out those Outliers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9C0FA-F697-4912-86FF-0989BC40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88743"/>
            <a:ext cx="8429091" cy="520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994A4-CB1C-4E94-B8ED-B997727F7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892" y="1040524"/>
            <a:ext cx="134321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3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21D8-0F15-4EC5-9BB3-D92CAF92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6124"/>
            <a:ext cx="10515599" cy="788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GW &amp; MELK Avg MW Loss, a bit high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91932-F79D-4A09-8F28-7F2E2C1B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71" y="1229174"/>
            <a:ext cx="8895921" cy="5337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2A32B-5DFE-4545-A2EB-890DFADA4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892" y="1040524"/>
            <a:ext cx="134321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48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DCBD2-1AE9-4CC7-9C47-C70A3995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few Outliers PMC, COLLGAR, TSLA_MGT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078F3-DE52-4A9A-BF58-776CB5B6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1115013"/>
            <a:ext cx="7743305" cy="50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04C62-1595-4C5B-BD21-7AC3FDB0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333" y="3400426"/>
            <a:ext cx="896600" cy="26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ACA37-40D2-464B-9B44-AD3B1E8E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833" y="1751307"/>
            <a:ext cx="5819071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Warning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Sign</a:t>
            </a:r>
            <a:r>
              <a:rPr lang="en-US" sz="2400" b="1" dirty="0"/>
              <a:t>: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Both The Number of Forced Outage Events and Avg Duration on the rise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5A9A6-3491-49D2-8631-A5C8275F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38" y="625684"/>
            <a:ext cx="5819071" cy="545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A46FA-BED5-4D2C-A83F-E084AB57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0" y="4751291"/>
            <a:ext cx="3717981" cy="10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BFF4-8DC1-44E2-ADFD-F46B0CF3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Forced Outage went up by 9% in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EC42-8D04-421B-BB65-853589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49" y="2337520"/>
            <a:ext cx="4384612" cy="336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2199C-A16A-4CB4-8743-A0074873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70" y="2337520"/>
            <a:ext cx="4427882" cy="33651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1E47-1080-4294-9157-8C33B35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Mar17, a Turning Point for Forced Outage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9F6-E314-4FE2-9C87-ADA2E9B0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98021"/>
            <a:ext cx="5614416" cy="3494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9180E-AAE7-4943-A5DB-BFE6FCF0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12057"/>
            <a:ext cx="5614416" cy="34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B6107-1066-4ABF-85AB-2851E985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Outages in 2017 Trending up from March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E4410-0E8B-46B1-B457-EA991E6A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2931"/>
            <a:ext cx="7214616" cy="52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50C-4395-4425-BEB7-053B31EE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b="1">
                <a:solidFill>
                  <a:schemeClr val="bg1"/>
                </a:solidFill>
              </a:rPr>
              <a:t>What Went WRONG?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2E0659-D2AB-4727-8D5C-524B817789CD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Auricon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Trmos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Pug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346C1-ABB7-4ECC-A37F-7D550B1B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59" y="2558260"/>
            <a:ext cx="5607998" cy="3659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F49A3-5263-426F-8A25-63F9F1C36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57" y="2558260"/>
            <a:ext cx="5545775" cy="36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6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102CC-C5AD-42B6-9154-C9C1F1F8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Which Suppliers improved?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2B74-A479-496D-99FC-CC4039DA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422176"/>
            <a:ext cx="5431536" cy="354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D78B6-FEA3-457A-8537-BD934273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08" y="2512215"/>
            <a:ext cx="5431536" cy="335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BF9A4-1E62-46BC-8EDD-EEB71EEEEA51}"/>
              </a:ext>
            </a:extLst>
          </p:cNvPr>
          <p:cNvSpPr txBox="1"/>
          <p:nvPr/>
        </p:nvSpPr>
        <p:spPr>
          <a:xfrm>
            <a:off x="6422001" y="663807"/>
            <a:ext cx="4173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AUXC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PMC</a:t>
            </a:r>
          </a:p>
        </p:txBody>
      </p:sp>
    </p:spTree>
    <p:extLst>
      <p:ext uri="{BB962C8B-B14F-4D97-AF65-F5344CB8AC3E}">
        <p14:creationId xmlns:p14="http://schemas.microsoft.com/office/powerpoint/2010/main" val="295767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5E72-8446-4DA0-8187-A8351F5D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</a:t>
            </a:r>
            <a:r>
              <a:rPr lang="en-US" altLang="zh-CN" sz="4000" b="1" dirty="0"/>
              <a:t>elk Average Duration Outage More than Double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4824F-90A2-4B22-BFCE-D5ADD4EE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5" y="1985140"/>
            <a:ext cx="3569143" cy="444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F1DD8-7EC8-4690-ACFD-38E681BB6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959" y="1985140"/>
            <a:ext cx="6032458" cy="44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E8372-DE9B-42B1-8562-4918FEC4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15" y="1931542"/>
            <a:ext cx="3309654" cy="25274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Avg Outage Duration went </a:t>
            </a:r>
            <a:r>
              <a:rPr lang="en-US" sz="4000" dirty="0">
                <a:solidFill>
                  <a:srgbClr val="FF0000"/>
                </a:solidFill>
              </a:rPr>
              <a:t>UP</a:t>
            </a:r>
            <a:r>
              <a:rPr lang="en-US" sz="4000" dirty="0"/>
              <a:t>, while Avg Loss went </a:t>
            </a:r>
            <a:r>
              <a:rPr lang="en-US" sz="4000" dirty="0">
                <a:solidFill>
                  <a:srgbClr val="FF0000"/>
                </a:solidFill>
              </a:rPr>
              <a:t>Down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9519-B182-4BE9-99A2-313FC034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81" y="1284808"/>
            <a:ext cx="3383280" cy="4422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BB0BD-896D-4677-BF1C-61A82794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21" y="1284808"/>
            <a:ext cx="3758523" cy="44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129</Words>
  <Application>Microsoft Office PowerPoint</Application>
  <PresentationFormat>Widescreen</PresentationFormat>
  <Paragraphs>31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AEMR Case</vt:lpstr>
      <vt:lpstr>Warning Sign:  Both The Number of Forced Outage Events and Avg Duration on the rise</vt:lpstr>
      <vt:lpstr>Forced Outage went up by 9% in 2017</vt:lpstr>
      <vt:lpstr>Mar17, a Turning Point for Forced Outage</vt:lpstr>
      <vt:lpstr>Total Outages in 2017 Trending up from March</vt:lpstr>
      <vt:lpstr>What Went WRONG? </vt:lpstr>
      <vt:lpstr>Which Suppliers improved?</vt:lpstr>
      <vt:lpstr>Melk Average Duration Outage More than Double</vt:lpstr>
      <vt:lpstr>Avg Outage Duration went UP, while Avg Loss went Down</vt:lpstr>
      <vt:lpstr>Check out those Outliers </vt:lpstr>
      <vt:lpstr>GW &amp; MELK Avg MW Loss, a bit high</vt:lpstr>
      <vt:lpstr>A few Outliers PMC, COLLGAR, TSLA_MGT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AEMR Case</dc:title>
  <dc:creator>Qiaoyi Lyu</dc:creator>
  <cp:lastModifiedBy>Tiffany Lyu</cp:lastModifiedBy>
  <cp:revision>26</cp:revision>
  <dcterms:created xsi:type="dcterms:W3CDTF">2021-11-30T00:05:50Z</dcterms:created>
  <dcterms:modified xsi:type="dcterms:W3CDTF">2021-12-13T15:03:15Z</dcterms:modified>
</cp:coreProperties>
</file>