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028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63FF-7771-442B-8610-97CE51D6D8C5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ADE1-C5B3-419B-AE44-338DA77D2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Fractal Blasters Media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Play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00" y="1600200"/>
            <a:ext cx="6109600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7200" y="1600200"/>
            <a:ext cx="610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9450" y="2210594"/>
            <a:ext cx="2705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Plays audio files</a:t>
            </a:r>
          </a:p>
          <a:p>
            <a:r>
              <a:rPr lang="en-US" dirty="0" smtClean="0"/>
              <a:t>Runs using Windows and .NET Framework</a:t>
            </a:r>
          </a:p>
          <a:p>
            <a:r>
              <a:rPr lang="en-US" dirty="0" smtClean="0"/>
              <a:t>Plug-in Based</a:t>
            </a:r>
          </a:p>
          <a:p>
            <a:r>
              <a:rPr lang="en-US" dirty="0" smtClean="0"/>
              <a:t>Keeps a media library of music stored on the user’s computer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Will </a:t>
            </a:r>
            <a:r>
              <a:rPr lang="en-US" dirty="0"/>
              <a:t>be able to decode and play .wav and .raw file forms</a:t>
            </a:r>
          </a:p>
          <a:p>
            <a:r>
              <a:rPr lang="en-US" dirty="0" smtClean="0"/>
              <a:t>Will </a:t>
            </a:r>
            <a:r>
              <a:rPr lang="en-US" dirty="0"/>
              <a:t>be able to utilize basic media controls (play, pause, stop, back, forward, volume, position)</a:t>
            </a:r>
          </a:p>
          <a:p>
            <a:r>
              <a:rPr lang="en-US" dirty="0" smtClean="0"/>
              <a:t>Accept </a:t>
            </a:r>
            <a:r>
              <a:rPr lang="en-US" dirty="0"/>
              <a:t>controls from user via mouse</a:t>
            </a:r>
          </a:p>
          <a:p>
            <a:r>
              <a:rPr lang="en-US" dirty="0" smtClean="0"/>
              <a:t>Output </a:t>
            </a:r>
            <a:r>
              <a:rPr lang="en-US" dirty="0"/>
              <a:t>audio through variable devices</a:t>
            </a:r>
          </a:p>
          <a:p>
            <a:r>
              <a:rPr lang="en-US" dirty="0" smtClean="0"/>
              <a:t>Support </a:t>
            </a:r>
            <a:r>
              <a:rPr lang="en-US" dirty="0"/>
              <a:t>progressing playlist</a:t>
            </a:r>
          </a:p>
          <a:p>
            <a:r>
              <a:rPr lang="en-US" dirty="0" smtClean="0"/>
              <a:t>The </a:t>
            </a:r>
            <a:r>
              <a:rPr lang="en-US" dirty="0"/>
              <a:t>suite will support a built-in library feature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suite may or may not support various file extensions (including mp3, wma).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be capable of sorting music by category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support saving and loading playlists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have a </a:t>
            </a:r>
            <a:r>
              <a:rPr lang="en-US" dirty="0" err="1"/>
              <a:t>visualizer</a:t>
            </a:r>
            <a:r>
              <a:rPr lang="en-US" dirty="0"/>
              <a:t> packaged with it.</a:t>
            </a:r>
          </a:p>
          <a:p>
            <a:r>
              <a:rPr lang="en-US" dirty="0" smtClean="0"/>
              <a:t>The </a:t>
            </a:r>
            <a:r>
              <a:rPr lang="en-US" dirty="0"/>
              <a:t>packaged </a:t>
            </a:r>
            <a:r>
              <a:rPr lang="en-US" dirty="0" err="1"/>
              <a:t>visualizer</a:t>
            </a:r>
            <a:r>
              <a:rPr lang="en-US" dirty="0"/>
              <a:t> may have a large range of available features/styles, or fewer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support multiple playlists being open at the same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Blasters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divided into three categories:</a:t>
            </a:r>
          </a:p>
          <a:p>
            <a:pPr lvl="1"/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Wave Processing</a:t>
            </a:r>
          </a:p>
          <a:p>
            <a:r>
              <a:rPr lang="en-US" dirty="0" smtClean="0"/>
              <a:t>Additional code will be implemented for installation, startup, and common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10600" cy="43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35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62938" cy="50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Decoding/Output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Library – FFMPEG</a:t>
            </a:r>
          </a:p>
          <a:p>
            <a:pPr lvl="1"/>
            <a:r>
              <a:rPr lang="en-US" dirty="0" smtClean="0"/>
              <a:t>Supports all file formats</a:t>
            </a:r>
          </a:p>
          <a:p>
            <a:pPr lvl="1"/>
            <a:r>
              <a:rPr lang="en-US" dirty="0" smtClean="0"/>
              <a:t>Provides PCM audio stream</a:t>
            </a:r>
          </a:p>
          <a:p>
            <a:r>
              <a:rPr lang="en-US" dirty="0" smtClean="0"/>
              <a:t>Windows API</a:t>
            </a:r>
          </a:p>
          <a:p>
            <a:pPr lvl="1"/>
            <a:r>
              <a:rPr lang="en-US" dirty="0" smtClean="0"/>
              <a:t>Waveform Audio Functions</a:t>
            </a:r>
          </a:p>
          <a:p>
            <a:pPr lvl="1"/>
            <a:r>
              <a:rPr lang="en-US" dirty="0" smtClean="0"/>
              <a:t>Custom Audio Buffers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231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Fractal Blasters Media Player</vt:lpstr>
      <vt:lpstr>Product Line Characteristics</vt:lpstr>
      <vt:lpstr>Commonalities</vt:lpstr>
      <vt:lpstr>Variabilities</vt:lpstr>
      <vt:lpstr>Fractal Blasters Architecture</vt:lpstr>
      <vt:lpstr>Slide 6</vt:lpstr>
      <vt:lpstr>Slide 7</vt:lpstr>
      <vt:lpstr>Slide 8</vt:lpstr>
      <vt:lpstr>Development – Decoding/Output</vt:lpstr>
      <vt:lpstr>Screenshots</vt:lpstr>
      <vt:lpstr>Screenshots</vt:lpstr>
      <vt:lpstr>Screenshots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Blasters Media Player</dc:title>
  <dc:creator>balexand</dc:creator>
  <cp:lastModifiedBy>Corporate Edition</cp:lastModifiedBy>
  <cp:revision>6</cp:revision>
  <dcterms:created xsi:type="dcterms:W3CDTF">2011-03-07T01:34:48Z</dcterms:created>
  <dcterms:modified xsi:type="dcterms:W3CDTF">2011-03-08T04:16:47Z</dcterms:modified>
</cp:coreProperties>
</file>